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4" r:id="rId4"/>
    <p:sldId id="285" r:id="rId5"/>
    <p:sldId id="286" r:id="rId6"/>
    <p:sldId id="287" r:id="rId7"/>
    <p:sldId id="288" r:id="rId8"/>
    <p:sldId id="289" r:id="rId9"/>
    <p:sldId id="290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3153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557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3510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9962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81567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7823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F1381B-3AE8-41E6-B95B-84B69ACB7B63}" type="slidenum">
              <a:rPr lang="cs-CZ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5499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květinu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164" t="11111" r="25430" b="68889"/>
          <a:stretch/>
        </p:blipFill>
        <p:spPr>
          <a:xfrm>
            <a:off x="2016180" y="1000541"/>
            <a:ext cx="6951355" cy="5695055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844841" y="384116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49532" y="367309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57472" y="38411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44841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51156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57473" y="250007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57473" y="461602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51157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44841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9342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300" t="39644" r="55800" b="42222"/>
          <a:stretch/>
        </p:blipFill>
        <p:spPr>
          <a:xfrm>
            <a:off x="2271864" y="614601"/>
            <a:ext cx="5937430" cy="6134062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844841" y="384116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49532" y="367309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57472" y="38411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44841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51156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57473" y="250007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57473" y="461602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51157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44841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471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125" t="43333" r="16797" b="36250"/>
          <a:stretch/>
        </p:blipFill>
        <p:spPr>
          <a:xfrm>
            <a:off x="3333863" y="708338"/>
            <a:ext cx="5275747" cy="6011897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844841" y="384116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49532" y="367309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57472" y="38411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44841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51156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57473" y="250007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57473" y="461602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51157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44841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8406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00" t="24889" r="67000" b="61245"/>
          <a:stretch/>
        </p:blipFill>
        <p:spPr>
          <a:xfrm>
            <a:off x="3097209" y="1525839"/>
            <a:ext cx="6054959" cy="4630262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270687" y="255779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378" y="238972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083318" y="25578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70687" y="2371733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7002" y="2371733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83319" y="237173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83319" y="4487687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77003" y="450449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70687" y="450449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1146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300" t="25244" r="42700" b="56801"/>
          <a:stretch/>
        </p:blipFill>
        <p:spPr>
          <a:xfrm>
            <a:off x="3525313" y="851903"/>
            <a:ext cx="4627014" cy="5192538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270687" y="410463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378" y="393656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083318" y="410465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70687" y="2526417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7002" y="2526417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83319" y="252641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83319" y="464237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77003" y="465917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70687" y="465917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6645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249" t="8958" r="48161" b="75625"/>
          <a:stretch/>
        </p:blipFill>
        <p:spPr>
          <a:xfrm>
            <a:off x="3078125" y="1571223"/>
            <a:ext cx="6132887" cy="3689705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1844841" y="384116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249532" y="367309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57472" y="38411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844841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51156" y="250007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657473" y="250007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657473" y="461602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251157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44841" y="4632831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320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430" t="23541" r="19609" b="56042"/>
          <a:stretch/>
        </p:blipFill>
        <p:spPr>
          <a:xfrm>
            <a:off x="3527140" y="712519"/>
            <a:ext cx="5082470" cy="5859791"/>
          </a:xfrm>
          <a:prstGeom prst="rect">
            <a:avLst/>
          </a:prstGeom>
        </p:spPr>
      </p:pic>
      <p:sp>
        <p:nvSpPr>
          <p:cNvPr id="13" name="Obdélník 12"/>
          <p:cNvSpPr/>
          <p:nvPr/>
        </p:nvSpPr>
        <p:spPr>
          <a:xfrm>
            <a:off x="2270687" y="260830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75378" y="244023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083318" y="260832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70687" y="237678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7002" y="2376784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83319" y="2376785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83319" y="4492738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77003" y="4509545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70687" y="4509545"/>
            <a:ext cx="2310063" cy="2062765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067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odkrývají schovaný obrázek a snaží se uhodnout název jarní květiny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</a:t>
            </a:r>
            <a:r>
              <a:rPr lang="cs-CZ" dirty="0"/>
              <a:t>obrazných </a:t>
            </a:r>
            <a:r>
              <a:rPr lang="cs-CZ" dirty="0" smtClean="0"/>
              <a:t>znaků, symbolů a grafického </a:t>
            </a:r>
            <a:r>
              <a:rPr lang="cs-CZ" dirty="0"/>
              <a:t>vyjadřování 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Děti klikáním na jednotlivé čtverce odhalují </a:t>
            </a:r>
            <a:r>
              <a:rPr lang="cs-CZ" dirty="0" smtClean="0"/>
              <a:t>květinu, </a:t>
            </a:r>
            <a:r>
              <a:rPr lang="cs-CZ" dirty="0" smtClean="0"/>
              <a:t>u které se snaží odhadnout název.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Záměrně se soustředit a udržet pozornost</a:t>
            </a:r>
          </a:p>
          <a:p>
            <a:r>
              <a:rPr lang="cs-CZ" dirty="0"/>
              <a:t>Vyvinout volní úsilí, soustředit se na činnost a její dokončení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256</Words>
  <Application>Microsoft Office PowerPoint</Application>
  <PresentationFormat>Vlastní</PresentationFormat>
  <Paragraphs>57</Paragraphs>
  <Slides>14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Poznej květinu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 Vnímání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2015-06-30T12:52:26Z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