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Země Guinejského zálivu</a:t>
            </a:r>
          </a:p>
          <a:p>
            <a:r>
              <a:rPr lang="cs-CZ" sz="3600" b="1" dirty="0" smtClean="0"/>
              <a:t>Kongo, Nigérie …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ZŠ Husova 788, Chodov 357 35</a:t>
            </a:r>
          </a:p>
          <a:p>
            <a:pPr algn="l"/>
            <a:r>
              <a:rPr lang="cs-CZ" dirty="0" smtClean="0"/>
              <a:t>IČ: 606 10 221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Mgr. Miroslav </a:t>
            </a:r>
            <a:r>
              <a:rPr lang="cs-CZ" dirty="0" err="1" smtClean="0"/>
              <a:t>Považaj</a:t>
            </a:r>
            <a:endParaRPr lang="cs-CZ" dirty="0" smtClean="0"/>
          </a:p>
          <a:p>
            <a:pPr algn="l"/>
            <a:r>
              <a:rPr lang="cs-CZ" dirty="0" smtClean="0"/>
              <a:t>Předmět: Zeměpis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Žáci se seznámí se státy Guinejského zálivu, jejich podnebím, obyvatelstvem,   </a:t>
            </a:r>
          </a:p>
          <a:p>
            <a:pPr algn="l"/>
            <a:r>
              <a:rPr lang="cs-CZ" dirty="0" smtClean="0"/>
              <a:t>                  nerostným bohatstvím; dvěma státy – Nigérií a Kongem, poté sami zjistí</a:t>
            </a:r>
          </a:p>
          <a:p>
            <a:pPr algn="l"/>
            <a:r>
              <a:rPr lang="cs-CZ" dirty="0" smtClean="0"/>
              <a:t>                  pomocí atlasu ostatní státy GZ.</a:t>
            </a:r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tablety, internetem a atlasem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Žáci znají  podnebí, obyvatelstvo, největší  řeky  </a:t>
            </a:r>
            <a:r>
              <a:rPr lang="cs-CZ" sz="1800" i="1" dirty="0" smtClean="0"/>
              <a:t>a </a:t>
            </a:r>
            <a:r>
              <a:rPr lang="cs-CZ" sz="1800" i="1" dirty="0"/>
              <a:t>nerostné  bohatství  států Guinejského zálivu, státy GZ.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velmi teplé podnebí</a:t>
            </a:r>
          </a:p>
          <a:p>
            <a:r>
              <a:rPr lang="cs-CZ" dirty="0"/>
              <a:t>velké množství srážek</a:t>
            </a:r>
          </a:p>
          <a:p>
            <a:r>
              <a:rPr lang="cs-CZ" dirty="0"/>
              <a:t>tropické deštné lesy – ohroženy nadměrným kácením --- plantáže, vývoz dřeva</a:t>
            </a:r>
          </a:p>
          <a:p>
            <a:r>
              <a:rPr lang="cs-CZ" dirty="0"/>
              <a:t> savany</a:t>
            </a:r>
          </a:p>
          <a:p>
            <a:r>
              <a:rPr lang="cs-CZ" dirty="0"/>
              <a:t>do GZ ústí tři řeky – jaké?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                                                                             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C:\Users\grycova\AppData\Local\Microsoft\Windows\Temporary Internet Files\Content.IE5\MGELRHXV\MP900423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55526"/>
            <a:ext cx="1872208" cy="18888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43758"/>
            <a:ext cx="1309358" cy="1964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převážně černoši</a:t>
            </a:r>
          </a:p>
          <a:p>
            <a:r>
              <a:rPr lang="cs-CZ" dirty="0"/>
              <a:t>velmi těžké životní podmínky</a:t>
            </a:r>
          </a:p>
          <a:p>
            <a:r>
              <a:rPr lang="cs-CZ" dirty="0"/>
              <a:t>většina žije na venkově a živí se zemědělstvím – pěstují obiloviny (proso) a okopaniny (bataty, jamy)</a:t>
            </a:r>
          </a:p>
          <a:p>
            <a:r>
              <a:rPr lang="cs-CZ" dirty="0"/>
              <a:t>plantáže – v místech vykácených lesů</a:t>
            </a:r>
          </a:p>
          <a:p>
            <a:pPr marL="0" indent="0">
              <a:buNone/>
            </a:pPr>
            <a:r>
              <a:rPr lang="cs-CZ" dirty="0"/>
              <a:t>                        kakaovník, kávovník, podzemnice </a:t>
            </a:r>
          </a:p>
          <a:p>
            <a:pPr marL="0" indent="0">
              <a:buNone/>
            </a:pPr>
            <a:r>
              <a:rPr lang="cs-CZ" dirty="0"/>
              <a:t>                        olejná, kaučukovník …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9750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NEROSTNÉ BOHATSTVÍ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ropa, železná ruda, dřevo, diamanty, zlato, bauxit, sůl, mangan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r>
              <a:rPr lang="cs-CZ" dirty="0"/>
              <a:t>těžbu surovin provází řada problémů – málo financí, drancování přírody, porušování lidských práv – zaměstnávání dětí jako levné pracovní síly, otroctví …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 descr="C:\Users\grycova\AppData\Local\Microsoft\Windows\Temporary Internet Files\Content.IE5\ZEQQN10A\MC90024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1863" y="1851670"/>
            <a:ext cx="1368152" cy="134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grycova\AppData\Local\Microsoft\Windows\Temporary Internet Files\Content.IE5\1KAQNJ33\MC9004417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77141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grycova\AppData\Local\Microsoft\Windows\Temporary Internet Files\Content.IE5\2PEG4UIJ\MC9000074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80666"/>
            <a:ext cx="1864919" cy="157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255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NIGÉRIE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největší počet obyvatel v Africe</a:t>
            </a:r>
          </a:p>
          <a:p>
            <a:r>
              <a:rPr lang="cs-CZ" dirty="0"/>
              <a:t>vyváží ropu</a:t>
            </a:r>
          </a:p>
          <a:p>
            <a:r>
              <a:rPr lang="cs-CZ" dirty="0"/>
              <a:t>vyváží palmový olej, kakao a podzemnici olejnou</a:t>
            </a:r>
          </a:p>
          <a:p>
            <a:r>
              <a:rPr lang="cs-CZ" dirty="0"/>
              <a:t>nejlidnatější město LAGOS – přístav, letecká </a:t>
            </a:r>
            <a:r>
              <a:rPr lang="cs-CZ" dirty="0" err="1"/>
              <a:t>kř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35996" y="31131"/>
            <a:ext cx="4104456" cy="288032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5" name="Picture 2" descr="C:\Users\grycova\AppData\Local\Microsoft\Windows\Temporary Internet Files\Content.IE5\AA6PC62B\MC900406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99542"/>
            <a:ext cx="1523752" cy="12590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89269" y="3435846"/>
            <a:ext cx="576064" cy="108012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41397" y="3435846"/>
            <a:ext cx="576064" cy="108012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65333" y="3435846"/>
            <a:ext cx="576064" cy="10801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6832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DEMOKRATICKÁ REPUBLIKA KONGO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největší stát rovníkové Afriky</a:t>
            </a:r>
          </a:p>
          <a:p>
            <a:r>
              <a:rPr lang="cs-CZ" dirty="0"/>
              <a:t>velké nerostné bohatství – rudy barevných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kovů, diamanty, ropa</a:t>
            </a:r>
          </a:p>
          <a:p>
            <a:r>
              <a:rPr lang="cs-CZ" dirty="0"/>
              <a:t>zemědělství</a:t>
            </a:r>
          </a:p>
          <a:p>
            <a:r>
              <a:rPr lang="cs-CZ" dirty="0"/>
              <a:t>hlavní město Kinshasa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C:\Users\grycova\AppData\Local\Microsoft\Windows\Temporary Internet Files\Content.IE5\E6KL2H4S\MC900359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59582"/>
            <a:ext cx="1656184" cy="160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174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OSTATNÍ STÁTY GZ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Pobřeží slonoviny, Ghana, Togo, Benin, Kamerun, Rovníková Guinea, Svatý Tomáš a Princův ostrov, Gabon</a:t>
            </a:r>
          </a:p>
          <a:p>
            <a:r>
              <a:rPr lang="cs-CZ" dirty="0"/>
              <a:t>S POMOCÍ MAPY SE POKUS ZJISTIT, O KTERÝ STÁT SE JEDNÁ?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 descr="C:\Users\grycova\AppData\Local\Microsoft\Windows\Temporary Internet Files\Content.IE5\DE4HEZ5V\MP9004340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27534"/>
            <a:ext cx="1353344" cy="10150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grycova\AppData\Local\Microsoft\Windows\Temporary Internet Files\Content.IE5\XNUKEGZ2\MC9003582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2992"/>
            <a:ext cx="1296144" cy="141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grycova\AppData\Local\Microsoft\Windows\Temporary Internet Files\Content.IE5\MGELRHXV\MC900358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95945"/>
            <a:ext cx="1152128" cy="159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grycova\AppData\Local\Microsoft\Windows\Temporary Internet Files\Content.IE5\SRXM4OR0\MC9003582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6662" y="3421205"/>
            <a:ext cx="576064" cy="138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grycova\AppData\Local\Microsoft\Windows\Temporary Internet Files\Content.IE5\TL9BWO9T\MC9003582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1702" y="3217750"/>
            <a:ext cx="792088" cy="148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grycova\AppData\Local\Microsoft\Windows\Temporary Internet Files\Content.IE5\E6KL2H4S\MC9003582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664078"/>
            <a:ext cx="1278331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grycova\AppData\Local\Microsoft\Windows\Temporary Internet Files\Content.IE5\OPXLV0IV\MC9003599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8784" y="3217750"/>
            <a:ext cx="1687512" cy="179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5792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vlastní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3b69c5411a9c12896ef5f2b127d33c07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b69544d933cbceb926b82bf196d92b3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3.xml><?xml version="1.0" encoding="utf-8"?>
<ds:datastoreItem xmlns:ds="http://schemas.openxmlformats.org/officeDocument/2006/customXml" ds:itemID="{367DA3A3-4670-44FE-92B4-71C77EC2EB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306</Words>
  <Application>Microsoft Office PowerPoint</Application>
  <PresentationFormat>Předvádění na obrazovce (16:9)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Metodický pokyn</vt:lpstr>
      <vt:lpstr>PODNEBÍ              </vt:lpstr>
      <vt:lpstr>OBYVATELSTVO</vt:lpstr>
      <vt:lpstr>NEROSTNÉ BOHATSTVÍ</vt:lpstr>
      <vt:lpstr>NIGÉRIE</vt:lpstr>
      <vt:lpstr>DEMOKRATICKÁ REPUBLIKA KONGO</vt:lpstr>
      <vt:lpstr>OSTATNÍ STÁTY GZ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2015-07-07T17:37:45Z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