
<file path=[Content_Types].xml><?xml version="1.0" encoding="utf-8"?>
<Types xmlns="http://schemas.openxmlformats.org/package/2006/content-types">
  <Override PartName="/customXml/itemProps3.xml" ContentType="application/vnd.openxmlformats-officedocument.customXmlProperties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customXml/itemProps2.xml" ContentType="application/vnd.openxmlformats-officedocument.customXml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661" r:id="rId5"/>
  </p:sldMasterIdLst>
  <p:notesMasterIdLst>
    <p:notesMasterId r:id="rId20"/>
  </p:notesMasterIdLst>
  <p:sldIdLst>
    <p:sldId id="310" r:id="rId6"/>
    <p:sldId id="326" r:id="rId7"/>
    <p:sldId id="325" r:id="rId8"/>
    <p:sldId id="327" r:id="rId9"/>
    <p:sldId id="328" r:id="rId10"/>
    <p:sldId id="329" r:id="rId11"/>
    <p:sldId id="330" r:id="rId12"/>
    <p:sldId id="331" r:id="rId13"/>
    <p:sldId id="332" r:id="rId14"/>
    <p:sldId id="333" r:id="rId15"/>
    <p:sldId id="334" r:id="rId16"/>
    <p:sldId id="335" r:id="rId17"/>
    <p:sldId id="336" r:id="rId18"/>
    <p:sldId id="324" r:id="rId19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6866" autoAdjust="0"/>
  </p:normalViewPr>
  <p:slideViewPr>
    <p:cSldViewPr>
      <p:cViewPr>
        <p:scale>
          <a:sx n="110" d="100"/>
          <a:sy n="110" d="100"/>
        </p:scale>
        <p:origin x="72" y="-450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theme" Target="theme/theme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8.7.2015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8.7.2015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00198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4000" cy="5200650"/>
            <a:chOff x="0" y="0"/>
            <a:chExt cx="5760" cy="4368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0" y="2208"/>
              <a:ext cx="2515" cy="1970"/>
            </a:xfrm>
            <a:custGeom>
              <a:avLst/>
              <a:gdLst>
                <a:gd name="T0" fmla="*/ 744 w 2515"/>
                <a:gd name="T1" fmla="*/ 1669 h 1970"/>
                <a:gd name="T2" fmla="*/ 852 w 2515"/>
                <a:gd name="T3" fmla="*/ 1400 h 1970"/>
                <a:gd name="T4" fmla="*/ 876 w 2515"/>
                <a:gd name="T5" fmla="*/ 1171 h 1970"/>
                <a:gd name="T6" fmla="*/ 979 w 2515"/>
                <a:gd name="T7" fmla="*/ 1370 h 1970"/>
                <a:gd name="T8" fmla="*/ 1231 w 2515"/>
                <a:gd name="T9" fmla="*/ 1621 h 1970"/>
                <a:gd name="T10" fmla="*/ 1471 w 2515"/>
                <a:gd name="T11" fmla="*/ 1693 h 1970"/>
                <a:gd name="T12" fmla="*/ 1819 w 2515"/>
                <a:gd name="T13" fmla="*/ 1678 h 1970"/>
                <a:gd name="T14" fmla="*/ 1893 w 2515"/>
                <a:gd name="T15" fmla="*/ 1513 h 1970"/>
                <a:gd name="T16" fmla="*/ 1874 w 2515"/>
                <a:gd name="T17" fmla="*/ 1285 h 1970"/>
                <a:gd name="T18" fmla="*/ 1783 w 2515"/>
                <a:gd name="T19" fmla="*/ 967 h 1970"/>
                <a:gd name="T20" fmla="*/ 1289 w 2515"/>
                <a:gd name="T21" fmla="*/ 873 h 1970"/>
                <a:gd name="T22" fmla="*/ 1549 w 2515"/>
                <a:gd name="T23" fmla="*/ 745 h 1970"/>
                <a:gd name="T24" fmla="*/ 1753 w 2515"/>
                <a:gd name="T25" fmla="*/ 732 h 1970"/>
                <a:gd name="T26" fmla="*/ 2107 w 2515"/>
                <a:gd name="T27" fmla="*/ 618 h 1970"/>
                <a:gd name="T28" fmla="*/ 2377 w 2515"/>
                <a:gd name="T29" fmla="*/ 438 h 1970"/>
                <a:gd name="T30" fmla="*/ 2420 w 2515"/>
                <a:gd name="T31" fmla="*/ 343 h 1970"/>
                <a:gd name="T32" fmla="*/ 2077 w 2515"/>
                <a:gd name="T33" fmla="*/ 331 h 1970"/>
                <a:gd name="T34" fmla="*/ 1951 w 2515"/>
                <a:gd name="T35" fmla="*/ 301 h 1970"/>
                <a:gd name="T36" fmla="*/ 1645 w 2515"/>
                <a:gd name="T37" fmla="*/ 289 h 1970"/>
                <a:gd name="T38" fmla="*/ 1297 w 2515"/>
                <a:gd name="T39" fmla="*/ 408 h 1970"/>
                <a:gd name="T40" fmla="*/ 1308 w 2515"/>
                <a:gd name="T41" fmla="*/ 337 h 1970"/>
                <a:gd name="T42" fmla="*/ 1453 w 2515"/>
                <a:gd name="T43" fmla="*/ 168 h 1970"/>
                <a:gd name="T44" fmla="*/ 1477 w 2515"/>
                <a:gd name="T45" fmla="*/ 36 h 1970"/>
                <a:gd name="T46" fmla="*/ 1417 w 2515"/>
                <a:gd name="T47" fmla="*/ 24 h 1970"/>
                <a:gd name="T48" fmla="*/ 1189 w 2515"/>
                <a:gd name="T49" fmla="*/ 102 h 1970"/>
                <a:gd name="T50" fmla="*/ 1026 w 2515"/>
                <a:gd name="T51" fmla="*/ 144 h 1970"/>
                <a:gd name="T52" fmla="*/ 889 w 2515"/>
                <a:gd name="T53" fmla="*/ 331 h 1970"/>
                <a:gd name="T54" fmla="*/ 726 w 2515"/>
                <a:gd name="T55" fmla="*/ 480 h 1970"/>
                <a:gd name="T56" fmla="*/ 643 w 2515"/>
                <a:gd name="T57" fmla="*/ 540 h 1970"/>
                <a:gd name="T58" fmla="*/ 600 w 2515"/>
                <a:gd name="T59" fmla="*/ 516 h 1970"/>
                <a:gd name="T60" fmla="*/ 552 w 2515"/>
                <a:gd name="T61" fmla="*/ 486 h 1970"/>
                <a:gd name="T62" fmla="*/ 528 w 2515"/>
                <a:gd name="T63" fmla="*/ 462 h 1970"/>
                <a:gd name="T64" fmla="*/ 474 w 2515"/>
                <a:gd name="T65" fmla="*/ 426 h 1970"/>
                <a:gd name="T66" fmla="*/ 415 w 2515"/>
                <a:gd name="T67" fmla="*/ 390 h 1970"/>
                <a:gd name="T68" fmla="*/ 366 w 2515"/>
                <a:gd name="T69" fmla="*/ 366 h 1970"/>
                <a:gd name="T70" fmla="*/ 192 w 2515"/>
                <a:gd name="T71" fmla="*/ 234 h 1970"/>
                <a:gd name="T72" fmla="*/ 570 w 2515"/>
                <a:gd name="T73" fmla="*/ 564 h 1970"/>
                <a:gd name="T74" fmla="*/ 444 w 2515"/>
                <a:gd name="T75" fmla="*/ 732 h 1970"/>
                <a:gd name="T76" fmla="*/ 318 w 2515"/>
                <a:gd name="T77" fmla="*/ 787 h 1970"/>
                <a:gd name="T78" fmla="*/ 127 w 2515"/>
                <a:gd name="T79" fmla="*/ 853 h 1970"/>
                <a:gd name="T80" fmla="*/ 0 w 2515"/>
                <a:gd name="T81" fmla="*/ 1165 h 1970"/>
                <a:gd name="T82" fmla="*/ 372 w 2515"/>
                <a:gd name="T83" fmla="*/ 1015 h 1970"/>
                <a:gd name="T84" fmla="*/ 222 w 2515"/>
                <a:gd name="T85" fmla="*/ 1262 h 1970"/>
                <a:gd name="T86" fmla="*/ 139 w 2515"/>
                <a:gd name="T87" fmla="*/ 1459 h 1970"/>
                <a:gd name="T88" fmla="*/ 102 w 2515"/>
                <a:gd name="T89" fmla="*/ 1495 h 1970"/>
                <a:gd name="T90" fmla="*/ 84 w 2515"/>
                <a:gd name="T91" fmla="*/ 1519 h 1970"/>
                <a:gd name="T92" fmla="*/ 96 w 2515"/>
                <a:gd name="T93" fmla="*/ 1537 h 1970"/>
                <a:gd name="T94" fmla="*/ 127 w 2515"/>
                <a:gd name="T95" fmla="*/ 1567 h 1970"/>
                <a:gd name="T96" fmla="*/ 145 w 2515"/>
                <a:gd name="T97" fmla="*/ 1633 h 1970"/>
                <a:gd name="T98" fmla="*/ 156 w 2515"/>
                <a:gd name="T99" fmla="*/ 1693 h 1970"/>
                <a:gd name="T100" fmla="*/ 162 w 2515"/>
                <a:gd name="T101" fmla="*/ 1723 h 1970"/>
                <a:gd name="T102" fmla="*/ 216 w 2515"/>
                <a:gd name="T103" fmla="*/ 1802 h 1970"/>
                <a:gd name="T104" fmla="*/ 228 w 2515"/>
                <a:gd name="T105" fmla="*/ 1850 h 1970"/>
                <a:gd name="T106" fmla="*/ 240 w 2515"/>
                <a:gd name="T107" fmla="*/ 1904 h 1970"/>
                <a:gd name="T108" fmla="*/ 246 w 2515"/>
                <a:gd name="T109" fmla="*/ 1922 h 1970"/>
                <a:gd name="T110" fmla="*/ 258 w 2515"/>
                <a:gd name="T111" fmla="*/ 1970 h 1970"/>
                <a:gd name="T112" fmla="*/ 462 w 2515"/>
                <a:gd name="T113" fmla="*/ 1922 h 1970"/>
                <a:gd name="T114" fmla="*/ 624 w 2515"/>
                <a:gd name="T115" fmla="*/ 1778 h 19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2515" h="1970">
                  <a:moveTo>
                    <a:pt x="624" y="1778"/>
                  </a:moveTo>
                  <a:lnTo>
                    <a:pt x="744" y="1669"/>
                  </a:lnTo>
                  <a:lnTo>
                    <a:pt x="834" y="1627"/>
                  </a:lnTo>
                  <a:lnTo>
                    <a:pt x="852" y="1400"/>
                  </a:lnTo>
                  <a:lnTo>
                    <a:pt x="834" y="1225"/>
                  </a:lnTo>
                  <a:lnTo>
                    <a:pt x="876" y="1171"/>
                  </a:lnTo>
                  <a:lnTo>
                    <a:pt x="901" y="1268"/>
                  </a:lnTo>
                  <a:lnTo>
                    <a:pt x="979" y="1370"/>
                  </a:lnTo>
                  <a:lnTo>
                    <a:pt x="1116" y="1519"/>
                  </a:lnTo>
                  <a:lnTo>
                    <a:pt x="1231" y="1621"/>
                  </a:lnTo>
                  <a:lnTo>
                    <a:pt x="1353" y="1632"/>
                  </a:lnTo>
                  <a:lnTo>
                    <a:pt x="1471" y="1693"/>
                  </a:lnTo>
                  <a:lnTo>
                    <a:pt x="1664" y="1659"/>
                  </a:lnTo>
                  <a:lnTo>
                    <a:pt x="1819" y="1678"/>
                  </a:lnTo>
                  <a:lnTo>
                    <a:pt x="1975" y="1632"/>
                  </a:lnTo>
                  <a:lnTo>
                    <a:pt x="1893" y="1513"/>
                  </a:lnTo>
                  <a:lnTo>
                    <a:pt x="1920" y="1385"/>
                  </a:lnTo>
                  <a:lnTo>
                    <a:pt x="1874" y="1285"/>
                  </a:lnTo>
                  <a:lnTo>
                    <a:pt x="1865" y="1129"/>
                  </a:lnTo>
                  <a:lnTo>
                    <a:pt x="1783" y="967"/>
                  </a:lnTo>
                  <a:lnTo>
                    <a:pt x="1527" y="891"/>
                  </a:lnTo>
                  <a:lnTo>
                    <a:pt x="1289" y="873"/>
                  </a:lnTo>
                  <a:lnTo>
                    <a:pt x="1393" y="781"/>
                  </a:lnTo>
                  <a:lnTo>
                    <a:pt x="1549" y="745"/>
                  </a:lnTo>
                  <a:lnTo>
                    <a:pt x="1620" y="738"/>
                  </a:lnTo>
                  <a:lnTo>
                    <a:pt x="1753" y="732"/>
                  </a:lnTo>
                  <a:lnTo>
                    <a:pt x="1933" y="720"/>
                  </a:lnTo>
                  <a:lnTo>
                    <a:pt x="2107" y="618"/>
                  </a:lnTo>
                  <a:lnTo>
                    <a:pt x="2227" y="516"/>
                  </a:lnTo>
                  <a:lnTo>
                    <a:pt x="2377" y="438"/>
                  </a:lnTo>
                  <a:lnTo>
                    <a:pt x="2515" y="337"/>
                  </a:lnTo>
                  <a:lnTo>
                    <a:pt x="2420" y="343"/>
                  </a:lnTo>
                  <a:lnTo>
                    <a:pt x="2191" y="343"/>
                  </a:lnTo>
                  <a:lnTo>
                    <a:pt x="2077" y="331"/>
                  </a:lnTo>
                  <a:lnTo>
                    <a:pt x="2053" y="301"/>
                  </a:lnTo>
                  <a:lnTo>
                    <a:pt x="1951" y="301"/>
                  </a:lnTo>
                  <a:lnTo>
                    <a:pt x="1795" y="259"/>
                  </a:lnTo>
                  <a:lnTo>
                    <a:pt x="1645" y="289"/>
                  </a:lnTo>
                  <a:lnTo>
                    <a:pt x="1447" y="372"/>
                  </a:lnTo>
                  <a:lnTo>
                    <a:pt x="1297" y="408"/>
                  </a:lnTo>
                  <a:lnTo>
                    <a:pt x="1153" y="414"/>
                  </a:lnTo>
                  <a:lnTo>
                    <a:pt x="1308" y="337"/>
                  </a:lnTo>
                  <a:lnTo>
                    <a:pt x="1465" y="198"/>
                  </a:lnTo>
                  <a:lnTo>
                    <a:pt x="1453" y="168"/>
                  </a:lnTo>
                  <a:lnTo>
                    <a:pt x="1465" y="102"/>
                  </a:lnTo>
                  <a:lnTo>
                    <a:pt x="1477" y="36"/>
                  </a:lnTo>
                  <a:lnTo>
                    <a:pt x="1453" y="0"/>
                  </a:lnTo>
                  <a:lnTo>
                    <a:pt x="1417" y="24"/>
                  </a:lnTo>
                  <a:lnTo>
                    <a:pt x="1356" y="42"/>
                  </a:lnTo>
                  <a:lnTo>
                    <a:pt x="1189" y="102"/>
                  </a:lnTo>
                  <a:lnTo>
                    <a:pt x="1098" y="144"/>
                  </a:lnTo>
                  <a:lnTo>
                    <a:pt x="1026" y="144"/>
                  </a:lnTo>
                  <a:lnTo>
                    <a:pt x="991" y="168"/>
                  </a:lnTo>
                  <a:lnTo>
                    <a:pt x="889" y="331"/>
                  </a:lnTo>
                  <a:lnTo>
                    <a:pt x="852" y="408"/>
                  </a:lnTo>
                  <a:lnTo>
                    <a:pt x="726" y="480"/>
                  </a:lnTo>
                  <a:lnTo>
                    <a:pt x="649" y="540"/>
                  </a:lnTo>
                  <a:lnTo>
                    <a:pt x="643" y="540"/>
                  </a:lnTo>
                  <a:lnTo>
                    <a:pt x="637" y="534"/>
                  </a:lnTo>
                  <a:lnTo>
                    <a:pt x="600" y="516"/>
                  </a:lnTo>
                  <a:lnTo>
                    <a:pt x="564" y="492"/>
                  </a:lnTo>
                  <a:lnTo>
                    <a:pt x="552" y="486"/>
                  </a:lnTo>
                  <a:lnTo>
                    <a:pt x="540" y="474"/>
                  </a:lnTo>
                  <a:lnTo>
                    <a:pt x="528" y="462"/>
                  </a:lnTo>
                  <a:lnTo>
                    <a:pt x="504" y="444"/>
                  </a:lnTo>
                  <a:lnTo>
                    <a:pt x="474" y="426"/>
                  </a:lnTo>
                  <a:lnTo>
                    <a:pt x="444" y="408"/>
                  </a:lnTo>
                  <a:lnTo>
                    <a:pt x="415" y="390"/>
                  </a:lnTo>
                  <a:lnTo>
                    <a:pt x="385" y="372"/>
                  </a:lnTo>
                  <a:lnTo>
                    <a:pt x="366" y="366"/>
                  </a:lnTo>
                  <a:lnTo>
                    <a:pt x="360" y="360"/>
                  </a:lnTo>
                  <a:lnTo>
                    <a:pt x="192" y="234"/>
                  </a:lnTo>
                  <a:lnTo>
                    <a:pt x="210" y="307"/>
                  </a:lnTo>
                  <a:lnTo>
                    <a:pt x="570" y="564"/>
                  </a:lnTo>
                  <a:lnTo>
                    <a:pt x="558" y="618"/>
                  </a:lnTo>
                  <a:lnTo>
                    <a:pt x="444" y="732"/>
                  </a:lnTo>
                  <a:lnTo>
                    <a:pt x="324" y="787"/>
                  </a:lnTo>
                  <a:lnTo>
                    <a:pt x="318" y="787"/>
                  </a:lnTo>
                  <a:lnTo>
                    <a:pt x="258" y="811"/>
                  </a:lnTo>
                  <a:lnTo>
                    <a:pt x="127" y="853"/>
                  </a:lnTo>
                  <a:lnTo>
                    <a:pt x="0" y="901"/>
                  </a:lnTo>
                  <a:lnTo>
                    <a:pt x="0" y="1165"/>
                  </a:lnTo>
                  <a:lnTo>
                    <a:pt x="78" y="1147"/>
                  </a:lnTo>
                  <a:lnTo>
                    <a:pt x="372" y="1015"/>
                  </a:lnTo>
                  <a:lnTo>
                    <a:pt x="336" y="1117"/>
                  </a:lnTo>
                  <a:lnTo>
                    <a:pt x="222" y="1262"/>
                  </a:lnTo>
                  <a:lnTo>
                    <a:pt x="145" y="1453"/>
                  </a:lnTo>
                  <a:lnTo>
                    <a:pt x="139" y="1459"/>
                  </a:lnTo>
                  <a:lnTo>
                    <a:pt x="133" y="1465"/>
                  </a:lnTo>
                  <a:lnTo>
                    <a:pt x="102" y="1495"/>
                  </a:lnTo>
                  <a:lnTo>
                    <a:pt x="90" y="1507"/>
                  </a:lnTo>
                  <a:lnTo>
                    <a:pt x="84" y="1519"/>
                  </a:lnTo>
                  <a:lnTo>
                    <a:pt x="84" y="1531"/>
                  </a:lnTo>
                  <a:lnTo>
                    <a:pt x="96" y="1537"/>
                  </a:lnTo>
                  <a:lnTo>
                    <a:pt x="114" y="1549"/>
                  </a:lnTo>
                  <a:lnTo>
                    <a:pt x="127" y="1567"/>
                  </a:lnTo>
                  <a:lnTo>
                    <a:pt x="139" y="1597"/>
                  </a:lnTo>
                  <a:lnTo>
                    <a:pt x="145" y="1633"/>
                  </a:lnTo>
                  <a:lnTo>
                    <a:pt x="150" y="1663"/>
                  </a:lnTo>
                  <a:lnTo>
                    <a:pt x="156" y="1693"/>
                  </a:lnTo>
                  <a:lnTo>
                    <a:pt x="162" y="1717"/>
                  </a:lnTo>
                  <a:lnTo>
                    <a:pt x="162" y="1723"/>
                  </a:lnTo>
                  <a:lnTo>
                    <a:pt x="216" y="1796"/>
                  </a:lnTo>
                  <a:lnTo>
                    <a:pt x="216" y="1802"/>
                  </a:lnTo>
                  <a:lnTo>
                    <a:pt x="222" y="1814"/>
                  </a:lnTo>
                  <a:lnTo>
                    <a:pt x="228" y="1850"/>
                  </a:lnTo>
                  <a:lnTo>
                    <a:pt x="234" y="1886"/>
                  </a:lnTo>
                  <a:lnTo>
                    <a:pt x="240" y="1904"/>
                  </a:lnTo>
                  <a:lnTo>
                    <a:pt x="240" y="1916"/>
                  </a:lnTo>
                  <a:lnTo>
                    <a:pt x="246" y="1922"/>
                  </a:lnTo>
                  <a:lnTo>
                    <a:pt x="252" y="1934"/>
                  </a:lnTo>
                  <a:lnTo>
                    <a:pt x="258" y="1970"/>
                  </a:lnTo>
                  <a:lnTo>
                    <a:pt x="438" y="1970"/>
                  </a:lnTo>
                  <a:lnTo>
                    <a:pt x="462" y="1922"/>
                  </a:lnTo>
                  <a:lnTo>
                    <a:pt x="624" y="1778"/>
                  </a:lnTo>
                  <a:lnTo>
                    <a:pt x="624" y="177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0" y="2496"/>
              <a:ext cx="2112" cy="1604"/>
            </a:xfrm>
            <a:custGeom>
              <a:avLst/>
              <a:gdLst>
                <a:gd name="T0" fmla="*/ 544 w 2123"/>
                <a:gd name="T1" fmla="*/ 535 h 1696"/>
                <a:gd name="T2" fmla="*/ 508 w 2123"/>
                <a:gd name="T3" fmla="*/ 350 h 1696"/>
                <a:gd name="T4" fmla="*/ 634 w 2123"/>
                <a:gd name="T5" fmla="*/ 203 h 1696"/>
                <a:gd name="T6" fmla="*/ 867 w 2123"/>
                <a:gd name="T7" fmla="*/ 302 h 1696"/>
                <a:gd name="T8" fmla="*/ 1142 w 2123"/>
                <a:gd name="T9" fmla="*/ 445 h 1696"/>
                <a:gd name="T10" fmla="*/ 1394 w 2123"/>
                <a:gd name="T11" fmla="*/ 568 h 1696"/>
                <a:gd name="T12" fmla="*/ 1692 w 2123"/>
                <a:gd name="T13" fmla="*/ 696 h 1696"/>
                <a:gd name="T14" fmla="*/ 1770 w 2123"/>
                <a:gd name="T15" fmla="*/ 724 h 1696"/>
                <a:gd name="T16" fmla="*/ 1727 w 2123"/>
                <a:gd name="T17" fmla="*/ 693 h 1696"/>
                <a:gd name="T18" fmla="*/ 1327 w 2123"/>
                <a:gd name="T19" fmla="*/ 513 h 1696"/>
                <a:gd name="T20" fmla="*/ 1023 w 2123"/>
                <a:gd name="T21" fmla="*/ 350 h 1696"/>
                <a:gd name="T22" fmla="*/ 675 w 2123"/>
                <a:gd name="T23" fmla="*/ 168 h 1696"/>
                <a:gd name="T24" fmla="*/ 939 w 2123"/>
                <a:gd name="T25" fmla="*/ 159 h 1696"/>
                <a:gd name="T26" fmla="*/ 1209 w 2123"/>
                <a:gd name="T27" fmla="*/ 163 h 1696"/>
                <a:gd name="T28" fmla="*/ 1518 w 2123"/>
                <a:gd name="T29" fmla="*/ 138 h 1696"/>
                <a:gd name="T30" fmla="*/ 1994 w 2123"/>
                <a:gd name="T31" fmla="*/ 100 h 1696"/>
                <a:gd name="T32" fmla="*/ 1950 w 2123"/>
                <a:gd name="T33" fmla="*/ 89 h 1696"/>
                <a:gd name="T34" fmla="*/ 1447 w 2123"/>
                <a:gd name="T35" fmla="*/ 132 h 1696"/>
                <a:gd name="T36" fmla="*/ 1136 w 2123"/>
                <a:gd name="T37" fmla="*/ 140 h 1696"/>
                <a:gd name="T38" fmla="*/ 711 w 2123"/>
                <a:gd name="T39" fmla="*/ 132 h 1696"/>
                <a:gd name="T40" fmla="*/ 771 w 2123"/>
                <a:gd name="T41" fmla="*/ 117 h 1696"/>
                <a:gd name="T42" fmla="*/ 1070 w 2123"/>
                <a:gd name="T43" fmla="*/ 0 h 1696"/>
                <a:gd name="T44" fmla="*/ 1023 w 2123"/>
                <a:gd name="T45" fmla="*/ 16 h 1696"/>
                <a:gd name="T46" fmla="*/ 950 w 2123"/>
                <a:gd name="T47" fmla="*/ 43 h 1696"/>
                <a:gd name="T48" fmla="*/ 807 w 2123"/>
                <a:gd name="T49" fmla="*/ 98 h 1696"/>
                <a:gd name="T50" fmla="*/ 634 w 2123"/>
                <a:gd name="T51" fmla="*/ 144 h 1696"/>
                <a:gd name="T52" fmla="*/ 598 w 2123"/>
                <a:gd name="T53" fmla="*/ 184 h 1696"/>
                <a:gd name="T54" fmla="*/ 285 w 2123"/>
                <a:gd name="T55" fmla="*/ 302 h 1696"/>
                <a:gd name="T56" fmla="*/ 0 w 2123"/>
                <a:gd name="T57" fmla="*/ 371 h 1696"/>
                <a:gd name="T58" fmla="*/ 0 w 2123"/>
                <a:gd name="T59" fmla="*/ 375 h 1696"/>
                <a:gd name="T60" fmla="*/ 0 w 2123"/>
                <a:gd name="T61" fmla="*/ 392 h 1696"/>
                <a:gd name="T62" fmla="*/ 282 w 2123"/>
                <a:gd name="T63" fmla="*/ 324 h 1696"/>
                <a:gd name="T64" fmla="*/ 556 w 2123"/>
                <a:gd name="T65" fmla="*/ 220 h 1696"/>
                <a:gd name="T66" fmla="*/ 475 w 2123"/>
                <a:gd name="T67" fmla="*/ 343 h 1696"/>
                <a:gd name="T68" fmla="*/ 490 w 2123"/>
                <a:gd name="T69" fmla="*/ 509 h 1696"/>
                <a:gd name="T70" fmla="*/ 436 w 2123"/>
                <a:gd name="T71" fmla="*/ 598 h 1696"/>
                <a:gd name="T72" fmla="*/ 305 w 2123"/>
                <a:gd name="T73" fmla="*/ 758 h 1696"/>
                <a:gd name="T74" fmla="*/ 299 w 2123"/>
                <a:gd name="T75" fmla="*/ 867 h 1696"/>
                <a:gd name="T76" fmla="*/ 305 w 2123"/>
                <a:gd name="T77" fmla="*/ 867 h 1696"/>
                <a:gd name="T78" fmla="*/ 323 w 2123"/>
                <a:gd name="T79" fmla="*/ 795 h 1696"/>
                <a:gd name="T80" fmla="*/ 544 w 2123"/>
                <a:gd name="T81" fmla="*/ 535 h 1696"/>
                <a:gd name="T82" fmla="*/ 544 w 2123"/>
                <a:gd name="T83" fmla="*/ 535 h 169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</a:gdLst>
              <a:ahLst/>
              <a:cxnLst>
                <a:cxn ang="T84">
                  <a:pos x="T0" y="T1"/>
                </a:cxn>
                <a:cxn ang="T85">
                  <a:pos x="T2" y="T3"/>
                </a:cxn>
                <a:cxn ang="T86">
                  <a:pos x="T4" y="T5"/>
                </a:cxn>
                <a:cxn ang="T87">
                  <a:pos x="T6" y="T7"/>
                </a:cxn>
                <a:cxn ang="T88">
                  <a:pos x="T8" y="T9"/>
                </a:cxn>
                <a:cxn ang="T89">
                  <a:pos x="T10" y="T11"/>
                </a:cxn>
                <a:cxn ang="T90">
                  <a:pos x="T12" y="T13"/>
                </a:cxn>
                <a:cxn ang="T91">
                  <a:pos x="T14" y="T15"/>
                </a:cxn>
                <a:cxn ang="T92">
                  <a:pos x="T16" y="T17"/>
                </a:cxn>
                <a:cxn ang="T93">
                  <a:pos x="T18" y="T19"/>
                </a:cxn>
                <a:cxn ang="T94">
                  <a:pos x="T20" y="T21"/>
                </a:cxn>
                <a:cxn ang="T95">
                  <a:pos x="T22" y="T23"/>
                </a:cxn>
                <a:cxn ang="T96">
                  <a:pos x="T24" y="T25"/>
                </a:cxn>
                <a:cxn ang="T97">
                  <a:pos x="T26" y="T27"/>
                </a:cxn>
                <a:cxn ang="T98">
                  <a:pos x="T28" y="T29"/>
                </a:cxn>
                <a:cxn ang="T99">
                  <a:pos x="T30" y="T31"/>
                </a:cxn>
                <a:cxn ang="T100">
                  <a:pos x="T32" y="T33"/>
                </a:cxn>
                <a:cxn ang="T101">
                  <a:pos x="T34" y="T35"/>
                </a:cxn>
                <a:cxn ang="T102">
                  <a:pos x="T36" y="T37"/>
                </a:cxn>
                <a:cxn ang="T103">
                  <a:pos x="T38" y="T39"/>
                </a:cxn>
                <a:cxn ang="T104">
                  <a:pos x="T40" y="T41"/>
                </a:cxn>
                <a:cxn ang="T105">
                  <a:pos x="T42" y="T43"/>
                </a:cxn>
                <a:cxn ang="T106">
                  <a:pos x="T44" y="T45"/>
                </a:cxn>
                <a:cxn ang="T107">
                  <a:pos x="T46" y="T47"/>
                </a:cxn>
                <a:cxn ang="T108">
                  <a:pos x="T48" y="T49"/>
                </a:cxn>
                <a:cxn ang="T109">
                  <a:pos x="T50" y="T51"/>
                </a:cxn>
                <a:cxn ang="T110">
                  <a:pos x="T52" y="T53"/>
                </a:cxn>
                <a:cxn ang="T111">
                  <a:pos x="T54" y="T55"/>
                </a:cxn>
                <a:cxn ang="T112">
                  <a:pos x="T56" y="T57"/>
                </a:cxn>
                <a:cxn ang="T113">
                  <a:pos x="T58" y="T59"/>
                </a:cxn>
                <a:cxn ang="T114">
                  <a:pos x="T60" y="T61"/>
                </a:cxn>
                <a:cxn ang="T115">
                  <a:pos x="T62" y="T63"/>
                </a:cxn>
                <a:cxn ang="T116">
                  <a:pos x="T64" y="T65"/>
                </a:cxn>
                <a:cxn ang="T117">
                  <a:pos x="T66" y="T67"/>
                </a:cxn>
                <a:cxn ang="T118">
                  <a:pos x="T68" y="T69"/>
                </a:cxn>
                <a:cxn ang="T119">
                  <a:pos x="T70" y="T71"/>
                </a:cxn>
                <a:cxn ang="T120">
                  <a:pos x="T72" y="T73"/>
                </a:cxn>
                <a:cxn ang="T121">
                  <a:pos x="T74" y="T75"/>
                </a:cxn>
                <a:cxn ang="T122">
                  <a:pos x="T76" y="T77"/>
                </a:cxn>
                <a:cxn ang="T123">
                  <a:pos x="T78" y="T79"/>
                </a:cxn>
                <a:cxn ang="T124">
                  <a:pos x="T80" y="T81"/>
                </a:cxn>
                <a:cxn ang="T125">
                  <a:pos x="T82" y="T83"/>
                </a:cxn>
              </a:cxnLst>
              <a:rect l="0" t="0" r="r" b="b"/>
              <a:pathLst>
                <a:path w="2123" h="1696">
                  <a:moveTo>
                    <a:pt x="580" y="1043"/>
                  </a:moveTo>
                  <a:lnTo>
                    <a:pt x="544" y="683"/>
                  </a:lnTo>
                  <a:lnTo>
                    <a:pt x="670" y="395"/>
                  </a:lnTo>
                  <a:lnTo>
                    <a:pt x="927" y="587"/>
                  </a:lnTo>
                  <a:lnTo>
                    <a:pt x="1214" y="869"/>
                  </a:lnTo>
                  <a:lnTo>
                    <a:pt x="1483" y="1109"/>
                  </a:lnTo>
                  <a:lnTo>
                    <a:pt x="1800" y="1360"/>
                  </a:lnTo>
                  <a:lnTo>
                    <a:pt x="1883" y="1414"/>
                  </a:lnTo>
                  <a:lnTo>
                    <a:pt x="1836" y="1354"/>
                  </a:lnTo>
                  <a:lnTo>
                    <a:pt x="1411" y="1001"/>
                  </a:lnTo>
                  <a:lnTo>
                    <a:pt x="1088" y="683"/>
                  </a:lnTo>
                  <a:lnTo>
                    <a:pt x="723" y="329"/>
                  </a:lnTo>
                  <a:lnTo>
                    <a:pt x="999" y="311"/>
                  </a:lnTo>
                  <a:lnTo>
                    <a:pt x="1286" y="317"/>
                  </a:lnTo>
                  <a:lnTo>
                    <a:pt x="1614" y="269"/>
                  </a:lnTo>
                  <a:lnTo>
                    <a:pt x="2123" y="197"/>
                  </a:lnTo>
                  <a:lnTo>
                    <a:pt x="2075" y="173"/>
                  </a:lnTo>
                  <a:lnTo>
                    <a:pt x="1543" y="257"/>
                  </a:lnTo>
                  <a:lnTo>
                    <a:pt x="1208" y="275"/>
                  </a:lnTo>
                  <a:lnTo>
                    <a:pt x="759" y="257"/>
                  </a:lnTo>
                  <a:lnTo>
                    <a:pt x="819" y="227"/>
                  </a:lnTo>
                  <a:lnTo>
                    <a:pt x="1142" y="0"/>
                  </a:lnTo>
                  <a:lnTo>
                    <a:pt x="1088" y="30"/>
                  </a:lnTo>
                  <a:lnTo>
                    <a:pt x="1010" y="84"/>
                  </a:lnTo>
                  <a:lnTo>
                    <a:pt x="855" y="191"/>
                  </a:lnTo>
                  <a:lnTo>
                    <a:pt x="670" y="281"/>
                  </a:lnTo>
                  <a:lnTo>
                    <a:pt x="634" y="359"/>
                  </a:lnTo>
                  <a:lnTo>
                    <a:pt x="305" y="587"/>
                  </a:lnTo>
                  <a:lnTo>
                    <a:pt x="0" y="725"/>
                  </a:lnTo>
                  <a:lnTo>
                    <a:pt x="0" y="731"/>
                  </a:lnTo>
                  <a:lnTo>
                    <a:pt x="0" y="767"/>
                  </a:lnTo>
                  <a:lnTo>
                    <a:pt x="299" y="635"/>
                  </a:lnTo>
                  <a:lnTo>
                    <a:pt x="592" y="431"/>
                  </a:lnTo>
                  <a:lnTo>
                    <a:pt x="508" y="671"/>
                  </a:lnTo>
                  <a:lnTo>
                    <a:pt x="526" y="995"/>
                  </a:lnTo>
                  <a:lnTo>
                    <a:pt x="460" y="1168"/>
                  </a:lnTo>
                  <a:lnTo>
                    <a:pt x="329" y="1480"/>
                  </a:lnTo>
                  <a:lnTo>
                    <a:pt x="323" y="1696"/>
                  </a:lnTo>
                  <a:lnTo>
                    <a:pt x="329" y="1696"/>
                  </a:lnTo>
                  <a:lnTo>
                    <a:pt x="347" y="1552"/>
                  </a:lnTo>
                  <a:lnTo>
                    <a:pt x="580" y="1043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7" name="Freeform 5"/>
            <p:cNvSpPr>
              <a:spLocks/>
            </p:cNvSpPr>
            <p:nvPr/>
          </p:nvSpPr>
          <p:spPr bwMode="hidden">
            <a:xfrm>
              <a:off x="2092" y="3233"/>
              <a:ext cx="3668" cy="943"/>
            </a:xfrm>
            <a:custGeom>
              <a:avLst/>
              <a:gdLst>
                <a:gd name="T0" fmla="*/ 3338 w 3668"/>
                <a:gd name="T1" fmla="*/ 288 h 943"/>
                <a:gd name="T2" fmla="*/ 3194 w 3668"/>
                <a:gd name="T3" fmla="*/ 258 h 943"/>
                <a:gd name="T4" fmla="*/ 2816 w 3668"/>
                <a:gd name="T5" fmla="*/ 234 h 943"/>
                <a:gd name="T6" fmla="*/ 2330 w 3668"/>
                <a:gd name="T7" fmla="*/ 306 h 943"/>
                <a:gd name="T8" fmla="*/ 2372 w 3668"/>
                <a:gd name="T9" fmla="*/ 258 h 943"/>
                <a:gd name="T10" fmla="*/ 2624 w 3668"/>
                <a:gd name="T11" fmla="*/ 132 h 943"/>
                <a:gd name="T12" fmla="*/ 2707 w 3668"/>
                <a:gd name="T13" fmla="*/ 24 h 943"/>
                <a:gd name="T14" fmla="*/ 2642 w 3668"/>
                <a:gd name="T15" fmla="*/ 12 h 943"/>
                <a:gd name="T16" fmla="*/ 2515 w 3668"/>
                <a:gd name="T17" fmla="*/ 54 h 943"/>
                <a:gd name="T18" fmla="*/ 2324 w 3668"/>
                <a:gd name="T19" fmla="*/ 66 h 943"/>
                <a:gd name="T20" fmla="*/ 2101 w 3668"/>
                <a:gd name="T21" fmla="*/ 90 h 943"/>
                <a:gd name="T22" fmla="*/ 1855 w 3668"/>
                <a:gd name="T23" fmla="*/ 228 h 943"/>
                <a:gd name="T24" fmla="*/ 1591 w 3668"/>
                <a:gd name="T25" fmla="*/ 337 h 943"/>
                <a:gd name="T26" fmla="*/ 1459 w 3668"/>
                <a:gd name="T27" fmla="*/ 379 h 943"/>
                <a:gd name="T28" fmla="*/ 1417 w 3668"/>
                <a:gd name="T29" fmla="*/ 361 h 943"/>
                <a:gd name="T30" fmla="*/ 1363 w 3668"/>
                <a:gd name="T31" fmla="*/ 331 h 943"/>
                <a:gd name="T32" fmla="*/ 1344 w 3668"/>
                <a:gd name="T33" fmla="*/ 312 h 943"/>
                <a:gd name="T34" fmla="*/ 1290 w 3668"/>
                <a:gd name="T35" fmla="*/ 288 h 943"/>
                <a:gd name="T36" fmla="*/ 1230 w 3668"/>
                <a:gd name="T37" fmla="*/ 252 h 943"/>
                <a:gd name="T38" fmla="*/ 1119 w 3668"/>
                <a:gd name="T39" fmla="*/ 227 h 943"/>
                <a:gd name="T40" fmla="*/ 1320 w 3668"/>
                <a:gd name="T41" fmla="*/ 438 h 943"/>
                <a:gd name="T42" fmla="*/ 960 w 3668"/>
                <a:gd name="T43" fmla="*/ 558 h 943"/>
                <a:gd name="T44" fmla="*/ 474 w 3668"/>
                <a:gd name="T45" fmla="*/ 630 h 943"/>
                <a:gd name="T46" fmla="*/ 132 w 3668"/>
                <a:gd name="T47" fmla="*/ 781 h 943"/>
                <a:gd name="T48" fmla="*/ 234 w 3668"/>
                <a:gd name="T49" fmla="*/ 847 h 943"/>
                <a:gd name="T50" fmla="*/ 925 w 3668"/>
                <a:gd name="T51" fmla="*/ 739 h 943"/>
                <a:gd name="T52" fmla="*/ 637 w 3668"/>
                <a:gd name="T53" fmla="*/ 925 h 943"/>
                <a:gd name="T54" fmla="*/ 1405 w 3668"/>
                <a:gd name="T55" fmla="*/ 943 h 943"/>
                <a:gd name="T56" fmla="*/ 1447 w 3668"/>
                <a:gd name="T57" fmla="*/ 943 h 943"/>
                <a:gd name="T58" fmla="*/ 2888 w 3668"/>
                <a:gd name="T59" fmla="*/ 859 h 943"/>
                <a:gd name="T60" fmla="*/ 2582 w 3668"/>
                <a:gd name="T61" fmla="*/ 708 h 943"/>
                <a:gd name="T62" fmla="*/ 2299 w 3668"/>
                <a:gd name="T63" fmla="*/ 606 h 943"/>
                <a:gd name="T64" fmla="*/ 2606 w 3668"/>
                <a:gd name="T65" fmla="*/ 588 h 943"/>
                <a:gd name="T66" fmla="*/ 3001 w 3668"/>
                <a:gd name="T67" fmla="*/ 582 h 943"/>
                <a:gd name="T68" fmla="*/ 3452 w 3668"/>
                <a:gd name="T69" fmla="*/ 438 h 943"/>
                <a:gd name="T70" fmla="*/ 3668 w 3668"/>
                <a:gd name="T71" fmla="*/ 312 h 943"/>
                <a:gd name="T72" fmla="*/ 3482 w 3668"/>
                <a:gd name="T73" fmla="*/ 300 h 943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</a:gdLst>
              <a:ahLst/>
              <a:cxnLst>
                <a:cxn ang="T74">
                  <a:pos x="T0" y="T1"/>
                </a:cxn>
                <a:cxn ang="T75">
                  <a:pos x="T2" y="T3"/>
                </a:cxn>
                <a:cxn ang="T76">
                  <a:pos x="T4" y="T5"/>
                </a:cxn>
                <a:cxn ang="T77">
                  <a:pos x="T6" y="T7"/>
                </a:cxn>
                <a:cxn ang="T78">
                  <a:pos x="T8" y="T9"/>
                </a:cxn>
                <a:cxn ang="T79">
                  <a:pos x="T10" y="T11"/>
                </a:cxn>
                <a:cxn ang="T80">
                  <a:pos x="T12" y="T13"/>
                </a:cxn>
                <a:cxn ang="T81">
                  <a:pos x="T14" y="T15"/>
                </a:cxn>
                <a:cxn ang="T82">
                  <a:pos x="T16" y="T17"/>
                </a:cxn>
                <a:cxn ang="T83">
                  <a:pos x="T18" y="T19"/>
                </a:cxn>
                <a:cxn ang="T84">
                  <a:pos x="T20" y="T21"/>
                </a:cxn>
                <a:cxn ang="T85">
                  <a:pos x="T22" y="T23"/>
                </a:cxn>
                <a:cxn ang="T86">
                  <a:pos x="T24" y="T25"/>
                </a:cxn>
                <a:cxn ang="T87">
                  <a:pos x="T26" y="T27"/>
                </a:cxn>
                <a:cxn ang="T88">
                  <a:pos x="T28" y="T29"/>
                </a:cxn>
                <a:cxn ang="T89">
                  <a:pos x="T30" y="T31"/>
                </a:cxn>
                <a:cxn ang="T90">
                  <a:pos x="T32" y="T33"/>
                </a:cxn>
                <a:cxn ang="T91">
                  <a:pos x="T34" y="T35"/>
                </a:cxn>
                <a:cxn ang="T92">
                  <a:pos x="T36" y="T37"/>
                </a:cxn>
                <a:cxn ang="T93">
                  <a:pos x="T38" y="T39"/>
                </a:cxn>
                <a:cxn ang="T94">
                  <a:pos x="T40" y="T41"/>
                </a:cxn>
                <a:cxn ang="T95">
                  <a:pos x="T42" y="T43"/>
                </a:cxn>
                <a:cxn ang="T96">
                  <a:pos x="T44" y="T45"/>
                </a:cxn>
                <a:cxn ang="T97">
                  <a:pos x="T46" y="T47"/>
                </a:cxn>
                <a:cxn ang="T98">
                  <a:pos x="T48" y="T49"/>
                </a:cxn>
                <a:cxn ang="T99">
                  <a:pos x="T50" y="T51"/>
                </a:cxn>
                <a:cxn ang="T100">
                  <a:pos x="T52" y="T53"/>
                </a:cxn>
                <a:cxn ang="T101">
                  <a:pos x="T54" y="T55"/>
                </a:cxn>
                <a:cxn ang="T102">
                  <a:pos x="T56" y="T57"/>
                </a:cxn>
                <a:cxn ang="T103">
                  <a:pos x="T58" y="T59"/>
                </a:cxn>
                <a:cxn ang="T104">
                  <a:pos x="T60" y="T61"/>
                </a:cxn>
                <a:cxn ang="T105">
                  <a:pos x="T62" y="T63"/>
                </a:cxn>
                <a:cxn ang="T106">
                  <a:pos x="T64" y="T65"/>
                </a:cxn>
                <a:cxn ang="T107">
                  <a:pos x="T66" y="T67"/>
                </a:cxn>
                <a:cxn ang="T108">
                  <a:pos x="T68" y="T69"/>
                </a:cxn>
                <a:cxn ang="T109">
                  <a:pos x="T70" y="T71"/>
                </a:cxn>
                <a:cxn ang="T110">
                  <a:pos x="T72" y="T73"/>
                </a:cxn>
              </a:cxnLst>
              <a:rect l="0" t="0" r="r" b="b"/>
              <a:pathLst>
                <a:path w="3668" h="943">
                  <a:moveTo>
                    <a:pt x="3482" y="300"/>
                  </a:moveTo>
                  <a:lnTo>
                    <a:pt x="3338" y="288"/>
                  </a:lnTo>
                  <a:lnTo>
                    <a:pt x="3320" y="264"/>
                  </a:lnTo>
                  <a:lnTo>
                    <a:pt x="3194" y="258"/>
                  </a:lnTo>
                  <a:lnTo>
                    <a:pt x="3019" y="216"/>
                  </a:lnTo>
                  <a:lnTo>
                    <a:pt x="2816" y="234"/>
                  </a:lnTo>
                  <a:lnTo>
                    <a:pt x="2533" y="288"/>
                  </a:lnTo>
                  <a:lnTo>
                    <a:pt x="2330" y="306"/>
                  </a:lnTo>
                  <a:lnTo>
                    <a:pt x="2149" y="312"/>
                  </a:lnTo>
                  <a:lnTo>
                    <a:pt x="2372" y="258"/>
                  </a:lnTo>
                  <a:lnTo>
                    <a:pt x="2624" y="156"/>
                  </a:lnTo>
                  <a:lnTo>
                    <a:pt x="2624" y="132"/>
                  </a:lnTo>
                  <a:lnTo>
                    <a:pt x="2666" y="78"/>
                  </a:lnTo>
                  <a:lnTo>
                    <a:pt x="2707" y="24"/>
                  </a:lnTo>
                  <a:lnTo>
                    <a:pt x="2695" y="0"/>
                  </a:lnTo>
                  <a:lnTo>
                    <a:pt x="2642" y="12"/>
                  </a:lnTo>
                  <a:lnTo>
                    <a:pt x="2557" y="30"/>
                  </a:lnTo>
                  <a:lnTo>
                    <a:pt x="2515" y="54"/>
                  </a:lnTo>
                  <a:lnTo>
                    <a:pt x="2425" y="84"/>
                  </a:lnTo>
                  <a:lnTo>
                    <a:pt x="2324" y="66"/>
                  </a:lnTo>
                  <a:lnTo>
                    <a:pt x="2191" y="90"/>
                  </a:lnTo>
                  <a:lnTo>
                    <a:pt x="2101" y="90"/>
                  </a:lnTo>
                  <a:lnTo>
                    <a:pt x="2047" y="108"/>
                  </a:lnTo>
                  <a:lnTo>
                    <a:pt x="1855" y="228"/>
                  </a:lnTo>
                  <a:lnTo>
                    <a:pt x="1771" y="288"/>
                  </a:lnTo>
                  <a:lnTo>
                    <a:pt x="1591" y="337"/>
                  </a:lnTo>
                  <a:lnTo>
                    <a:pt x="1465" y="379"/>
                  </a:lnTo>
                  <a:lnTo>
                    <a:pt x="1459" y="379"/>
                  </a:lnTo>
                  <a:lnTo>
                    <a:pt x="1453" y="373"/>
                  </a:lnTo>
                  <a:lnTo>
                    <a:pt x="1417" y="361"/>
                  </a:lnTo>
                  <a:lnTo>
                    <a:pt x="1381" y="343"/>
                  </a:lnTo>
                  <a:lnTo>
                    <a:pt x="1363" y="331"/>
                  </a:lnTo>
                  <a:lnTo>
                    <a:pt x="1357" y="324"/>
                  </a:lnTo>
                  <a:lnTo>
                    <a:pt x="1344" y="312"/>
                  </a:lnTo>
                  <a:lnTo>
                    <a:pt x="1320" y="300"/>
                  </a:lnTo>
                  <a:lnTo>
                    <a:pt x="1290" y="288"/>
                  </a:lnTo>
                  <a:lnTo>
                    <a:pt x="1260" y="270"/>
                  </a:lnTo>
                  <a:lnTo>
                    <a:pt x="1230" y="252"/>
                  </a:lnTo>
                  <a:lnTo>
                    <a:pt x="1187" y="227"/>
                  </a:lnTo>
                  <a:lnTo>
                    <a:pt x="1119" y="227"/>
                  </a:lnTo>
                  <a:lnTo>
                    <a:pt x="1357" y="397"/>
                  </a:lnTo>
                  <a:lnTo>
                    <a:pt x="1320" y="438"/>
                  </a:lnTo>
                  <a:lnTo>
                    <a:pt x="1135" y="522"/>
                  </a:lnTo>
                  <a:lnTo>
                    <a:pt x="960" y="558"/>
                  </a:lnTo>
                  <a:lnTo>
                    <a:pt x="684" y="600"/>
                  </a:lnTo>
                  <a:lnTo>
                    <a:pt x="474" y="630"/>
                  </a:lnTo>
                  <a:lnTo>
                    <a:pt x="390" y="684"/>
                  </a:lnTo>
                  <a:lnTo>
                    <a:pt x="132" y="781"/>
                  </a:lnTo>
                  <a:lnTo>
                    <a:pt x="0" y="829"/>
                  </a:lnTo>
                  <a:lnTo>
                    <a:pt x="234" y="847"/>
                  </a:lnTo>
                  <a:lnTo>
                    <a:pt x="498" y="829"/>
                  </a:lnTo>
                  <a:lnTo>
                    <a:pt x="925" y="739"/>
                  </a:lnTo>
                  <a:lnTo>
                    <a:pt x="840" y="817"/>
                  </a:lnTo>
                  <a:lnTo>
                    <a:pt x="637" y="925"/>
                  </a:lnTo>
                  <a:lnTo>
                    <a:pt x="613" y="943"/>
                  </a:lnTo>
                  <a:lnTo>
                    <a:pt x="1405" y="943"/>
                  </a:lnTo>
                  <a:lnTo>
                    <a:pt x="1411" y="925"/>
                  </a:lnTo>
                  <a:lnTo>
                    <a:pt x="1447" y="943"/>
                  </a:lnTo>
                  <a:lnTo>
                    <a:pt x="2924" y="943"/>
                  </a:lnTo>
                  <a:lnTo>
                    <a:pt x="2888" y="859"/>
                  </a:lnTo>
                  <a:lnTo>
                    <a:pt x="2713" y="775"/>
                  </a:lnTo>
                  <a:lnTo>
                    <a:pt x="2582" y="708"/>
                  </a:lnTo>
                  <a:lnTo>
                    <a:pt x="2336" y="636"/>
                  </a:lnTo>
                  <a:lnTo>
                    <a:pt x="2299" y="606"/>
                  </a:lnTo>
                  <a:lnTo>
                    <a:pt x="2509" y="582"/>
                  </a:lnTo>
                  <a:lnTo>
                    <a:pt x="2606" y="588"/>
                  </a:lnTo>
                  <a:lnTo>
                    <a:pt x="2773" y="588"/>
                  </a:lnTo>
                  <a:lnTo>
                    <a:pt x="3001" y="582"/>
                  </a:lnTo>
                  <a:lnTo>
                    <a:pt x="3259" y="516"/>
                  </a:lnTo>
                  <a:lnTo>
                    <a:pt x="3452" y="438"/>
                  </a:lnTo>
                  <a:lnTo>
                    <a:pt x="3668" y="391"/>
                  </a:lnTo>
                  <a:lnTo>
                    <a:pt x="3668" y="312"/>
                  </a:lnTo>
                  <a:lnTo>
                    <a:pt x="3482" y="30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8" name="Freeform 6"/>
            <p:cNvSpPr>
              <a:spLocks/>
            </p:cNvSpPr>
            <p:nvPr/>
          </p:nvSpPr>
          <p:spPr bwMode="hidden">
            <a:xfrm>
              <a:off x="0" y="524"/>
              <a:ext cx="973" cy="1195"/>
            </a:xfrm>
            <a:custGeom>
              <a:avLst/>
              <a:gdLst>
                <a:gd name="T0" fmla="*/ 335 w 969"/>
                <a:gd name="T1" fmla="*/ 1222 h 1192"/>
                <a:gd name="T2" fmla="*/ 514 w 969"/>
                <a:gd name="T3" fmla="*/ 1228 h 1192"/>
                <a:gd name="T4" fmla="*/ 604 w 969"/>
                <a:gd name="T5" fmla="*/ 1186 h 1192"/>
                <a:gd name="T6" fmla="*/ 849 w 969"/>
                <a:gd name="T7" fmla="*/ 1121 h 1192"/>
                <a:gd name="T8" fmla="*/ 981 w 969"/>
                <a:gd name="T9" fmla="*/ 1091 h 1192"/>
                <a:gd name="T10" fmla="*/ 795 w 969"/>
                <a:gd name="T11" fmla="*/ 1022 h 1192"/>
                <a:gd name="T12" fmla="*/ 580 w 969"/>
                <a:gd name="T13" fmla="*/ 977 h 1192"/>
                <a:gd name="T14" fmla="*/ 209 w 969"/>
                <a:gd name="T15" fmla="*/ 995 h 1192"/>
                <a:gd name="T16" fmla="*/ 311 w 969"/>
                <a:gd name="T17" fmla="*/ 917 h 1192"/>
                <a:gd name="T18" fmla="*/ 520 w 969"/>
                <a:gd name="T19" fmla="*/ 827 h 1192"/>
                <a:gd name="T20" fmla="*/ 730 w 969"/>
                <a:gd name="T21" fmla="*/ 695 h 1192"/>
                <a:gd name="T22" fmla="*/ 736 w 969"/>
                <a:gd name="T23" fmla="*/ 695 h 1192"/>
                <a:gd name="T24" fmla="*/ 748 w 969"/>
                <a:gd name="T25" fmla="*/ 689 h 1192"/>
                <a:gd name="T26" fmla="*/ 789 w 969"/>
                <a:gd name="T27" fmla="*/ 671 h 1192"/>
                <a:gd name="T28" fmla="*/ 813 w 969"/>
                <a:gd name="T29" fmla="*/ 665 h 1192"/>
                <a:gd name="T30" fmla="*/ 825 w 969"/>
                <a:gd name="T31" fmla="*/ 653 h 1192"/>
                <a:gd name="T32" fmla="*/ 831 w 969"/>
                <a:gd name="T33" fmla="*/ 641 h 1192"/>
                <a:gd name="T34" fmla="*/ 825 w 969"/>
                <a:gd name="T35" fmla="*/ 635 h 1192"/>
                <a:gd name="T36" fmla="*/ 819 w 969"/>
                <a:gd name="T37" fmla="*/ 623 h 1192"/>
                <a:gd name="T38" fmla="*/ 819 w 969"/>
                <a:gd name="T39" fmla="*/ 587 h 1192"/>
                <a:gd name="T40" fmla="*/ 831 w 969"/>
                <a:gd name="T41" fmla="*/ 557 h 1192"/>
                <a:gd name="T42" fmla="*/ 843 w 969"/>
                <a:gd name="T43" fmla="*/ 527 h 1192"/>
                <a:gd name="T44" fmla="*/ 865 w 969"/>
                <a:gd name="T45" fmla="*/ 497 h 1192"/>
                <a:gd name="T46" fmla="*/ 881 w 969"/>
                <a:gd name="T47" fmla="*/ 467 h 1192"/>
                <a:gd name="T48" fmla="*/ 889 w 969"/>
                <a:gd name="T49" fmla="*/ 449 h 1192"/>
                <a:gd name="T50" fmla="*/ 897 w 969"/>
                <a:gd name="T51" fmla="*/ 443 h 1192"/>
                <a:gd name="T52" fmla="*/ 897 w 969"/>
                <a:gd name="T53" fmla="*/ 359 h 1192"/>
                <a:gd name="T54" fmla="*/ 897 w 969"/>
                <a:gd name="T55" fmla="*/ 353 h 1192"/>
                <a:gd name="T56" fmla="*/ 903 w 969"/>
                <a:gd name="T57" fmla="*/ 347 h 1192"/>
                <a:gd name="T58" fmla="*/ 921 w 969"/>
                <a:gd name="T59" fmla="*/ 317 h 1192"/>
                <a:gd name="T60" fmla="*/ 933 w 969"/>
                <a:gd name="T61" fmla="*/ 281 h 1192"/>
                <a:gd name="T62" fmla="*/ 945 w 969"/>
                <a:gd name="T63" fmla="*/ 251 h 1192"/>
                <a:gd name="T64" fmla="*/ 951 w 969"/>
                <a:gd name="T65" fmla="*/ 239 h 1192"/>
                <a:gd name="T66" fmla="*/ 957 w 969"/>
                <a:gd name="T67" fmla="*/ 227 h 1192"/>
                <a:gd name="T68" fmla="*/ 975 w 969"/>
                <a:gd name="T69" fmla="*/ 173 h 1192"/>
                <a:gd name="T70" fmla="*/ 993 w 969"/>
                <a:gd name="T71" fmla="*/ 137 h 1192"/>
                <a:gd name="T72" fmla="*/ 999 w 969"/>
                <a:gd name="T73" fmla="*/ 125 h 1192"/>
                <a:gd name="T74" fmla="*/ 999 w 969"/>
                <a:gd name="T75" fmla="*/ 119 h 1192"/>
                <a:gd name="T76" fmla="*/ 1017 w 969"/>
                <a:gd name="T77" fmla="*/ 0 h 1192"/>
                <a:gd name="T78" fmla="*/ 993 w 969"/>
                <a:gd name="T79" fmla="*/ 47 h 1192"/>
                <a:gd name="T80" fmla="*/ 819 w 969"/>
                <a:gd name="T81" fmla="*/ 113 h 1192"/>
                <a:gd name="T82" fmla="*/ 742 w 969"/>
                <a:gd name="T83" fmla="*/ 161 h 1192"/>
                <a:gd name="T84" fmla="*/ 484 w 969"/>
                <a:gd name="T85" fmla="*/ 245 h 1192"/>
                <a:gd name="T86" fmla="*/ 293 w 969"/>
                <a:gd name="T87" fmla="*/ 299 h 1192"/>
                <a:gd name="T88" fmla="*/ 185 w 969"/>
                <a:gd name="T89" fmla="*/ 305 h 1192"/>
                <a:gd name="T90" fmla="*/ 12 w 969"/>
                <a:gd name="T91" fmla="*/ 497 h 1192"/>
                <a:gd name="T92" fmla="*/ 0 w 969"/>
                <a:gd name="T93" fmla="*/ 521 h 1192"/>
                <a:gd name="T94" fmla="*/ 0 w 969"/>
                <a:gd name="T95" fmla="*/ 1222 h 1192"/>
                <a:gd name="T96" fmla="*/ 96 w 969"/>
                <a:gd name="T97" fmla="*/ 1216 h 1192"/>
                <a:gd name="T98" fmla="*/ 335 w 969"/>
                <a:gd name="T99" fmla="*/ 1222 h 1192"/>
                <a:gd name="T100" fmla="*/ 335 w 969"/>
                <a:gd name="T101" fmla="*/ 1222 h 1192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</a:gdLst>
              <a:ahLst/>
              <a:cxnLst>
                <a:cxn ang="T102">
                  <a:pos x="T0" y="T1"/>
                </a:cxn>
                <a:cxn ang="T103">
                  <a:pos x="T2" y="T3"/>
                </a:cxn>
                <a:cxn ang="T104">
                  <a:pos x="T4" y="T5"/>
                </a:cxn>
                <a:cxn ang="T105">
                  <a:pos x="T6" y="T7"/>
                </a:cxn>
                <a:cxn ang="T106">
                  <a:pos x="T8" y="T9"/>
                </a:cxn>
                <a:cxn ang="T107">
                  <a:pos x="T10" y="T11"/>
                </a:cxn>
                <a:cxn ang="T108">
                  <a:pos x="T12" y="T13"/>
                </a:cxn>
                <a:cxn ang="T109">
                  <a:pos x="T14" y="T15"/>
                </a:cxn>
                <a:cxn ang="T110">
                  <a:pos x="T16" y="T17"/>
                </a:cxn>
                <a:cxn ang="T111">
                  <a:pos x="T18" y="T19"/>
                </a:cxn>
                <a:cxn ang="T112">
                  <a:pos x="T20" y="T21"/>
                </a:cxn>
                <a:cxn ang="T113">
                  <a:pos x="T22" y="T23"/>
                </a:cxn>
                <a:cxn ang="T114">
                  <a:pos x="T24" y="T25"/>
                </a:cxn>
                <a:cxn ang="T115">
                  <a:pos x="T26" y="T27"/>
                </a:cxn>
                <a:cxn ang="T116">
                  <a:pos x="T28" y="T29"/>
                </a:cxn>
                <a:cxn ang="T117">
                  <a:pos x="T30" y="T31"/>
                </a:cxn>
                <a:cxn ang="T118">
                  <a:pos x="T32" y="T33"/>
                </a:cxn>
                <a:cxn ang="T119">
                  <a:pos x="T34" y="T35"/>
                </a:cxn>
                <a:cxn ang="T120">
                  <a:pos x="T36" y="T37"/>
                </a:cxn>
                <a:cxn ang="T121">
                  <a:pos x="T38" y="T39"/>
                </a:cxn>
                <a:cxn ang="T122">
                  <a:pos x="T40" y="T41"/>
                </a:cxn>
                <a:cxn ang="T123">
                  <a:pos x="T42" y="T43"/>
                </a:cxn>
                <a:cxn ang="T124">
                  <a:pos x="T44" y="T45"/>
                </a:cxn>
                <a:cxn ang="T125">
                  <a:pos x="T46" y="T47"/>
                </a:cxn>
                <a:cxn ang="T126">
                  <a:pos x="T48" y="T49"/>
                </a:cxn>
                <a:cxn ang="T127">
                  <a:pos x="T50" y="T51"/>
                </a:cxn>
                <a:cxn ang="T128">
                  <a:pos x="T52" y="T53"/>
                </a:cxn>
                <a:cxn ang="T129">
                  <a:pos x="T54" y="T55"/>
                </a:cxn>
                <a:cxn ang="T130">
                  <a:pos x="T56" y="T57"/>
                </a:cxn>
                <a:cxn ang="T131">
                  <a:pos x="T58" y="T59"/>
                </a:cxn>
                <a:cxn ang="T132">
                  <a:pos x="T60" y="T61"/>
                </a:cxn>
                <a:cxn ang="T133">
                  <a:pos x="T62" y="T63"/>
                </a:cxn>
                <a:cxn ang="T134">
                  <a:pos x="T64" y="T65"/>
                </a:cxn>
                <a:cxn ang="T135">
                  <a:pos x="T66" y="T67"/>
                </a:cxn>
                <a:cxn ang="T136">
                  <a:pos x="T68" y="T69"/>
                </a:cxn>
                <a:cxn ang="T137">
                  <a:pos x="T70" y="T71"/>
                </a:cxn>
                <a:cxn ang="T138">
                  <a:pos x="T72" y="T73"/>
                </a:cxn>
                <a:cxn ang="T139">
                  <a:pos x="T74" y="T75"/>
                </a:cxn>
                <a:cxn ang="T140">
                  <a:pos x="T76" y="T77"/>
                </a:cxn>
                <a:cxn ang="T141">
                  <a:pos x="T78" y="T79"/>
                </a:cxn>
                <a:cxn ang="T142">
                  <a:pos x="T80" y="T81"/>
                </a:cxn>
                <a:cxn ang="T143">
                  <a:pos x="T82" y="T83"/>
                </a:cxn>
                <a:cxn ang="T144">
                  <a:pos x="T84" y="T85"/>
                </a:cxn>
                <a:cxn ang="T145">
                  <a:pos x="T86" y="T87"/>
                </a:cxn>
                <a:cxn ang="T146">
                  <a:pos x="T88" y="T89"/>
                </a:cxn>
                <a:cxn ang="T147">
                  <a:pos x="T90" y="T91"/>
                </a:cxn>
                <a:cxn ang="T148">
                  <a:pos x="T92" y="T93"/>
                </a:cxn>
                <a:cxn ang="T149">
                  <a:pos x="T94" y="T95"/>
                </a:cxn>
                <a:cxn ang="T150">
                  <a:pos x="T96" y="T97"/>
                </a:cxn>
                <a:cxn ang="T151">
                  <a:pos x="T98" y="T99"/>
                </a:cxn>
                <a:cxn ang="T152">
                  <a:pos x="T100" y="T101"/>
                </a:cxn>
              </a:cxnLst>
              <a:rect l="0" t="0" r="r" b="b"/>
              <a:pathLst>
                <a:path w="969" h="1192">
                  <a:moveTo>
                    <a:pt x="323" y="1186"/>
                  </a:moveTo>
                  <a:lnTo>
                    <a:pt x="490" y="1192"/>
                  </a:lnTo>
                  <a:lnTo>
                    <a:pt x="580" y="1150"/>
                  </a:lnTo>
                  <a:lnTo>
                    <a:pt x="813" y="1085"/>
                  </a:lnTo>
                  <a:lnTo>
                    <a:pt x="933" y="1055"/>
                  </a:lnTo>
                  <a:lnTo>
                    <a:pt x="759" y="989"/>
                  </a:lnTo>
                  <a:lnTo>
                    <a:pt x="556" y="953"/>
                  </a:lnTo>
                  <a:lnTo>
                    <a:pt x="197" y="971"/>
                  </a:lnTo>
                  <a:lnTo>
                    <a:pt x="299" y="893"/>
                  </a:lnTo>
                  <a:lnTo>
                    <a:pt x="496" y="803"/>
                  </a:lnTo>
                  <a:lnTo>
                    <a:pt x="694" y="671"/>
                  </a:lnTo>
                  <a:lnTo>
                    <a:pt x="700" y="671"/>
                  </a:lnTo>
                  <a:lnTo>
                    <a:pt x="712" y="665"/>
                  </a:lnTo>
                  <a:lnTo>
                    <a:pt x="753" y="647"/>
                  </a:lnTo>
                  <a:lnTo>
                    <a:pt x="777" y="641"/>
                  </a:lnTo>
                  <a:lnTo>
                    <a:pt x="789" y="629"/>
                  </a:lnTo>
                  <a:lnTo>
                    <a:pt x="795" y="617"/>
                  </a:lnTo>
                  <a:lnTo>
                    <a:pt x="789" y="611"/>
                  </a:lnTo>
                  <a:lnTo>
                    <a:pt x="783" y="599"/>
                  </a:lnTo>
                  <a:lnTo>
                    <a:pt x="783" y="575"/>
                  </a:lnTo>
                  <a:lnTo>
                    <a:pt x="795" y="545"/>
                  </a:lnTo>
                  <a:lnTo>
                    <a:pt x="807" y="515"/>
                  </a:lnTo>
                  <a:lnTo>
                    <a:pt x="825" y="485"/>
                  </a:lnTo>
                  <a:lnTo>
                    <a:pt x="837" y="455"/>
                  </a:lnTo>
                  <a:lnTo>
                    <a:pt x="843" y="437"/>
                  </a:lnTo>
                  <a:lnTo>
                    <a:pt x="849" y="431"/>
                  </a:lnTo>
                  <a:lnTo>
                    <a:pt x="849" y="347"/>
                  </a:lnTo>
                  <a:lnTo>
                    <a:pt x="849" y="341"/>
                  </a:lnTo>
                  <a:lnTo>
                    <a:pt x="855" y="335"/>
                  </a:lnTo>
                  <a:lnTo>
                    <a:pt x="873" y="305"/>
                  </a:lnTo>
                  <a:lnTo>
                    <a:pt x="885" y="269"/>
                  </a:lnTo>
                  <a:lnTo>
                    <a:pt x="897" y="239"/>
                  </a:lnTo>
                  <a:lnTo>
                    <a:pt x="903" y="227"/>
                  </a:lnTo>
                  <a:lnTo>
                    <a:pt x="909" y="215"/>
                  </a:lnTo>
                  <a:lnTo>
                    <a:pt x="927" y="173"/>
                  </a:lnTo>
                  <a:lnTo>
                    <a:pt x="945" y="137"/>
                  </a:lnTo>
                  <a:lnTo>
                    <a:pt x="951" y="125"/>
                  </a:lnTo>
                  <a:lnTo>
                    <a:pt x="951" y="119"/>
                  </a:lnTo>
                  <a:lnTo>
                    <a:pt x="969" y="0"/>
                  </a:lnTo>
                  <a:lnTo>
                    <a:pt x="945" y="47"/>
                  </a:lnTo>
                  <a:lnTo>
                    <a:pt x="783" y="113"/>
                  </a:lnTo>
                  <a:lnTo>
                    <a:pt x="706" y="161"/>
                  </a:lnTo>
                  <a:lnTo>
                    <a:pt x="460" y="233"/>
                  </a:lnTo>
                  <a:lnTo>
                    <a:pt x="281" y="287"/>
                  </a:lnTo>
                  <a:lnTo>
                    <a:pt x="173" y="293"/>
                  </a:lnTo>
                  <a:lnTo>
                    <a:pt x="12" y="485"/>
                  </a:lnTo>
                  <a:lnTo>
                    <a:pt x="0" y="509"/>
                  </a:lnTo>
                  <a:lnTo>
                    <a:pt x="0" y="1186"/>
                  </a:lnTo>
                  <a:lnTo>
                    <a:pt x="96" y="1180"/>
                  </a:lnTo>
                  <a:lnTo>
                    <a:pt x="323" y="118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9" name="Freeform 7"/>
            <p:cNvSpPr>
              <a:spLocks/>
            </p:cNvSpPr>
            <p:nvPr/>
          </p:nvSpPr>
          <p:spPr bwMode="hidden">
            <a:xfrm>
              <a:off x="3188" y="1"/>
              <a:ext cx="2570" cy="2266"/>
            </a:xfrm>
            <a:custGeom>
              <a:avLst/>
              <a:gdLst>
                <a:gd name="T0" fmla="*/ 859 w 2570"/>
                <a:gd name="T1" fmla="*/ 612 h 2266"/>
                <a:gd name="T2" fmla="*/ 1087 w 2570"/>
                <a:gd name="T3" fmla="*/ 853 h 2266"/>
                <a:gd name="T4" fmla="*/ 961 w 2570"/>
                <a:gd name="T5" fmla="*/ 913 h 2266"/>
                <a:gd name="T6" fmla="*/ 786 w 2570"/>
                <a:gd name="T7" fmla="*/ 883 h 2266"/>
                <a:gd name="T8" fmla="*/ 450 w 2570"/>
                <a:gd name="T9" fmla="*/ 931 h 2266"/>
                <a:gd name="T10" fmla="*/ 150 w 2570"/>
                <a:gd name="T11" fmla="*/ 1075 h 2266"/>
                <a:gd name="T12" fmla="*/ 78 w 2570"/>
                <a:gd name="T13" fmla="*/ 1165 h 2266"/>
                <a:gd name="T14" fmla="*/ 361 w 2570"/>
                <a:gd name="T15" fmla="*/ 1256 h 2266"/>
                <a:gd name="T16" fmla="*/ 444 w 2570"/>
                <a:gd name="T17" fmla="*/ 1316 h 2266"/>
                <a:gd name="T18" fmla="*/ 697 w 2570"/>
                <a:gd name="T19" fmla="*/ 1400 h 2266"/>
                <a:gd name="T20" fmla="*/ 1026 w 2570"/>
                <a:gd name="T21" fmla="*/ 1346 h 2266"/>
                <a:gd name="T22" fmla="*/ 991 w 2570"/>
                <a:gd name="T23" fmla="*/ 1412 h 2266"/>
                <a:gd name="T24" fmla="*/ 804 w 2570"/>
                <a:gd name="T25" fmla="*/ 1574 h 2266"/>
                <a:gd name="T26" fmla="*/ 726 w 2570"/>
                <a:gd name="T27" fmla="*/ 1718 h 2266"/>
                <a:gd name="T28" fmla="*/ 768 w 2570"/>
                <a:gd name="T29" fmla="*/ 1742 h 2266"/>
                <a:gd name="T30" fmla="*/ 865 w 2570"/>
                <a:gd name="T31" fmla="*/ 1693 h 2266"/>
                <a:gd name="T32" fmla="*/ 991 w 2570"/>
                <a:gd name="T33" fmla="*/ 1699 h 2266"/>
                <a:gd name="T34" fmla="*/ 1135 w 2570"/>
                <a:gd name="T35" fmla="*/ 1627 h 2266"/>
                <a:gd name="T36" fmla="*/ 1183 w 2570"/>
                <a:gd name="T37" fmla="*/ 1669 h 2266"/>
                <a:gd name="T38" fmla="*/ 1399 w 2570"/>
                <a:gd name="T39" fmla="*/ 1436 h 2266"/>
                <a:gd name="T40" fmla="*/ 1615 w 2570"/>
                <a:gd name="T41" fmla="*/ 1334 h 2266"/>
                <a:gd name="T42" fmla="*/ 1645 w 2570"/>
                <a:gd name="T43" fmla="*/ 1370 h 2266"/>
                <a:gd name="T44" fmla="*/ 1681 w 2570"/>
                <a:gd name="T45" fmla="*/ 1430 h 2266"/>
                <a:gd name="T46" fmla="*/ 1699 w 2570"/>
                <a:gd name="T47" fmla="*/ 1466 h 2266"/>
                <a:gd name="T48" fmla="*/ 1747 w 2570"/>
                <a:gd name="T49" fmla="*/ 1550 h 2266"/>
                <a:gd name="T50" fmla="*/ 1772 w 2570"/>
                <a:gd name="T51" fmla="*/ 1586 h 2266"/>
                <a:gd name="T52" fmla="*/ 2124 w 2570"/>
                <a:gd name="T53" fmla="*/ 2248 h 2266"/>
                <a:gd name="T54" fmla="*/ 1693 w 2570"/>
                <a:gd name="T55" fmla="*/ 1322 h 2266"/>
                <a:gd name="T56" fmla="*/ 1861 w 2570"/>
                <a:gd name="T57" fmla="*/ 1165 h 2266"/>
                <a:gd name="T58" fmla="*/ 2173 w 2570"/>
                <a:gd name="T59" fmla="*/ 1099 h 2266"/>
                <a:gd name="T60" fmla="*/ 2390 w 2570"/>
                <a:gd name="T61" fmla="*/ 1009 h 2266"/>
                <a:gd name="T62" fmla="*/ 2570 w 2570"/>
                <a:gd name="T63" fmla="*/ 805 h 2266"/>
                <a:gd name="T64" fmla="*/ 2342 w 2570"/>
                <a:gd name="T65" fmla="*/ 781 h 2266"/>
                <a:gd name="T66" fmla="*/ 2114 w 2570"/>
                <a:gd name="T67" fmla="*/ 763 h 2266"/>
                <a:gd name="T68" fmla="*/ 2408 w 2570"/>
                <a:gd name="T69" fmla="*/ 433 h 2266"/>
                <a:gd name="T70" fmla="*/ 2426 w 2570"/>
                <a:gd name="T71" fmla="*/ 421 h 2266"/>
                <a:gd name="T72" fmla="*/ 2474 w 2570"/>
                <a:gd name="T73" fmla="*/ 379 h 2266"/>
                <a:gd name="T74" fmla="*/ 2492 w 2570"/>
                <a:gd name="T75" fmla="*/ 355 h 2266"/>
                <a:gd name="T76" fmla="*/ 2474 w 2570"/>
                <a:gd name="T77" fmla="*/ 337 h 2266"/>
                <a:gd name="T78" fmla="*/ 2474 w 2570"/>
                <a:gd name="T79" fmla="*/ 271 h 2266"/>
                <a:gd name="T80" fmla="*/ 2492 w 2570"/>
                <a:gd name="T81" fmla="*/ 192 h 2266"/>
                <a:gd name="T82" fmla="*/ 2504 w 2570"/>
                <a:gd name="T83" fmla="*/ 132 h 2266"/>
                <a:gd name="T84" fmla="*/ 2492 w 2570"/>
                <a:gd name="T85" fmla="*/ 36 h 2266"/>
                <a:gd name="T86" fmla="*/ 2492 w 2570"/>
                <a:gd name="T87" fmla="*/ 24 h 2266"/>
                <a:gd name="T88" fmla="*/ 2102 w 2570"/>
                <a:gd name="T89" fmla="*/ 0 h 2266"/>
                <a:gd name="T90" fmla="*/ 1909 w 2570"/>
                <a:gd name="T91" fmla="*/ 90 h 2266"/>
                <a:gd name="T92" fmla="*/ 1747 w 2570"/>
                <a:gd name="T93" fmla="*/ 535 h 2266"/>
                <a:gd name="T94" fmla="*/ 1711 w 2570"/>
                <a:gd name="T95" fmla="*/ 469 h 2266"/>
                <a:gd name="T96" fmla="*/ 1633 w 2570"/>
                <a:gd name="T97" fmla="*/ 144 h 2266"/>
                <a:gd name="T98" fmla="*/ 1579 w 2570"/>
                <a:gd name="T99" fmla="*/ 0 h 2266"/>
                <a:gd name="T100" fmla="*/ 738 w 2570"/>
                <a:gd name="T101" fmla="*/ 186 h 2266"/>
                <a:gd name="T102" fmla="*/ 756 w 2570"/>
                <a:gd name="T103" fmla="*/ 463 h 226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</a:gdLst>
              <a:ahLst/>
              <a:cxnLst>
                <a:cxn ang="T104">
                  <a:pos x="T0" y="T1"/>
                </a:cxn>
                <a:cxn ang="T105">
                  <a:pos x="T2" y="T3"/>
                </a:cxn>
                <a:cxn ang="T106">
                  <a:pos x="T4" y="T5"/>
                </a:cxn>
                <a:cxn ang="T107">
                  <a:pos x="T6" y="T7"/>
                </a:cxn>
                <a:cxn ang="T108">
                  <a:pos x="T8" y="T9"/>
                </a:cxn>
                <a:cxn ang="T109">
                  <a:pos x="T10" y="T11"/>
                </a:cxn>
                <a:cxn ang="T110">
                  <a:pos x="T12" y="T13"/>
                </a:cxn>
                <a:cxn ang="T111">
                  <a:pos x="T14" y="T15"/>
                </a:cxn>
                <a:cxn ang="T112">
                  <a:pos x="T16" y="T17"/>
                </a:cxn>
                <a:cxn ang="T113">
                  <a:pos x="T18" y="T19"/>
                </a:cxn>
                <a:cxn ang="T114">
                  <a:pos x="T20" y="T21"/>
                </a:cxn>
                <a:cxn ang="T115">
                  <a:pos x="T22" y="T23"/>
                </a:cxn>
                <a:cxn ang="T116">
                  <a:pos x="T24" y="T25"/>
                </a:cxn>
                <a:cxn ang="T117">
                  <a:pos x="T26" y="T27"/>
                </a:cxn>
                <a:cxn ang="T118">
                  <a:pos x="T28" y="T29"/>
                </a:cxn>
                <a:cxn ang="T119">
                  <a:pos x="T30" y="T31"/>
                </a:cxn>
                <a:cxn ang="T120">
                  <a:pos x="T32" y="T33"/>
                </a:cxn>
                <a:cxn ang="T121">
                  <a:pos x="T34" y="T35"/>
                </a:cxn>
                <a:cxn ang="T122">
                  <a:pos x="T36" y="T37"/>
                </a:cxn>
                <a:cxn ang="T123">
                  <a:pos x="T38" y="T39"/>
                </a:cxn>
                <a:cxn ang="T124">
                  <a:pos x="T40" y="T41"/>
                </a:cxn>
                <a:cxn ang="T125">
                  <a:pos x="T42" y="T43"/>
                </a:cxn>
                <a:cxn ang="T126">
                  <a:pos x="T44" y="T45"/>
                </a:cxn>
                <a:cxn ang="T127">
                  <a:pos x="T46" y="T47"/>
                </a:cxn>
                <a:cxn ang="T128">
                  <a:pos x="T48" y="T49"/>
                </a:cxn>
                <a:cxn ang="T129">
                  <a:pos x="T50" y="T51"/>
                </a:cxn>
                <a:cxn ang="T130">
                  <a:pos x="T52" y="T53"/>
                </a:cxn>
                <a:cxn ang="T131">
                  <a:pos x="T54" y="T55"/>
                </a:cxn>
                <a:cxn ang="T132">
                  <a:pos x="T56" y="T57"/>
                </a:cxn>
                <a:cxn ang="T133">
                  <a:pos x="T58" y="T59"/>
                </a:cxn>
                <a:cxn ang="T134">
                  <a:pos x="T60" y="T61"/>
                </a:cxn>
                <a:cxn ang="T135">
                  <a:pos x="T62" y="T63"/>
                </a:cxn>
                <a:cxn ang="T136">
                  <a:pos x="T64" y="T65"/>
                </a:cxn>
                <a:cxn ang="T137">
                  <a:pos x="T66" y="T67"/>
                </a:cxn>
                <a:cxn ang="T138">
                  <a:pos x="T68" y="T69"/>
                </a:cxn>
                <a:cxn ang="T139">
                  <a:pos x="T70" y="T71"/>
                </a:cxn>
                <a:cxn ang="T140">
                  <a:pos x="T72" y="T73"/>
                </a:cxn>
                <a:cxn ang="T141">
                  <a:pos x="T74" y="T75"/>
                </a:cxn>
                <a:cxn ang="T142">
                  <a:pos x="T76" y="T77"/>
                </a:cxn>
                <a:cxn ang="T143">
                  <a:pos x="T78" y="T79"/>
                </a:cxn>
                <a:cxn ang="T144">
                  <a:pos x="T80" y="T81"/>
                </a:cxn>
                <a:cxn ang="T145">
                  <a:pos x="T82" y="T83"/>
                </a:cxn>
                <a:cxn ang="T146">
                  <a:pos x="T84" y="T85"/>
                </a:cxn>
                <a:cxn ang="T147">
                  <a:pos x="T86" y="T87"/>
                </a:cxn>
                <a:cxn ang="T148">
                  <a:pos x="T88" y="T89"/>
                </a:cxn>
                <a:cxn ang="T149">
                  <a:pos x="T90" y="T91"/>
                </a:cxn>
                <a:cxn ang="T150">
                  <a:pos x="T92" y="T93"/>
                </a:cxn>
                <a:cxn ang="T151">
                  <a:pos x="T94" y="T95"/>
                </a:cxn>
                <a:cxn ang="T152">
                  <a:pos x="T96" y="T97"/>
                </a:cxn>
                <a:cxn ang="T153">
                  <a:pos x="T98" y="T99"/>
                </a:cxn>
                <a:cxn ang="T154">
                  <a:pos x="T100" y="T101"/>
                </a:cxn>
                <a:cxn ang="T155">
                  <a:pos x="T102" y="T103"/>
                </a:cxn>
              </a:cxnLst>
              <a:rect l="0" t="0" r="r" b="b"/>
              <a:pathLst>
                <a:path w="2570" h="2266">
                  <a:moveTo>
                    <a:pt x="756" y="463"/>
                  </a:moveTo>
                  <a:lnTo>
                    <a:pt x="859" y="612"/>
                  </a:lnTo>
                  <a:lnTo>
                    <a:pt x="937" y="720"/>
                  </a:lnTo>
                  <a:lnTo>
                    <a:pt x="1087" y="853"/>
                  </a:lnTo>
                  <a:lnTo>
                    <a:pt x="1105" y="907"/>
                  </a:lnTo>
                  <a:lnTo>
                    <a:pt x="961" y="913"/>
                  </a:lnTo>
                  <a:lnTo>
                    <a:pt x="895" y="901"/>
                  </a:lnTo>
                  <a:lnTo>
                    <a:pt x="786" y="883"/>
                  </a:lnTo>
                  <a:lnTo>
                    <a:pt x="637" y="859"/>
                  </a:lnTo>
                  <a:lnTo>
                    <a:pt x="450" y="931"/>
                  </a:lnTo>
                  <a:lnTo>
                    <a:pt x="306" y="1021"/>
                  </a:lnTo>
                  <a:lnTo>
                    <a:pt x="150" y="1075"/>
                  </a:lnTo>
                  <a:lnTo>
                    <a:pt x="0" y="1153"/>
                  </a:lnTo>
                  <a:lnTo>
                    <a:pt x="78" y="1165"/>
                  </a:lnTo>
                  <a:lnTo>
                    <a:pt x="264" y="1220"/>
                  </a:lnTo>
                  <a:lnTo>
                    <a:pt x="361" y="1256"/>
                  </a:lnTo>
                  <a:lnTo>
                    <a:pt x="367" y="1298"/>
                  </a:lnTo>
                  <a:lnTo>
                    <a:pt x="444" y="1316"/>
                  </a:lnTo>
                  <a:lnTo>
                    <a:pt x="558" y="1400"/>
                  </a:lnTo>
                  <a:lnTo>
                    <a:pt x="697" y="1400"/>
                  </a:lnTo>
                  <a:lnTo>
                    <a:pt x="895" y="1346"/>
                  </a:lnTo>
                  <a:lnTo>
                    <a:pt x="1026" y="1346"/>
                  </a:lnTo>
                  <a:lnTo>
                    <a:pt x="1147" y="1358"/>
                  </a:lnTo>
                  <a:lnTo>
                    <a:pt x="991" y="1412"/>
                  </a:lnTo>
                  <a:lnTo>
                    <a:pt x="804" y="1538"/>
                  </a:lnTo>
                  <a:lnTo>
                    <a:pt x="804" y="1574"/>
                  </a:lnTo>
                  <a:lnTo>
                    <a:pt x="762" y="1645"/>
                  </a:lnTo>
                  <a:lnTo>
                    <a:pt x="726" y="1718"/>
                  </a:lnTo>
                  <a:lnTo>
                    <a:pt x="732" y="1754"/>
                  </a:lnTo>
                  <a:lnTo>
                    <a:pt x="768" y="1742"/>
                  </a:lnTo>
                  <a:lnTo>
                    <a:pt x="829" y="1730"/>
                  </a:lnTo>
                  <a:lnTo>
                    <a:pt x="865" y="1693"/>
                  </a:lnTo>
                  <a:lnTo>
                    <a:pt x="925" y="1663"/>
                  </a:lnTo>
                  <a:lnTo>
                    <a:pt x="991" y="1699"/>
                  </a:lnTo>
                  <a:lnTo>
                    <a:pt x="1087" y="1675"/>
                  </a:lnTo>
                  <a:lnTo>
                    <a:pt x="1135" y="1627"/>
                  </a:lnTo>
                  <a:lnTo>
                    <a:pt x="1147" y="1687"/>
                  </a:lnTo>
                  <a:lnTo>
                    <a:pt x="1183" y="1669"/>
                  </a:lnTo>
                  <a:lnTo>
                    <a:pt x="1333" y="1514"/>
                  </a:lnTo>
                  <a:lnTo>
                    <a:pt x="1399" y="1436"/>
                  </a:lnTo>
                  <a:lnTo>
                    <a:pt x="1526" y="1382"/>
                  </a:lnTo>
                  <a:lnTo>
                    <a:pt x="1615" y="1334"/>
                  </a:lnTo>
                  <a:lnTo>
                    <a:pt x="1627" y="1346"/>
                  </a:lnTo>
                  <a:lnTo>
                    <a:pt x="1645" y="1370"/>
                  </a:lnTo>
                  <a:lnTo>
                    <a:pt x="1669" y="1400"/>
                  </a:lnTo>
                  <a:lnTo>
                    <a:pt x="1681" y="1430"/>
                  </a:lnTo>
                  <a:lnTo>
                    <a:pt x="1687" y="1448"/>
                  </a:lnTo>
                  <a:lnTo>
                    <a:pt x="1699" y="1466"/>
                  </a:lnTo>
                  <a:lnTo>
                    <a:pt x="1729" y="1520"/>
                  </a:lnTo>
                  <a:lnTo>
                    <a:pt x="1747" y="1550"/>
                  </a:lnTo>
                  <a:lnTo>
                    <a:pt x="1766" y="1574"/>
                  </a:lnTo>
                  <a:lnTo>
                    <a:pt x="1772" y="1586"/>
                  </a:lnTo>
                  <a:lnTo>
                    <a:pt x="1778" y="1592"/>
                  </a:lnTo>
                  <a:lnTo>
                    <a:pt x="2124" y="2248"/>
                  </a:lnTo>
                  <a:lnTo>
                    <a:pt x="2215" y="2266"/>
                  </a:lnTo>
                  <a:lnTo>
                    <a:pt x="1693" y="1322"/>
                  </a:lnTo>
                  <a:lnTo>
                    <a:pt x="1723" y="1262"/>
                  </a:lnTo>
                  <a:lnTo>
                    <a:pt x="1861" y="1165"/>
                  </a:lnTo>
                  <a:lnTo>
                    <a:pt x="1988" y="1129"/>
                  </a:lnTo>
                  <a:lnTo>
                    <a:pt x="2173" y="1099"/>
                  </a:lnTo>
                  <a:lnTo>
                    <a:pt x="2318" y="1075"/>
                  </a:lnTo>
                  <a:lnTo>
                    <a:pt x="2390" y="1009"/>
                  </a:lnTo>
                  <a:lnTo>
                    <a:pt x="2570" y="895"/>
                  </a:lnTo>
                  <a:lnTo>
                    <a:pt x="2570" y="805"/>
                  </a:lnTo>
                  <a:lnTo>
                    <a:pt x="2516" y="787"/>
                  </a:lnTo>
                  <a:lnTo>
                    <a:pt x="2342" y="781"/>
                  </a:lnTo>
                  <a:lnTo>
                    <a:pt x="2042" y="871"/>
                  </a:lnTo>
                  <a:lnTo>
                    <a:pt x="2114" y="763"/>
                  </a:lnTo>
                  <a:lnTo>
                    <a:pt x="2264" y="624"/>
                  </a:lnTo>
                  <a:lnTo>
                    <a:pt x="2408" y="433"/>
                  </a:lnTo>
                  <a:lnTo>
                    <a:pt x="2414" y="433"/>
                  </a:lnTo>
                  <a:lnTo>
                    <a:pt x="2426" y="421"/>
                  </a:lnTo>
                  <a:lnTo>
                    <a:pt x="2456" y="397"/>
                  </a:lnTo>
                  <a:lnTo>
                    <a:pt x="2474" y="379"/>
                  </a:lnTo>
                  <a:lnTo>
                    <a:pt x="2486" y="367"/>
                  </a:lnTo>
                  <a:lnTo>
                    <a:pt x="2492" y="355"/>
                  </a:lnTo>
                  <a:lnTo>
                    <a:pt x="2486" y="349"/>
                  </a:lnTo>
                  <a:lnTo>
                    <a:pt x="2474" y="337"/>
                  </a:lnTo>
                  <a:lnTo>
                    <a:pt x="2474" y="307"/>
                  </a:lnTo>
                  <a:lnTo>
                    <a:pt x="2474" y="271"/>
                  </a:lnTo>
                  <a:lnTo>
                    <a:pt x="2480" y="228"/>
                  </a:lnTo>
                  <a:lnTo>
                    <a:pt x="2492" y="192"/>
                  </a:lnTo>
                  <a:lnTo>
                    <a:pt x="2498" y="156"/>
                  </a:lnTo>
                  <a:lnTo>
                    <a:pt x="2504" y="132"/>
                  </a:lnTo>
                  <a:lnTo>
                    <a:pt x="2504" y="126"/>
                  </a:lnTo>
                  <a:lnTo>
                    <a:pt x="2492" y="36"/>
                  </a:lnTo>
                  <a:lnTo>
                    <a:pt x="2492" y="24"/>
                  </a:lnTo>
                  <a:lnTo>
                    <a:pt x="2498" y="0"/>
                  </a:lnTo>
                  <a:lnTo>
                    <a:pt x="2102" y="0"/>
                  </a:lnTo>
                  <a:lnTo>
                    <a:pt x="2006" y="60"/>
                  </a:lnTo>
                  <a:lnTo>
                    <a:pt x="1909" y="90"/>
                  </a:lnTo>
                  <a:lnTo>
                    <a:pt x="1808" y="337"/>
                  </a:lnTo>
                  <a:lnTo>
                    <a:pt x="1747" y="535"/>
                  </a:lnTo>
                  <a:lnTo>
                    <a:pt x="1687" y="588"/>
                  </a:lnTo>
                  <a:lnTo>
                    <a:pt x="1711" y="469"/>
                  </a:lnTo>
                  <a:lnTo>
                    <a:pt x="1687" y="343"/>
                  </a:lnTo>
                  <a:lnTo>
                    <a:pt x="1633" y="144"/>
                  </a:lnTo>
                  <a:lnTo>
                    <a:pt x="1585" y="12"/>
                  </a:lnTo>
                  <a:lnTo>
                    <a:pt x="1579" y="0"/>
                  </a:lnTo>
                  <a:lnTo>
                    <a:pt x="786" y="0"/>
                  </a:lnTo>
                  <a:lnTo>
                    <a:pt x="738" y="186"/>
                  </a:lnTo>
                  <a:lnTo>
                    <a:pt x="756" y="463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" name="Freeform 8"/>
            <p:cNvSpPr>
              <a:spLocks/>
            </p:cNvSpPr>
            <p:nvPr/>
          </p:nvSpPr>
          <p:spPr bwMode="hidden">
            <a:xfrm>
              <a:off x="3525" y="1"/>
              <a:ext cx="2185" cy="1508"/>
            </a:xfrm>
            <a:custGeom>
              <a:avLst/>
              <a:gdLst>
                <a:gd name="T0" fmla="*/ 1082 w 2176"/>
                <a:gd name="T1" fmla="*/ 791 h 1505"/>
                <a:gd name="T2" fmla="*/ 1250 w 2176"/>
                <a:gd name="T3" fmla="*/ 1261 h 1505"/>
                <a:gd name="T4" fmla="*/ 1004 w 2176"/>
                <a:gd name="T5" fmla="*/ 1217 h 1505"/>
                <a:gd name="T6" fmla="*/ 759 w 2176"/>
                <a:gd name="T7" fmla="*/ 1151 h 1505"/>
                <a:gd name="T8" fmla="*/ 466 w 2176"/>
                <a:gd name="T9" fmla="*/ 1133 h 1505"/>
                <a:gd name="T10" fmla="*/ 0 w 2176"/>
                <a:gd name="T11" fmla="*/ 1103 h 1505"/>
                <a:gd name="T12" fmla="*/ 30 w 2176"/>
                <a:gd name="T13" fmla="*/ 1139 h 1505"/>
                <a:gd name="T14" fmla="*/ 520 w 2176"/>
                <a:gd name="T15" fmla="*/ 1157 h 1505"/>
                <a:gd name="T16" fmla="*/ 813 w 2176"/>
                <a:gd name="T17" fmla="*/ 1211 h 1505"/>
                <a:gd name="T18" fmla="*/ 1190 w 2176"/>
                <a:gd name="T19" fmla="*/ 1337 h 1505"/>
                <a:gd name="T20" fmla="*/ 1125 w 2176"/>
                <a:gd name="T21" fmla="*/ 1355 h 1505"/>
                <a:gd name="T22" fmla="*/ 747 w 2176"/>
                <a:gd name="T23" fmla="*/ 1541 h 1505"/>
                <a:gd name="T24" fmla="*/ 801 w 2176"/>
                <a:gd name="T25" fmla="*/ 1517 h 1505"/>
                <a:gd name="T26" fmla="*/ 909 w 2176"/>
                <a:gd name="T27" fmla="*/ 1475 h 1505"/>
                <a:gd name="T28" fmla="*/ 1070 w 2176"/>
                <a:gd name="T29" fmla="*/ 1391 h 1505"/>
                <a:gd name="T30" fmla="*/ 1274 w 2176"/>
                <a:gd name="T31" fmla="*/ 1331 h 1505"/>
                <a:gd name="T32" fmla="*/ 1327 w 2176"/>
                <a:gd name="T33" fmla="*/ 1247 h 1505"/>
                <a:gd name="T34" fmla="*/ 1716 w 2176"/>
                <a:gd name="T35" fmla="*/ 1067 h 1505"/>
                <a:gd name="T36" fmla="*/ 2027 w 2176"/>
                <a:gd name="T37" fmla="*/ 977 h 1505"/>
                <a:gd name="T38" fmla="*/ 2284 w 2176"/>
                <a:gd name="T39" fmla="*/ 845 h 1505"/>
                <a:gd name="T40" fmla="*/ 2057 w 2176"/>
                <a:gd name="T41" fmla="*/ 935 h 1505"/>
                <a:gd name="T42" fmla="*/ 1740 w 2176"/>
                <a:gd name="T43" fmla="*/ 1013 h 1505"/>
                <a:gd name="T44" fmla="*/ 1411 w 2176"/>
                <a:gd name="T45" fmla="*/ 1175 h 1505"/>
                <a:gd name="T46" fmla="*/ 1573 w 2176"/>
                <a:gd name="T47" fmla="*/ 929 h 1505"/>
                <a:gd name="T48" fmla="*/ 1704 w 2176"/>
                <a:gd name="T49" fmla="*/ 557 h 1505"/>
                <a:gd name="T50" fmla="*/ 1825 w 2176"/>
                <a:gd name="T51" fmla="*/ 384 h 1505"/>
                <a:gd name="T52" fmla="*/ 2077 w 2176"/>
                <a:gd name="T53" fmla="*/ 60 h 1505"/>
                <a:gd name="T54" fmla="*/ 2104 w 2176"/>
                <a:gd name="T55" fmla="*/ 0 h 1505"/>
                <a:gd name="T56" fmla="*/ 2070 w 2176"/>
                <a:gd name="T57" fmla="*/ 0 h 1505"/>
                <a:gd name="T58" fmla="*/ 1680 w 2176"/>
                <a:gd name="T59" fmla="*/ 492 h 1505"/>
                <a:gd name="T60" fmla="*/ 1549 w 2176"/>
                <a:gd name="T61" fmla="*/ 911 h 1505"/>
                <a:gd name="T62" fmla="*/ 1315 w 2176"/>
                <a:gd name="T63" fmla="*/ 1199 h 1505"/>
                <a:gd name="T64" fmla="*/ 1190 w 2176"/>
                <a:gd name="T65" fmla="*/ 929 h 1505"/>
                <a:gd name="T66" fmla="*/ 1058 w 2176"/>
                <a:gd name="T67" fmla="*/ 552 h 1505"/>
                <a:gd name="T68" fmla="*/ 933 w 2176"/>
                <a:gd name="T69" fmla="*/ 222 h 1505"/>
                <a:gd name="T70" fmla="*/ 825 w 2176"/>
                <a:gd name="T71" fmla="*/ 0 h 1505"/>
                <a:gd name="T72" fmla="*/ 789 w 2176"/>
                <a:gd name="T73" fmla="*/ 0 h 1505"/>
                <a:gd name="T74" fmla="*/ 951 w 2176"/>
                <a:gd name="T75" fmla="*/ 366 h 1505"/>
                <a:gd name="T76" fmla="*/ 1082 w 2176"/>
                <a:gd name="T77" fmla="*/ 791 h 1505"/>
                <a:gd name="T78" fmla="*/ 1082 w 2176"/>
                <a:gd name="T79" fmla="*/ 791 h 1505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</a:gdLst>
              <a:ahLst/>
              <a:cxnLst>
                <a:cxn ang="T80">
                  <a:pos x="T0" y="T1"/>
                </a:cxn>
                <a:cxn ang="T81">
                  <a:pos x="T2" y="T3"/>
                </a:cxn>
                <a:cxn ang="T82">
                  <a:pos x="T4" y="T5"/>
                </a:cxn>
                <a:cxn ang="T83">
                  <a:pos x="T6" y="T7"/>
                </a:cxn>
                <a:cxn ang="T84">
                  <a:pos x="T8" y="T9"/>
                </a:cxn>
                <a:cxn ang="T85">
                  <a:pos x="T10" y="T11"/>
                </a:cxn>
                <a:cxn ang="T86">
                  <a:pos x="T12" y="T13"/>
                </a:cxn>
                <a:cxn ang="T87">
                  <a:pos x="T14" y="T15"/>
                </a:cxn>
                <a:cxn ang="T88">
                  <a:pos x="T16" y="T17"/>
                </a:cxn>
                <a:cxn ang="T89">
                  <a:pos x="T18" y="T19"/>
                </a:cxn>
                <a:cxn ang="T90">
                  <a:pos x="T20" y="T21"/>
                </a:cxn>
                <a:cxn ang="T91">
                  <a:pos x="T22" y="T23"/>
                </a:cxn>
                <a:cxn ang="T92">
                  <a:pos x="T24" y="T25"/>
                </a:cxn>
                <a:cxn ang="T93">
                  <a:pos x="T26" y="T27"/>
                </a:cxn>
                <a:cxn ang="T94">
                  <a:pos x="T28" y="T29"/>
                </a:cxn>
                <a:cxn ang="T95">
                  <a:pos x="T30" y="T31"/>
                </a:cxn>
                <a:cxn ang="T96">
                  <a:pos x="T32" y="T33"/>
                </a:cxn>
                <a:cxn ang="T97">
                  <a:pos x="T34" y="T35"/>
                </a:cxn>
                <a:cxn ang="T98">
                  <a:pos x="T36" y="T37"/>
                </a:cxn>
                <a:cxn ang="T99">
                  <a:pos x="T38" y="T39"/>
                </a:cxn>
                <a:cxn ang="T100">
                  <a:pos x="T40" y="T41"/>
                </a:cxn>
                <a:cxn ang="T101">
                  <a:pos x="T42" y="T43"/>
                </a:cxn>
                <a:cxn ang="T102">
                  <a:pos x="T44" y="T45"/>
                </a:cxn>
                <a:cxn ang="T103">
                  <a:pos x="T46" y="T47"/>
                </a:cxn>
                <a:cxn ang="T104">
                  <a:pos x="T48" y="T49"/>
                </a:cxn>
                <a:cxn ang="T105">
                  <a:pos x="T50" y="T51"/>
                </a:cxn>
                <a:cxn ang="T106">
                  <a:pos x="T52" y="T53"/>
                </a:cxn>
                <a:cxn ang="T107">
                  <a:pos x="T54" y="T55"/>
                </a:cxn>
                <a:cxn ang="T108">
                  <a:pos x="T56" y="T57"/>
                </a:cxn>
                <a:cxn ang="T109">
                  <a:pos x="T58" y="T59"/>
                </a:cxn>
                <a:cxn ang="T110">
                  <a:pos x="T60" y="T61"/>
                </a:cxn>
                <a:cxn ang="T111">
                  <a:pos x="T62" y="T63"/>
                </a:cxn>
                <a:cxn ang="T112">
                  <a:pos x="T64" y="T65"/>
                </a:cxn>
                <a:cxn ang="T113">
                  <a:pos x="T66" y="T67"/>
                </a:cxn>
                <a:cxn ang="T114">
                  <a:pos x="T68" y="T69"/>
                </a:cxn>
                <a:cxn ang="T115">
                  <a:pos x="T70" y="T71"/>
                </a:cxn>
                <a:cxn ang="T116">
                  <a:pos x="T72" y="T73"/>
                </a:cxn>
                <a:cxn ang="T117">
                  <a:pos x="T74" y="T75"/>
                </a:cxn>
                <a:cxn ang="T118">
                  <a:pos x="T76" y="T77"/>
                </a:cxn>
                <a:cxn ang="T119">
                  <a:pos x="T78" y="T79"/>
                </a:cxn>
              </a:cxnLst>
              <a:rect l="0" t="0" r="r" b="b"/>
              <a:pathLst>
                <a:path w="2176" h="1505">
                  <a:moveTo>
                    <a:pt x="1034" y="767"/>
                  </a:moveTo>
                  <a:lnTo>
                    <a:pt x="1190" y="1235"/>
                  </a:lnTo>
                  <a:lnTo>
                    <a:pt x="956" y="1193"/>
                  </a:lnTo>
                  <a:lnTo>
                    <a:pt x="723" y="1127"/>
                  </a:lnTo>
                  <a:lnTo>
                    <a:pt x="442" y="1109"/>
                  </a:lnTo>
                  <a:lnTo>
                    <a:pt x="0" y="1079"/>
                  </a:lnTo>
                  <a:lnTo>
                    <a:pt x="30" y="1115"/>
                  </a:lnTo>
                  <a:lnTo>
                    <a:pt x="496" y="1133"/>
                  </a:lnTo>
                  <a:lnTo>
                    <a:pt x="777" y="1187"/>
                  </a:lnTo>
                  <a:lnTo>
                    <a:pt x="1130" y="1301"/>
                  </a:lnTo>
                  <a:lnTo>
                    <a:pt x="1070" y="1319"/>
                  </a:lnTo>
                  <a:lnTo>
                    <a:pt x="711" y="1505"/>
                  </a:lnTo>
                  <a:lnTo>
                    <a:pt x="765" y="1481"/>
                  </a:lnTo>
                  <a:lnTo>
                    <a:pt x="861" y="1439"/>
                  </a:lnTo>
                  <a:lnTo>
                    <a:pt x="1022" y="1355"/>
                  </a:lnTo>
                  <a:lnTo>
                    <a:pt x="1214" y="1295"/>
                  </a:lnTo>
                  <a:lnTo>
                    <a:pt x="1267" y="1223"/>
                  </a:lnTo>
                  <a:lnTo>
                    <a:pt x="1632" y="1043"/>
                  </a:lnTo>
                  <a:lnTo>
                    <a:pt x="1931" y="953"/>
                  </a:lnTo>
                  <a:lnTo>
                    <a:pt x="2176" y="821"/>
                  </a:lnTo>
                  <a:lnTo>
                    <a:pt x="1961" y="911"/>
                  </a:lnTo>
                  <a:lnTo>
                    <a:pt x="1656" y="989"/>
                  </a:lnTo>
                  <a:lnTo>
                    <a:pt x="1339" y="1151"/>
                  </a:lnTo>
                  <a:lnTo>
                    <a:pt x="1501" y="905"/>
                  </a:lnTo>
                  <a:lnTo>
                    <a:pt x="1620" y="545"/>
                  </a:lnTo>
                  <a:lnTo>
                    <a:pt x="1740" y="372"/>
                  </a:lnTo>
                  <a:lnTo>
                    <a:pt x="1979" y="60"/>
                  </a:lnTo>
                  <a:lnTo>
                    <a:pt x="2003" y="0"/>
                  </a:lnTo>
                  <a:lnTo>
                    <a:pt x="1973" y="0"/>
                  </a:lnTo>
                  <a:lnTo>
                    <a:pt x="1596" y="480"/>
                  </a:lnTo>
                  <a:lnTo>
                    <a:pt x="1477" y="887"/>
                  </a:lnTo>
                  <a:lnTo>
                    <a:pt x="1255" y="1175"/>
                  </a:lnTo>
                  <a:lnTo>
                    <a:pt x="1130" y="905"/>
                  </a:lnTo>
                  <a:lnTo>
                    <a:pt x="1010" y="540"/>
                  </a:lnTo>
                  <a:lnTo>
                    <a:pt x="885" y="222"/>
                  </a:lnTo>
                  <a:lnTo>
                    <a:pt x="789" y="0"/>
                  </a:lnTo>
                  <a:lnTo>
                    <a:pt x="753" y="0"/>
                  </a:lnTo>
                  <a:lnTo>
                    <a:pt x="903" y="354"/>
                  </a:lnTo>
                  <a:lnTo>
                    <a:pt x="1034" y="767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1" name="Freeform 9"/>
            <p:cNvSpPr>
              <a:spLocks/>
            </p:cNvSpPr>
            <p:nvPr/>
          </p:nvSpPr>
          <p:spPr bwMode="hidden">
            <a:xfrm>
              <a:off x="0" y="649"/>
              <a:ext cx="816" cy="806"/>
            </a:xfrm>
            <a:custGeom>
              <a:avLst/>
              <a:gdLst>
                <a:gd name="T0" fmla="*/ 173 w 813"/>
                <a:gd name="T1" fmla="*/ 576 h 804"/>
                <a:gd name="T2" fmla="*/ 341 w 813"/>
                <a:gd name="T3" fmla="*/ 450 h 804"/>
                <a:gd name="T4" fmla="*/ 670 w 813"/>
                <a:gd name="T5" fmla="*/ 228 h 804"/>
                <a:gd name="T6" fmla="*/ 849 w 813"/>
                <a:gd name="T7" fmla="*/ 0 h 804"/>
                <a:gd name="T8" fmla="*/ 711 w 813"/>
                <a:gd name="T9" fmla="*/ 150 h 804"/>
                <a:gd name="T10" fmla="*/ 156 w 813"/>
                <a:gd name="T11" fmla="*/ 516 h 804"/>
                <a:gd name="T12" fmla="*/ 0 w 813"/>
                <a:gd name="T13" fmla="*/ 756 h 804"/>
                <a:gd name="T14" fmla="*/ 0 w 813"/>
                <a:gd name="T15" fmla="*/ 828 h 804"/>
                <a:gd name="T16" fmla="*/ 173 w 813"/>
                <a:gd name="T17" fmla="*/ 576 h 804"/>
                <a:gd name="T18" fmla="*/ 173 w 813"/>
                <a:gd name="T19" fmla="*/ 576 h 804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0" t="0" r="r" b="b"/>
              <a:pathLst>
                <a:path w="813" h="804">
                  <a:moveTo>
                    <a:pt x="161" y="564"/>
                  </a:moveTo>
                  <a:lnTo>
                    <a:pt x="329" y="438"/>
                  </a:lnTo>
                  <a:lnTo>
                    <a:pt x="646" y="216"/>
                  </a:lnTo>
                  <a:lnTo>
                    <a:pt x="813" y="0"/>
                  </a:lnTo>
                  <a:lnTo>
                    <a:pt x="676" y="150"/>
                  </a:lnTo>
                  <a:lnTo>
                    <a:pt x="144" y="504"/>
                  </a:lnTo>
                  <a:lnTo>
                    <a:pt x="0" y="732"/>
                  </a:lnTo>
                  <a:lnTo>
                    <a:pt x="0" y="804"/>
                  </a:lnTo>
                  <a:lnTo>
                    <a:pt x="161" y="564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" name="Freeform 10"/>
            <p:cNvSpPr>
              <a:spLocks/>
            </p:cNvSpPr>
            <p:nvPr/>
          </p:nvSpPr>
          <p:spPr bwMode="hidden">
            <a:xfrm>
              <a:off x="0" y="1545"/>
              <a:ext cx="762" cy="107"/>
            </a:xfrm>
            <a:custGeom>
              <a:avLst/>
              <a:gdLst>
                <a:gd name="T0" fmla="*/ 484 w 759"/>
                <a:gd name="T1" fmla="*/ 66 h 107"/>
                <a:gd name="T2" fmla="*/ 795 w 759"/>
                <a:gd name="T3" fmla="*/ 0 h 107"/>
                <a:gd name="T4" fmla="*/ 520 w 759"/>
                <a:gd name="T5" fmla="*/ 36 h 107"/>
                <a:gd name="T6" fmla="*/ 150 w 759"/>
                <a:gd name="T7" fmla="*/ 48 h 107"/>
                <a:gd name="T8" fmla="*/ 0 w 759"/>
                <a:gd name="T9" fmla="*/ 78 h 107"/>
                <a:gd name="T10" fmla="*/ 0 w 759"/>
                <a:gd name="T11" fmla="*/ 107 h 107"/>
                <a:gd name="T12" fmla="*/ 96 w 759"/>
                <a:gd name="T13" fmla="*/ 89 h 107"/>
                <a:gd name="T14" fmla="*/ 484 w 759"/>
                <a:gd name="T15" fmla="*/ 66 h 107"/>
                <a:gd name="T16" fmla="*/ 484 w 759"/>
                <a:gd name="T17" fmla="*/ 66 h 107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0" t="0" r="r" b="b"/>
              <a:pathLst>
                <a:path w="759" h="107">
                  <a:moveTo>
                    <a:pt x="460" y="66"/>
                  </a:moveTo>
                  <a:lnTo>
                    <a:pt x="759" y="0"/>
                  </a:lnTo>
                  <a:lnTo>
                    <a:pt x="496" y="36"/>
                  </a:lnTo>
                  <a:lnTo>
                    <a:pt x="138" y="48"/>
                  </a:lnTo>
                  <a:lnTo>
                    <a:pt x="0" y="78"/>
                  </a:lnTo>
                  <a:lnTo>
                    <a:pt x="0" y="107"/>
                  </a:lnTo>
                  <a:lnTo>
                    <a:pt x="96" y="89"/>
                  </a:lnTo>
                  <a:lnTo>
                    <a:pt x="460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" name="Freeform 11"/>
            <p:cNvSpPr>
              <a:spLocks/>
            </p:cNvSpPr>
            <p:nvPr/>
          </p:nvSpPr>
          <p:spPr bwMode="hidden">
            <a:xfrm>
              <a:off x="2314" y="3431"/>
              <a:ext cx="3182" cy="745"/>
            </a:xfrm>
            <a:custGeom>
              <a:avLst/>
              <a:gdLst>
                <a:gd name="T0" fmla="*/ 1459 w 3169"/>
                <a:gd name="T1" fmla="*/ 251 h 743"/>
                <a:gd name="T2" fmla="*/ 1818 w 3169"/>
                <a:gd name="T3" fmla="*/ 245 h 743"/>
                <a:gd name="T4" fmla="*/ 2195 w 3169"/>
                <a:gd name="T5" fmla="*/ 263 h 743"/>
                <a:gd name="T6" fmla="*/ 2631 w 3169"/>
                <a:gd name="T7" fmla="*/ 245 h 743"/>
                <a:gd name="T8" fmla="*/ 3327 w 3169"/>
                <a:gd name="T9" fmla="*/ 216 h 743"/>
                <a:gd name="T10" fmla="*/ 3271 w 3169"/>
                <a:gd name="T11" fmla="*/ 198 h 743"/>
                <a:gd name="T12" fmla="*/ 2542 w 3169"/>
                <a:gd name="T13" fmla="*/ 233 h 743"/>
                <a:gd name="T14" fmla="*/ 2102 w 3169"/>
                <a:gd name="T15" fmla="*/ 233 h 743"/>
                <a:gd name="T16" fmla="*/ 1531 w 3169"/>
                <a:gd name="T17" fmla="*/ 198 h 743"/>
                <a:gd name="T18" fmla="*/ 1620 w 3169"/>
                <a:gd name="T19" fmla="*/ 168 h 743"/>
                <a:gd name="T20" fmla="*/ 2142 w 3169"/>
                <a:gd name="T21" fmla="*/ 0 h 743"/>
                <a:gd name="T22" fmla="*/ 2057 w 3169"/>
                <a:gd name="T23" fmla="*/ 24 h 743"/>
                <a:gd name="T24" fmla="*/ 1932 w 3169"/>
                <a:gd name="T25" fmla="*/ 66 h 743"/>
                <a:gd name="T26" fmla="*/ 1686 w 3169"/>
                <a:gd name="T27" fmla="*/ 138 h 743"/>
                <a:gd name="T28" fmla="*/ 1410 w 3169"/>
                <a:gd name="T29" fmla="*/ 210 h 743"/>
                <a:gd name="T30" fmla="*/ 1328 w 3169"/>
                <a:gd name="T31" fmla="*/ 263 h 743"/>
                <a:gd name="T32" fmla="*/ 801 w 3169"/>
                <a:gd name="T33" fmla="*/ 425 h 743"/>
                <a:gd name="T34" fmla="*/ 347 w 3169"/>
                <a:gd name="T35" fmla="*/ 515 h 743"/>
                <a:gd name="T36" fmla="*/ 0 w 3169"/>
                <a:gd name="T37" fmla="*/ 641 h 743"/>
                <a:gd name="T38" fmla="*/ 311 w 3169"/>
                <a:gd name="T39" fmla="*/ 551 h 743"/>
                <a:gd name="T40" fmla="*/ 771 w 3169"/>
                <a:gd name="T41" fmla="*/ 461 h 743"/>
                <a:gd name="T42" fmla="*/ 1238 w 3169"/>
                <a:gd name="T43" fmla="*/ 323 h 743"/>
                <a:gd name="T44" fmla="*/ 1029 w 3169"/>
                <a:gd name="T45" fmla="*/ 503 h 743"/>
                <a:gd name="T46" fmla="*/ 915 w 3169"/>
                <a:gd name="T47" fmla="*/ 767 h 743"/>
                <a:gd name="T48" fmla="*/ 909 w 3169"/>
                <a:gd name="T49" fmla="*/ 767 h 743"/>
                <a:gd name="T50" fmla="*/ 981 w 3169"/>
                <a:gd name="T51" fmla="*/ 767 h 743"/>
                <a:gd name="T52" fmla="*/ 1070 w 3169"/>
                <a:gd name="T53" fmla="*/ 509 h 743"/>
                <a:gd name="T54" fmla="*/ 1360 w 3169"/>
                <a:gd name="T55" fmla="*/ 293 h 743"/>
                <a:gd name="T56" fmla="*/ 1606 w 3169"/>
                <a:gd name="T57" fmla="*/ 461 h 743"/>
                <a:gd name="T58" fmla="*/ 1857 w 3169"/>
                <a:gd name="T59" fmla="*/ 701 h 743"/>
                <a:gd name="T60" fmla="*/ 1950 w 3169"/>
                <a:gd name="T61" fmla="*/ 767 h 743"/>
                <a:gd name="T62" fmla="*/ 2015 w 3169"/>
                <a:gd name="T63" fmla="*/ 767 h 743"/>
                <a:gd name="T64" fmla="*/ 1776 w 3169"/>
                <a:gd name="T65" fmla="*/ 539 h 743"/>
                <a:gd name="T66" fmla="*/ 1459 w 3169"/>
                <a:gd name="T67" fmla="*/ 251 h 743"/>
                <a:gd name="T68" fmla="*/ 1459 w 3169"/>
                <a:gd name="T69" fmla="*/ 251 h 743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</a:gdLst>
              <a:ahLst/>
              <a:cxnLst>
                <a:cxn ang="T70">
                  <a:pos x="T0" y="T1"/>
                </a:cxn>
                <a:cxn ang="T71">
                  <a:pos x="T2" y="T3"/>
                </a:cxn>
                <a:cxn ang="T72">
                  <a:pos x="T4" y="T5"/>
                </a:cxn>
                <a:cxn ang="T73">
                  <a:pos x="T6" y="T7"/>
                </a:cxn>
                <a:cxn ang="T74">
                  <a:pos x="T8" y="T9"/>
                </a:cxn>
                <a:cxn ang="T75">
                  <a:pos x="T10" y="T11"/>
                </a:cxn>
                <a:cxn ang="T76">
                  <a:pos x="T12" y="T13"/>
                </a:cxn>
                <a:cxn ang="T77">
                  <a:pos x="T14" y="T15"/>
                </a:cxn>
                <a:cxn ang="T78">
                  <a:pos x="T16" y="T17"/>
                </a:cxn>
                <a:cxn ang="T79">
                  <a:pos x="T18" y="T19"/>
                </a:cxn>
                <a:cxn ang="T80">
                  <a:pos x="T20" y="T21"/>
                </a:cxn>
                <a:cxn ang="T81">
                  <a:pos x="T22" y="T23"/>
                </a:cxn>
                <a:cxn ang="T82">
                  <a:pos x="T24" y="T25"/>
                </a:cxn>
                <a:cxn ang="T83">
                  <a:pos x="T26" y="T27"/>
                </a:cxn>
                <a:cxn ang="T84">
                  <a:pos x="T28" y="T29"/>
                </a:cxn>
                <a:cxn ang="T85">
                  <a:pos x="T30" y="T31"/>
                </a:cxn>
                <a:cxn ang="T86">
                  <a:pos x="T32" y="T33"/>
                </a:cxn>
                <a:cxn ang="T87">
                  <a:pos x="T34" y="T35"/>
                </a:cxn>
                <a:cxn ang="T88">
                  <a:pos x="T36" y="T37"/>
                </a:cxn>
                <a:cxn ang="T89">
                  <a:pos x="T38" y="T39"/>
                </a:cxn>
                <a:cxn ang="T90">
                  <a:pos x="T40" y="T41"/>
                </a:cxn>
                <a:cxn ang="T91">
                  <a:pos x="T42" y="T43"/>
                </a:cxn>
                <a:cxn ang="T92">
                  <a:pos x="T44" y="T45"/>
                </a:cxn>
                <a:cxn ang="T93">
                  <a:pos x="T46" y="T47"/>
                </a:cxn>
                <a:cxn ang="T94">
                  <a:pos x="T48" y="T49"/>
                </a:cxn>
                <a:cxn ang="T95">
                  <a:pos x="T50" y="T51"/>
                </a:cxn>
                <a:cxn ang="T96">
                  <a:pos x="T52" y="T53"/>
                </a:cxn>
                <a:cxn ang="T97">
                  <a:pos x="T54" y="T55"/>
                </a:cxn>
                <a:cxn ang="T98">
                  <a:pos x="T56" y="T57"/>
                </a:cxn>
                <a:cxn ang="T99">
                  <a:pos x="T58" y="T59"/>
                </a:cxn>
                <a:cxn ang="T100">
                  <a:pos x="T60" y="T61"/>
                </a:cxn>
                <a:cxn ang="T101">
                  <a:pos x="T62" y="T63"/>
                </a:cxn>
                <a:cxn ang="T102">
                  <a:pos x="T64" y="T65"/>
                </a:cxn>
                <a:cxn ang="T103">
                  <a:pos x="T66" y="T67"/>
                </a:cxn>
                <a:cxn ang="T104">
                  <a:pos x="T68" y="T69"/>
                </a:cxn>
              </a:cxnLst>
              <a:rect l="0" t="0" r="r" b="b"/>
              <a:pathLst>
                <a:path w="3169" h="743">
                  <a:moveTo>
                    <a:pt x="1387" y="239"/>
                  </a:moveTo>
                  <a:lnTo>
                    <a:pt x="1734" y="233"/>
                  </a:lnTo>
                  <a:lnTo>
                    <a:pt x="2087" y="251"/>
                  </a:lnTo>
                  <a:lnTo>
                    <a:pt x="2505" y="233"/>
                  </a:lnTo>
                  <a:lnTo>
                    <a:pt x="3169" y="204"/>
                  </a:lnTo>
                  <a:lnTo>
                    <a:pt x="3115" y="186"/>
                  </a:lnTo>
                  <a:lnTo>
                    <a:pt x="2422" y="221"/>
                  </a:lnTo>
                  <a:lnTo>
                    <a:pt x="2003" y="221"/>
                  </a:lnTo>
                  <a:lnTo>
                    <a:pt x="1459" y="186"/>
                  </a:lnTo>
                  <a:lnTo>
                    <a:pt x="1543" y="168"/>
                  </a:lnTo>
                  <a:lnTo>
                    <a:pt x="2039" y="0"/>
                  </a:lnTo>
                  <a:lnTo>
                    <a:pt x="1961" y="24"/>
                  </a:lnTo>
                  <a:lnTo>
                    <a:pt x="1836" y="66"/>
                  </a:lnTo>
                  <a:lnTo>
                    <a:pt x="1602" y="138"/>
                  </a:lnTo>
                  <a:lnTo>
                    <a:pt x="1339" y="198"/>
                  </a:lnTo>
                  <a:lnTo>
                    <a:pt x="1268" y="251"/>
                  </a:lnTo>
                  <a:lnTo>
                    <a:pt x="765" y="413"/>
                  </a:lnTo>
                  <a:lnTo>
                    <a:pt x="335" y="503"/>
                  </a:lnTo>
                  <a:lnTo>
                    <a:pt x="0" y="617"/>
                  </a:lnTo>
                  <a:lnTo>
                    <a:pt x="299" y="539"/>
                  </a:lnTo>
                  <a:lnTo>
                    <a:pt x="735" y="449"/>
                  </a:lnTo>
                  <a:lnTo>
                    <a:pt x="1178" y="311"/>
                  </a:lnTo>
                  <a:lnTo>
                    <a:pt x="981" y="491"/>
                  </a:lnTo>
                  <a:lnTo>
                    <a:pt x="867" y="743"/>
                  </a:lnTo>
                  <a:lnTo>
                    <a:pt x="861" y="743"/>
                  </a:lnTo>
                  <a:lnTo>
                    <a:pt x="933" y="743"/>
                  </a:lnTo>
                  <a:lnTo>
                    <a:pt x="1022" y="497"/>
                  </a:lnTo>
                  <a:lnTo>
                    <a:pt x="1297" y="281"/>
                  </a:lnTo>
                  <a:lnTo>
                    <a:pt x="1531" y="449"/>
                  </a:lnTo>
                  <a:lnTo>
                    <a:pt x="1770" y="677"/>
                  </a:lnTo>
                  <a:lnTo>
                    <a:pt x="1854" y="743"/>
                  </a:lnTo>
                  <a:lnTo>
                    <a:pt x="1919" y="743"/>
                  </a:lnTo>
                  <a:lnTo>
                    <a:pt x="1692" y="527"/>
                  </a:lnTo>
                  <a:lnTo>
                    <a:pt x="1387" y="239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4" name="Rectangle 12"/>
            <p:cNvSpPr>
              <a:spLocks noChangeArrowheads="1"/>
            </p:cNvSpPr>
            <p:nvPr/>
          </p:nvSpPr>
          <p:spPr bwMode="hidden">
            <a:xfrm>
              <a:off x="192" y="127"/>
              <a:ext cx="1" cy="1"/>
            </a:xfrm>
            <a:prstGeom prst="rect">
              <a:avLst/>
            </a:prstGeom>
            <a:solidFill>
              <a:srgbClr val="9A1E8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altLang="cs-CZ" smtClean="0">
                <a:solidFill>
                  <a:srgbClr val="FFFFFF"/>
                </a:solidFill>
              </a:endParaRPr>
            </a:p>
          </p:txBody>
        </p:sp>
        <p:sp>
          <p:nvSpPr>
            <p:cNvPr id="15" name="Rectangle 13"/>
            <p:cNvSpPr>
              <a:spLocks noChangeArrowheads="1"/>
            </p:cNvSpPr>
            <p:nvPr/>
          </p:nvSpPr>
          <p:spPr bwMode="hidden">
            <a:xfrm>
              <a:off x="204" y="131"/>
              <a:ext cx="1" cy="1"/>
            </a:xfrm>
            <a:prstGeom prst="rect">
              <a:avLst/>
            </a:prstGeom>
            <a:solidFill>
              <a:srgbClr val="9A1E8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altLang="cs-CZ" smtClean="0">
                <a:solidFill>
                  <a:srgbClr val="FFFFFF"/>
                </a:solidFill>
              </a:endParaRPr>
            </a:p>
          </p:txBody>
        </p:sp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0" y="4032"/>
              <a:ext cx="5760" cy="288"/>
            </a:xfrm>
            <a:custGeom>
              <a:avLst/>
              <a:gdLst>
                <a:gd name="T0" fmla="*/ 5740 w 5740"/>
                <a:gd name="T1" fmla="*/ 288 h 288"/>
                <a:gd name="T2" fmla="*/ 0 w 5740"/>
                <a:gd name="T3" fmla="*/ 288 h 288"/>
                <a:gd name="T4" fmla="*/ 0 w 5740"/>
                <a:gd name="T5" fmla="*/ 0 h 288"/>
                <a:gd name="T6" fmla="*/ 5740 w 5740"/>
                <a:gd name="T7" fmla="*/ 0 h 288"/>
                <a:gd name="T8" fmla="*/ 5740 w 5740"/>
                <a:gd name="T9" fmla="*/ 288 h 288"/>
                <a:gd name="T10" fmla="*/ 5740 w 5740"/>
                <a:gd name="T11" fmla="*/ 288 h 2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0" h="288">
                  <a:moveTo>
                    <a:pt x="5740" y="288"/>
                  </a:moveTo>
                  <a:lnTo>
                    <a:pt x="0" y="288"/>
                  </a:lnTo>
                  <a:lnTo>
                    <a:pt x="0" y="0"/>
                  </a:lnTo>
                  <a:lnTo>
                    <a:pt x="5740" y="0"/>
                  </a:lnTo>
                  <a:lnTo>
                    <a:pt x="5740" y="288"/>
                  </a:lnTo>
                  <a:lnTo>
                    <a:pt x="5740" y="288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6275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7" name="Freeform 15"/>
            <p:cNvSpPr>
              <a:spLocks/>
            </p:cNvSpPr>
            <p:nvPr/>
          </p:nvSpPr>
          <p:spPr bwMode="hidden">
            <a:xfrm>
              <a:off x="0" y="4032"/>
              <a:ext cx="5760" cy="336"/>
            </a:xfrm>
            <a:custGeom>
              <a:avLst/>
              <a:gdLst>
                <a:gd name="T0" fmla="*/ 5740 w 5740"/>
                <a:gd name="T1" fmla="*/ 288 h 288"/>
                <a:gd name="T2" fmla="*/ 0 w 5740"/>
                <a:gd name="T3" fmla="*/ 288 h 288"/>
                <a:gd name="T4" fmla="*/ 0 w 5740"/>
                <a:gd name="T5" fmla="*/ 0 h 288"/>
                <a:gd name="T6" fmla="*/ 5740 w 5740"/>
                <a:gd name="T7" fmla="*/ 0 h 288"/>
                <a:gd name="T8" fmla="*/ 5740 w 5740"/>
                <a:gd name="T9" fmla="*/ 288 h 288"/>
                <a:gd name="T10" fmla="*/ 5740 w 5740"/>
                <a:gd name="T11" fmla="*/ 288 h 2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0" h="288">
                  <a:moveTo>
                    <a:pt x="5740" y="288"/>
                  </a:moveTo>
                  <a:lnTo>
                    <a:pt x="0" y="288"/>
                  </a:lnTo>
                  <a:lnTo>
                    <a:pt x="0" y="0"/>
                  </a:lnTo>
                  <a:lnTo>
                    <a:pt x="5740" y="0"/>
                  </a:lnTo>
                  <a:lnTo>
                    <a:pt x="5740" y="288"/>
                  </a:lnTo>
                  <a:lnTo>
                    <a:pt x="5740" y="288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6275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8" name="Freeform 16"/>
            <p:cNvSpPr>
              <a:spLocks/>
            </p:cNvSpPr>
            <p:nvPr/>
          </p:nvSpPr>
          <p:spPr bwMode="hidden">
            <a:xfrm>
              <a:off x="0" y="0"/>
              <a:ext cx="5760" cy="288"/>
            </a:xfrm>
            <a:custGeom>
              <a:avLst/>
              <a:gdLst>
                <a:gd name="T0" fmla="*/ 5740 w 5740"/>
                <a:gd name="T1" fmla="*/ 288 h 288"/>
                <a:gd name="T2" fmla="*/ 0 w 5740"/>
                <a:gd name="T3" fmla="*/ 288 h 288"/>
                <a:gd name="T4" fmla="*/ 0 w 5740"/>
                <a:gd name="T5" fmla="*/ 0 h 288"/>
                <a:gd name="T6" fmla="*/ 5740 w 5740"/>
                <a:gd name="T7" fmla="*/ 0 h 288"/>
                <a:gd name="T8" fmla="*/ 5740 w 5740"/>
                <a:gd name="T9" fmla="*/ 288 h 288"/>
                <a:gd name="T10" fmla="*/ 5740 w 5740"/>
                <a:gd name="T11" fmla="*/ 288 h 2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0" h="288">
                  <a:moveTo>
                    <a:pt x="5740" y="288"/>
                  </a:moveTo>
                  <a:lnTo>
                    <a:pt x="0" y="288"/>
                  </a:lnTo>
                  <a:lnTo>
                    <a:pt x="0" y="0"/>
                  </a:lnTo>
                  <a:lnTo>
                    <a:pt x="5740" y="0"/>
                  </a:lnTo>
                  <a:lnTo>
                    <a:pt x="5740" y="288"/>
                  </a:lnTo>
                  <a:lnTo>
                    <a:pt x="5740" y="288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56078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9" name="Freeform 17"/>
            <p:cNvSpPr>
              <a:spLocks/>
            </p:cNvSpPr>
            <p:nvPr/>
          </p:nvSpPr>
          <p:spPr bwMode="hidden">
            <a:xfrm>
              <a:off x="509" y="229"/>
              <a:ext cx="3188" cy="2024"/>
            </a:xfrm>
            <a:custGeom>
              <a:avLst/>
              <a:gdLst>
                <a:gd name="T0" fmla="*/ 871 w 3188"/>
                <a:gd name="T1" fmla="*/ 1423 h 2024"/>
                <a:gd name="T2" fmla="*/ 907 w 3188"/>
                <a:gd name="T3" fmla="*/ 1393 h 2024"/>
                <a:gd name="T4" fmla="*/ 991 w 3188"/>
                <a:gd name="T5" fmla="*/ 1320 h 2024"/>
                <a:gd name="T6" fmla="*/ 1033 w 3188"/>
                <a:gd name="T7" fmla="*/ 1297 h 2024"/>
                <a:gd name="T8" fmla="*/ 1086 w 3188"/>
                <a:gd name="T9" fmla="*/ 1249 h 2024"/>
                <a:gd name="T10" fmla="*/ 1123 w 3188"/>
                <a:gd name="T11" fmla="*/ 1219 h 2024"/>
                <a:gd name="T12" fmla="*/ 1057 w 3188"/>
                <a:gd name="T13" fmla="*/ 1153 h 2024"/>
                <a:gd name="T14" fmla="*/ 877 w 3188"/>
                <a:gd name="T15" fmla="*/ 1021 h 2024"/>
                <a:gd name="T16" fmla="*/ 655 w 3188"/>
                <a:gd name="T17" fmla="*/ 907 h 2024"/>
                <a:gd name="T18" fmla="*/ 655 w 3188"/>
                <a:gd name="T19" fmla="*/ 846 h 2024"/>
                <a:gd name="T20" fmla="*/ 643 w 3188"/>
                <a:gd name="T21" fmla="*/ 708 h 2024"/>
                <a:gd name="T22" fmla="*/ 552 w 3188"/>
                <a:gd name="T23" fmla="*/ 642 h 2024"/>
                <a:gd name="T24" fmla="*/ 510 w 3188"/>
                <a:gd name="T25" fmla="*/ 570 h 2024"/>
                <a:gd name="T26" fmla="*/ 637 w 3188"/>
                <a:gd name="T27" fmla="*/ 564 h 2024"/>
                <a:gd name="T28" fmla="*/ 763 w 3188"/>
                <a:gd name="T29" fmla="*/ 570 h 2024"/>
                <a:gd name="T30" fmla="*/ 1091 w 3188"/>
                <a:gd name="T31" fmla="*/ 850 h 2024"/>
                <a:gd name="T32" fmla="*/ 1009 w 3188"/>
                <a:gd name="T33" fmla="*/ 566 h 2024"/>
                <a:gd name="T34" fmla="*/ 1054 w 3188"/>
                <a:gd name="T35" fmla="*/ 265 h 2024"/>
                <a:gd name="T36" fmla="*/ 1249 w 3188"/>
                <a:gd name="T37" fmla="*/ 0 h 2024"/>
                <a:gd name="T38" fmla="*/ 1466 w 3188"/>
                <a:gd name="T39" fmla="*/ 292 h 2024"/>
                <a:gd name="T40" fmla="*/ 1475 w 3188"/>
                <a:gd name="T41" fmla="*/ 548 h 2024"/>
                <a:gd name="T42" fmla="*/ 1567 w 3188"/>
                <a:gd name="T43" fmla="*/ 630 h 2024"/>
                <a:gd name="T44" fmla="*/ 1795 w 3188"/>
                <a:gd name="T45" fmla="*/ 365 h 2024"/>
                <a:gd name="T46" fmla="*/ 2245 w 3188"/>
                <a:gd name="T47" fmla="*/ 150 h 2024"/>
                <a:gd name="T48" fmla="*/ 2618 w 3188"/>
                <a:gd name="T49" fmla="*/ 180 h 2024"/>
                <a:gd name="T50" fmla="*/ 3050 w 3188"/>
                <a:gd name="T51" fmla="*/ 150 h 2024"/>
                <a:gd name="T52" fmla="*/ 3140 w 3188"/>
                <a:gd name="T53" fmla="*/ 210 h 2024"/>
                <a:gd name="T54" fmla="*/ 2990 w 3188"/>
                <a:gd name="T55" fmla="*/ 210 h 2024"/>
                <a:gd name="T56" fmla="*/ 2834 w 3188"/>
                <a:gd name="T57" fmla="*/ 377 h 2024"/>
                <a:gd name="T58" fmla="*/ 2702 w 3188"/>
                <a:gd name="T59" fmla="*/ 648 h 2024"/>
                <a:gd name="T60" fmla="*/ 2582 w 3188"/>
                <a:gd name="T61" fmla="*/ 828 h 2024"/>
                <a:gd name="T62" fmla="*/ 2234 w 3188"/>
                <a:gd name="T63" fmla="*/ 1009 h 2024"/>
                <a:gd name="T64" fmla="*/ 1963 w 3188"/>
                <a:gd name="T65" fmla="*/ 1075 h 2024"/>
                <a:gd name="T66" fmla="*/ 2257 w 3188"/>
                <a:gd name="T67" fmla="*/ 1111 h 2024"/>
                <a:gd name="T68" fmla="*/ 2600 w 3188"/>
                <a:gd name="T69" fmla="*/ 1207 h 2024"/>
                <a:gd name="T70" fmla="*/ 2894 w 3188"/>
                <a:gd name="T71" fmla="*/ 1441 h 2024"/>
                <a:gd name="T72" fmla="*/ 3122 w 3188"/>
                <a:gd name="T73" fmla="*/ 1555 h 2024"/>
                <a:gd name="T74" fmla="*/ 3032 w 3188"/>
                <a:gd name="T75" fmla="*/ 1585 h 2024"/>
                <a:gd name="T76" fmla="*/ 3008 w 3188"/>
                <a:gd name="T77" fmla="*/ 1591 h 2024"/>
                <a:gd name="T78" fmla="*/ 2960 w 3188"/>
                <a:gd name="T79" fmla="*/ 1597 h 2024"/>
                <a:gd name="T80" fmla="*/ 2882 w 3188"/>
                <a:gd name="T81" fmla="*/ 1609 h 2024"/>
                <a:gd name="T82" fmla="*/ 2846 w 3188"/>
                <a:gd name="T83" fmla="*/ 1609 h 2024"/>
                <a:gd name="T84" fmla="*/ 2774 w 3188"/>
                <a:gd name="T85" fmla="*/ 1615 h 2024"/>
                <a:gd name="T86" fmla="*/ 2726 w 3188"/>
                <a:gd name="T87" fmla="*/ 1621 h 2024"/>
                <a:gd name="T88" fmla="*/ 2708 w 3188"/>
                <a:gd name="T89" fmla="*/ 1621 h 2024"/>
                <a:gd name="T90" fmla="*/ 2594 w 3188"/>
                <a:gd name="T91" fmla="*/ 1657 h 2024"/>
                <a:gd name="T92" fmla="*/ 2533 w 3188"/>
                <a:gd name="T93" fmla="*/ 1663 h 2024"/>
                <a:gd name="T94" fmla="*/ 2444 w 3188"/>
                <a:gd name="T95" fmla="*/ 1675 h 2024"/>
                <a:gd name="T96" fmla="*/ 2378 w 3188"/>
                <a:gd name="T97" fmla="*/ 1687 h 2024"/>
                <a:gd name="T98" fmla="*/ 2360 w 3188"/>
                <a:gd name="T99" fmla="*/ 1705 h 2024"/>
                <a:gd name="T100" fmla="*/ 2305 w 3188"/>
                <a:gd name="T101" fmla="*/ 1687 h 2024"/>
                <a:gd name="T102" fmla="*/ 2263 w 3188"/>
                <a:gd name="T103" fmla="*/ 1663 h 2024"/>
                <a:gd name="T104" fmla="*/ 2017 w 3188"/>
                <a:gd name="T105" fmla="*/ 1585 h 2024"/>
                <a:gd name="T106" fmla="*/ 1711 w 3188"/>
                <a:gd name="T107" fmla="*/ 1453 h 2024"/>
                <a:gd name="T108" fmla="*/ 1880 w 3188"/>
                <a:gd name="T109" fmla="*/ 1844 h 2024"/>
                <a:gd name="T110" fmla="*/ 1771 w 3188"/>
                <a:gd name="T111" fmla="*/ 1922 h 2024"/>
                <a:gd name="T112" fmla="*/ 1531 w 3188"/>
                <a:gd name="T113" fmla="*/ 1753 h 2024"/>
                <a:gd name="T114" fmla="*/ 1411 w 3188"/>
                <a:gd name="T115" fmla="*/ 1477 h 2024"/>
                <a:gd name="T116" fmla="*/ 1219 w 3188"/>
                <a:gd name="T117" fmla="*/ 1291 h 2024"/>
                <a:gd name="T118" fmla="*/ 127 w 3188"/>
                <a:gd name="T119" fmla="*/ 2006 h 2024"/>
                <a:gd name="T120" fmla="*/ 865 w 3188"/>
                <a:gd name="T121" fmla="*/ 1429 h 2024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</a:gdLst>
              <a:ahLst/>
              <a:cxnLst>
                <a:cxn ang="T122">
                  <a:pos x="T0" y="T1"/>
                </a:cxn>
                <a:cxn ang="T123">
                  <a:pos x="T2" y="T3"/>
                </a:cxn>
                <a:cxn ang="T124">
                  <a:pos x="T4" y="T5"/>
                </a:cxn>
                <a:cxn ang="T125">
                  <a:pos x="T6" y="T7"/>
                </a:cxn>
                <a:cxn ang="T126">
                  <a:pos x="T8" y="T9"/>
                </a:cxn>
                <a:cxn ang="T127">
                  <a:pos x="T10" y="T11"/>
                </a:cxn>
                <a:cxn ang="T128">
                  <a:pos x="T12" y="T13"/>
                </a:cxn>
                <a:cxn ang="T129">
                  <a:pos x="T14" y="T15"/>
                </a:cxn>
                <a:cxn ang="T130">
                  <a:pos x="T16" y="T17"/>
                </a:cxn>
                <a:cxn ang="T131">
                  <a:pos x="T18" y="T19"/>
                </a:cxn>
                <a:cxn ang="T132">
                  <a:pos x="T20" y="T21"/>
                </a:cxn>
                <a:cxn ang="T133">
                  <a:pos x="T22" y="T23"/>
                </a:cxn>
                <a:cxn ang="T134">
                  <a:pos x="T24" y="T25"/>
                </a:cxn>
                <a:cxn ang="T135">
                  <a:pos x="T26" y="T27"/>
                </a:cxn>
                <a:cxn ang="T136">
                  <a:pos x="T28" y="T29"/>
                </a:cxn>
                <a:cxn ang="T137">
                  <a:pos x="T30" y="T31"/>
                </a:cxn>
                <a:cxn ang="T138">
                  <a:pos x="T32" y="T33"/>
                </a:cxn>
                <a:cxn ang="T139">
                  <a:pos x="T34" y="T35"/>
                </a:cxn>
                <a:cxn ang="T140">
                  <a:pos x="T36" y="T37"/>
                </a:cxn>
                <a:cxn ang="T141">
                  <a:pos x="T38" y="T39"/>
                </a:cxn>
                <a:cxn ang="T142">
                  <a:pos x="T40" y="T41"/>
                </a:cxn>
                <a:cxn ang="T143">
                  <a:pos x="T42" y="T43"/>
                </a:cxn>
                <a:cxn ang="T144">
                  <a:pos x="T44" y="T45"/>
                </a:cxn>
                <a:cxn ang="T145">
                  <a:pos x="T46" y="T47"/>
                </a:cxn>
                <a:cxn ang="T146">
                  <a:pos x="T48" y="T49"/>
                </a:cxn>
                <a:cxn ang="T147">
                  <a:pos x="T50" y="T51"/>
                </a:cxn>
                <a:cxn ang="T148">
                  <a:pos x="T52" y="T53"/>
                </a:cxn>
                <a:cxn ang="T149">
                  <a:pos x="T54" y="T55"/>
                </a:cxn>
                <a:cxn ang="T150">
                  <a:pos x="T56" y="T57"/>
                </a:cxn>
                <a:cxn ang="T151">
                  <a:pos x="T58" y="T59"/>
                </a:cxn>
                <a:cxn ang="T152">
                  <a:pos x="T60" y="T61"/>
                </a:cxn>
                <a:cxn ang="T153">
                  <a:pos x="T62" y="T63"/>
                </a:cxn>
                <a:cxn ang="T154">
                  <a:pos x="T64" y="T65"/>
                </a:cxn>
                <a:cxn ang="T155">
                  <a:pos x="T66" y="T67"/>
                </a:cxn>
                <a:cxn ang="T156">
                  <a:pos x="T68" y="T69"/>
                </a:cxn>
                <a:cxn ang="T157">
                  <a:pos x="T70" y="T71"/>
                </a:cxn>
                <a:cxn ang="T158">
                  <a:pos x="T72" y="T73"/>
                </a:cxn>
                <a:cxn ang="T159">
                  <a:pos x="T74" y="T75"/>
                </a:cxn>
                <a:cxn ang="T160">
                  <a:pos x="T76" y="T77"/>
                </a:cxn>
                <a:cxn ang="T161">
                  <a:pos x="T78" y="T79"/>
                </a:cxn>
                <a:cxn ang="T162">
                  <a:pos x="T80" y="T81"/>
                </a:cxn>
                <a:cxn ang="T163">
                  <a:pos x="T82" y="T83"/>
                </a:cxn>
                <a:cxn ang="T164">
                  <a:pos x="T84" y="T85"/>
                </a:cxn>
                <a:cxn ang="T165">
                  <a:pos x="T86" y="T87"/>
                </a:cxn>
                <a:cxn ang="T166">
                  <a:pos x="T88" y="T89"/>
                </a:cxn>
                <a:cxn ang="T167">
                  <a:pos x="T90" y="T91"/>
                </a:cxn>
                <a:cxn ang="T168">
                  <a:pos x="T92" y="T93"/>
                </a:cxn>
                <a:cxn ang="T169">
                  <a:pos x="T94" y="T95"/>
                </a:cxn>
                <a:cxn ang="T170">
                  <a:pos x="T96" y="T97"/>
                </a:cxn>
                <a:cxn ang="T171">
                  <a:pos x="T98" y="T99"/>
                </a:cxn>
                <a:cxn ang="T172">
                  <a:pos x="T100" y="T101"/>
                </a:cxn>
                <a:cxn ang="T173">
                  <a:pos x="T102" y="T103"/>
                </a:cxn>
                <a:cxn ang="T174">
                  <a:pos x="T104" y="T105"/>
                </a:cxn>
                <a:cxn ang="T175">
                  <a:pos x="T106" y="T107"/>
                </a:cxn>
                <a:cxn ang="T176">
                  <a:pos x="T108" y="T109"/>
                </a:cxn>
                <a:cxn ang="T177">
                  <a:pos x="T110" y="T111"/>
                </a:cxn>
                <a:cxn ang="T178">
                  <a:pos x="T112" y="T113"/>
                </a:cxn>
                <a:cxn ang="T179">
                  <a:pos x="T114" y="T115"/>
                </a:cxn>
                <a:cxn ang="T180">
                  <a:pos x="T116" y="T117"/>
                </a:cxn>
                <a:cxn ang="T181">
                  <a:pos x="T118" y="T119"/>
                </a:cxn>
                <a:cxn ang="T182">
                  <a:pos x="T120" y="T121"/>
                </a:cxn>
              </a:cxnLst>
              <a:rect l="0" t="0" r="r" b="b"/>
              <a:pathLst>
                <a:path w="3188" h="2024">
                  <a:moveTo>
                    <a:pt x="865" y="1429"/>
                  </a:moveTo>
                  <a:lnTo>
                    <a:pt x="871" y="1423"/>
                  </a:lnTo>
                  <a:lnTo>
                    <a:pt x="889" y="1411"/>
                  </a:lnTo>
                  <a:lnTo>
                    <a:pt x="907" y="1393"/>
                  </a:lnTo>
                  <a:lnTo>
                    <a:pt x="937" y="1369"/>
                  </a:lnTo>
                  <a:lnTo>
                    <a:pt x="991" y="1320"/>
                  </a:lnTo>
                  <a:lnTo>
                    <a:pt x="1015" y="1309"/>
                  </a:lnTo>
                  <a:lnTo>
                    <a:pt x="1033" y="1297"/>
                  </a:lnTo>
                  <a:lnTo>
                    <a:pt x="1057" y="1279"/>
                  </a:lnTo>
                  <a:lnTo>
                    <a:pt x="1086" y="1249"/>
                  </a:lnTo>
                  <a:lnTo>
                    <a:pt x="1111" y="1225"/>
                  </a:lnTo>
                  <a:lnTo>
                    <a:pt x="1123" y="1219"/>
                  </a:lnTo>
                  <a:lnTo>
                    <a:pt x="1123" y="1213"/>
                  </a:lnTo>
                  <a:lnTo>
                    <a:pt x="1057" y="1153"/>
                  </a:lnTo>
                  <a:lnTo>
                    <a:pt x="979" y="1051"/>
                  </a:lnTo>
                  <a:lnTo>
                    <a:pt x="877" y="1021"/>
                  </a:lnTo>
                  <a:lnTo>
                    <a:pt x="685" y="931"/>
                  </a:lnTo>
                  <a:lnTo>
                    <a:pt x="655" y="907"/>
                  </a:lnTo>
                  <a:lnTo>
                    <a:pt x="721" y="876"/>
                  </a:lnTo>
                  <a:lnTo>
                    <a:pt x="655" y="846"/>
                  </a:lnTo>
                  <a:lnTo>
                    <a:pt x="612" y="774"/>
                  </a:lnTo>
                  <a:lnTo>
                    <a:pt x="643" y="708"/>
                  </a:lnTo>
                  <a:lnTo>
                    <a:pt x="600" y="660"/>
                  </a:lnTo>
                  <a:lnTo>
                    <a:pt x="552" y="642"/>
                  </a:lnTo>
                  <a:lnTo>
                    <a:pt x="528" y="594"/>
                  </a:lnTo>
                  <a:lnTo>
                    <a:pt x="510" y="570"/>
                  </a:lnTo>
                  <a:lnTo>
                    <a:pt x="552" y="552"/>
                  </a:lnTo>
                  <a:lnTo>
                    <a:pt x="637" y="564"/>
                  </a:lnTo>
                  <a:lnTo>
                    <a:pt x="721" y="576"/>
                  </a:lnTo>
                  <a:lnTo>
                    <a:pt x="763" y="570"/>
                  </a:lnTo>
                  <a:lnTo>
                    <a:pt x="931" y="696"/>
                  </a:lnTo>
                  <a:lnTo>
                    <a:pt x="1091" y="850"/>
                  </a:lnTo>
                  <a:lnTo>
                    <a:pt x="1073" y="685"/>
                  </a:lnTo>
                  <a:lnTo>
                    <a:pt x="1009" y="566"/>
                  </a:lnTo>
                  <a:lnTo>
                    <a:pt x="945" y="393"/>
                  </a:lnTo>
                  <a:lnTo>
                    <a:pt x="1054" y="265"/>
                  </a:lnTo>
                  <a:lnTo>
                    <a:pt x="1137" y="45"/>
                  </a:lnTo>
                  <a:lnTo>
                    <a:pt x="1249" y="0"/>
                  </a:lnTo>
                  <a:lnTo>
                    <a:pt x="1338" y="137"/>
                  </a:lnTo>
                  <a:lnTo>
                    <a:pt x="1466" y="292"/>
                  </a:lnTo>
                  <a:lnTo>
                    <a:pt x="1502" y="411"/>
                  </a:lnTo>
                  <a:lnTo>
                    <a:pt x="1475" y="548"/>
                  </a:lnTo>
                  <a:lnTo>
                    <a:pt x="1347" y="768"/>
                  </a:lnTo>
                  <a:lnTo>
                    <a:pt x="1567" y="630"/>
                  </a:lnTo>
                  <a:lnTo>
                    <a:pt x="1687" y="462"/>
                  </a:lnTo>
                  <a:lnTo>
                    <a:pt x="1795" y="365"/>
                  </a:lnTo>
                  <a:lnTo>
                    <a:pt x="1940" y="239"/>
                  </a:lnTo>
                  <a:lnTo>
                    <a:pt x="2245" y="150"/>
                  </a:lnTo>
                  <a:lnTo>
                    <a:pt x="2498" y="138"/>
                  </a:lnTo>
                  <a:lnTo>
                    <a:pt x="2618" y="180"/>
                  </a:lnTo>
                  <a:lnTo>
                    <a:pt x="2815" y="138"/>
                  </a:lnTo>
                  <a:lnTo>
                    <a:pt x="3050" y="150"/>
                  </a:lnTo>
                  <a:lnTo>
                    <a:pt x="3176" y="168"/>
                  </a:lnTo>
                  <a:lnTo>
                    <a:pt x="3140" y="210"/>
                  </a:lnTo>
                  <a:lnTo>
                    <a:pt x="3116" y="192"/>
                  </a:lnTo>
                  <a:lnTo>
                    <a:pt x="2990" y="210"/>
                  </a:lnTo>
                  <a:lnTo>
                    <a:pt x="2906" y="263"/>
                  </a:lnTo>
                  <a:lnTo>
                    <a:pt x="2834" y="377"/>
                  </a:lnTo>
                  <a:lnTo>
                    <a:pt x="2768" y="534"/>
                  </a:lnTo>
                  <a:lnTo>
                    <a:pt x="2702" y="648"/>
                  </a:lnTo>
                  <a:lnTo>
                    <a:pt x="2738" y="726"/>
                  </a:lnTo>
                  <a:lnTo>
                    <a:pt x="2582" y="828"/>
                  </a:lnTo>
                  <a:lnTo>
                    <a:pt x="2444" y="913"/>
                  </a:lnTo>
                  <a:lnTo>
                    <a:pt x="2234" y="1009"/>
                  </a:lnTo>
                  <a:lnTo>
                    <a:pt x="2096" y="1063"/>
                  </a:lnTo>
                  <a:lnTo>
                    <a:pt x="1963" y="1075"/>
                  </a:lnTo>
                  <a:lnTo>
                    <a:pt x="2035" y="1117"/>
                  </a:lnTo>
                  <a:lnTo>
                    <a:pt x="2257" y="1111"/>
                  </a:lnTo>
                  <a:lnTo>
                    <a:pt x="2545" y="1135"/>
                  </a:lnTo>
                  <a:lnTo>
                    <a:pt x="2600" y="1207"/>
                  </a:lnTo>
                  <a:lnTo>
                    <a:pt x="2726" y="1303"/>
                  </a:lnTo>
                  <a:lnTo>
                    <a:pt x="2894" y="1441"/>
                  </a:lnTo>
                  <a:lnTo>
                    <a:pt x="2984" y="1471"/>
                  </a:lnTo>
                  <a:lnTo>
                    <a:pt x="3122" y="1555"/>
                  </a:lnTo>
                  <a:lnTo>
                    <a:pt x="3188" y="1543"/>
                  </a:lnTo>
                  <a:lnTo>
                    <a:pt x="3032" y="1585"/>
                  </a:lnTo>
                  <a:lnTo>
                    <a:pt x="3026" y="1585"/>
                  </a:lnTo>
                  <a:lnTo>
                    <a:pt x="3008" y="1591"/>
                  </a:lnTo>
                  <a:lnTo>
                    <a:pt x="2984" y="1591"/>
                  </a:lnTo>
                  <a:lnTo>
                    <a:pt x="2960" y="1597"/>
                  </a:lnTo>
                  <a:lnTo>
                    <a:pt x="2906" y="1603"/>
                  </a:lnTo>
                  <a:lnTo>
                    <a:pt x="2882" y="1609"/>
                  </a:lnTo>
                  <a:lnTo>
                    <a:pt x="2864" y="1609"/>
                  </a:lnTo>
                  <a:lnTo>
                    <a:pt x="2846" y="1609"/>
                  </a:lnTo>
                  <a:lnTo>
                    <a:pt x="2828" y="1609"/>
                  </a:lnTo>
                  <a:lnTo>
                    <a:pt x="2774" y="1615"/>
                  </a:lnTo>
                  <a:lnTo>
                    <a:pt x="2750" y="1615"/>
                  </a:lnTo>
                  <a:lnTo>
                    <a:pt x="2726" y="1621"/>
                  </a:lnTo>
                  <a:lnTo>
                    <a:pt x="2714" y="1621"/>
                  </a:lnTo>
                  <a:lnTo>
                    <a:pt x="2708" y="1621"/>
                  </a:lnTo>
                  <a:lnTo>
                    <a:pt x="2606" y="1657"/>
                  </a:lnTo>
                  <a:lnTo>
                    <a:pt x="2594" y="1657"/>
                  </a:lnTo>
                  <a:lnTo>
                    <a:pt x="2569" y="1657"/>
                  </a:lnTo>
                  <a:lnTo>
                    <a:pt x="2533" y="1663"/>
                  </a:lnTo>
                  <a:lnTo>
                    <a:pt x="2486" y="1669"/>
                  </a:lnTo>
                  <a:lnTo>
                    <a:pt x="2444" y="1675"/>
                  </a:lnTo>
                  <a:lnTo>
                    <a:pt x="2408" y="1681"/>
                  </a:lnTo>
                  <a:lnTo>
                    <a:pt x="2378" y="1687"/>
                  </a:lnTo>
                  <a:lnTo>
                    <a:pt x="2366" y="1699"/>
                  </a:lnTo>
                  <a:lnTo>
                    <a:pt x="2360" y="1705"/>
                  </a:lnTo>
                  <a:lnTo>
                    <a:pt x="2342" y="1705"/>
                  </a:lnTo>
                  <a:lnTo>
                    <a:pt x="2305" y="1687"/>
                  </a:lnTo>
                  <a:lnTo>
                    <a:pt x="2275" y="1669"/>
                  </a:lnTo>
                  <a:lnTo>
                    <a:pt x="2263" y="1663"/>
                  </a:lnTo>
                  <a:lnTo>
                    <a:pt x="2257" y="1657"/>
                  </a:lnTo>
                  <a:lnTo>
                    <a:pt x="2017" y="1585"/>
                  </a:lnTo>
                  <a:lnTo>
                    <a:pt x="1844" y="1489"/>
                  </a:lnTo>
                  <a:lnTo>
                    <a:pt x="1711" y="1453"/>
                  </a:lnTo>
                  <a:lnTo>
                    <a:pt x="1856" y="1693"/>
                  </a:lnTo>
                  <a:lnTo>
                    <a:pt x="1880" y="1844"/>
                  </a:lnTo>
                  <a:lnTo>
                    <a:pt x="1856" y="1994"/>
                  </a:lnTo>
                  <a:lnTo>
                    <a:pt x="1771" y="1922"/>
                  </a:lnTo>
                  <a:lnTo>
                    <a:pt x="1616" y="1795"/>
                  </a:lnTo>
                  <a:lnTo>
                    <a:pt x="1531" y="1753"/>
                  </a:lnTo>
                  <a:lnTo>
                    <a:pt x="1483" y="1633"/>
                  </a:lnTo>
                  <a:lnTo>
                    <a:pt x="1411" y="1477"/>
                  </a:lnTo>
                  <a:lnTo>
                    <a:pt x="1358" y="1381"/>
                  </a:lnTo>
                  <a:lnTo>
                    <a:pt x="1219" y="1291"/>
                  </a:lnTo>
                  <a:lnTo>
                    <a:pt x="1147" y="1279"/>
                  </a:lnTo>
                  <a:lnTo>
                    <a:pt x="127" y="2006"/>
                  </a:lnTo>
                  <a:lnTo>
                    <a:pt x="0" y="2024"/>
                  </a:lnTo>
                  <a:lnTo>
                    <a:pt x="865" y="1429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0" name="Freeform 18"/>
            <p:cNvSpPr>
              <a:spLocks/>
            </p:cNvSpPr>
            <p:nvPr/>
          </p:nvSpPr>
          <p:spPr bwMode="hidden">
            <a:xfrm>
              <a:off x="1344" y="293"/>
              <a:ext cx="2144" cy="1787"/>
            </a:xfrm>
            <a:custGeom>
              <a:avLst/>
              <a:gdLst>
                <a:gd name="T0" fmla="*/ 318 w 2144"/>
                <a:gd name="T1" fmla="*/ 1078 h 1787"/>
                <a:gd name="T2" fmla="*/ 217 w 2144"/>
                <a:gd name="T3" fmla="*/ 928 h 1787"/>
                <a:gd name="T4" fmla="*/ 102 w 2144"/>
                <a:gd name="T5" fmla="*/ 808 h 1787"/>
                <a:gd name="T6" fmla="*/ 36 w 2144"/>
                <a:gd name="T7" fmla="*/ 742 h 1787"/>
                <a:gd name="T8" fmla="*/ 0 w 2144"/>
                <a:gd name="T9" fmla="*/ 700 h 1787"/>
                <a:gd name="T10" fmla="*/ 270 w 2144"/>
                <a:gd name="T11" fmla="*/ 958 h 1787"/>
                <a:gd name="T12" fmla="*/ 294 w 2144"/>
                <a:gd name="T13" fmla="*/ 1006 h 1787"/>
                <a:gd name="T14" fmla="*/ 367 w 2144"/>
                <a:gd name="T15" fmla="*/ 670 h 1787"/>
                <a:gd name="T16" fmla="*/ 379 w 2144"/>
                <a:gd name="T17" fmla="*/ 411 h 1787"/>
                <a:gd name="T18" fmla="*/ 347 w 2144"/>
                <a:gd name="T19" fmla="*/ 118 h 1787"/>
                <a:gd name="T20" fmla="*/ 393 w 2144"/>
                <a:gd name="T21" fmla="*/ 0 h 1787"/>
                <a:gd name="T22" fmla="*/ 397 w 2144"/>
                <a:gd name="T23" fmla="*/ 357 h 1787"/>
                <a:gd name="T24" fmla="*/ 421 w 2144"/>
                <a:gd name="T25" fmla="*/ 609 h 1787"/>
                <a:gd name="T26" fmla="*/ 385 w 2144"/>
                <a:gd name="T27" fmla="*/ 826 h 1787"/>
                <a:gd name="T28" fmla="*/ 385 w 2144"/>
                <a:gd name="T29" fmla="*/ 1036 h 1787"/>
                <a:gd name="T30" fmla="*/ 877 w 2144"/>
                <a:gd name="T31" fmla="*/ 784 h 1787"/>
                <a:gd name="T32" fmla="*/ 1309 w 2144"/>
                <a:gd name="T33" fmla="*/ 555 h 1787"/>
                <a:gd name="T34" fmla="*/ 1802 w 2144"/>
                <a:gd name="T35" fmla="*/ 249 h 1787"/>
                <a:gd name="T36" fmla="*/ 2096 w 2144"/>
                <a:gd name="T37" fmla="*/ 69 h 1787"/>
                <a:gd name="T38" fmla="*/ 1814 w 2144"/>
                <a:gd name="T39" fmla="*/ 279 h 1787"/>
                <a:gd name="T40" fmla="*/ 1453 w 2144"/>
                <a:gd name="T41" fmla="*/ 501 h 1787"/>
                <a:gd name="T42" fmla="*/ 1123 w 2144"/>
                <a:gd name="T43" fmla="*/ 700 h 1787"/>
                <a:gd name="T44" fmla="*/ 739 w 2144"/>
                <a:gd name="T45" fmla="*/ 898 h 1787"/>
                <a:gd name="T46" fmla="*/ 463 w 2144"/>
                <a:gd name="T47" fmla="*/ 1084 h 1787"/>
                <a:gd name="T48" fmla="*/ 817 w 2144"/>
                <a:gd name="T49" fmla="*/ 1193 h 1787"/>
                <a:gd name="T50" fmla="*/ 1285 w 2144"/>
                <a:gd name="T51" fmla="*/ 1187 h 1787"/>
                <a:gd name="T52" fmla="*/ 1916 w 2144"/>
                <a:gd name="T53" fmla="*/ 1396 h 1787"/>
                <a:gd name="T54" fmla="*/ 2144 w 2144"/>
                <a:gd name="T55" fmla="*/ 1420 h 1787"/>
                <a:gd name="T56" fmla="*/ 1814 w 2144"/>
                <a:gd name="T57" fmla="*/ 1408 h 1787"/>
                <a:gd name="T58" fmla="*/ 1435 w 2144"/>
                <a:gd name="T59" fmla="*/ 1288 h 1787"/>
                <a:gd name="T60" fmla="*/ 1219 w 2144"/>
                <a:gd name="T61" fmla="*/ 1229 h 1787"/>
                <a:gd name="T62" fmla="*/ 799 w 2144"/>
                <a:gd name="T63" fmla="*/ 1223 h 1787"/>
                <a:gd name="T64" fmla="*/ 505 w 2144"/>
                <a:gd name="T65" fmla="*/ 1145 h 1787"/>
                <a:gd name="T66" fmla="*/ 733 w 2144"/>
                <a:gd name="T67" fmla="*/ 1378 h 1787"/>
                <a:gd name="T68" fmla="*/ 877 w 2144"/>
                <a:gd name="T69" fmla="*/ 1619 h 1787"/>
                <a:gd name="T70" fmla="*/ 1009 w 2144"/>
                <a:gd name="T71" fmla="*/ 1787 h 1787"/>
                <a:gd name="T72" fmla="*/ 817 w 2144"/>
                <a:gd name="T73" fmla="*/ 1607 h 1787"/>
                <a:gd name="T74" fmla="*/ 673 w 2144"/>
                <a:gd name="T75" fmla="*/ 1372 h 1787"/>
                <a:gd name="T76" fmla="*/ 415 w 2144"/>
                <a:gd name="T77" fmla="*/ 1109 h 1787"/>
                <a:gd name="T78" fmla="*/ 318 w 2144"/>
                <a:gd name="T79" fmla="*/ 1078 h 1787"/>
                <a:gd name="T80" fmla="*/ 318 w 2144"/>
                <a:gd name="T81" fmla="*/ 1078 h 1787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</a:gdLst>
              <a:ahLst/>
              <a:cxnLst>
                <a:cxn ang="T82">
                  <a:pos x="T0" y="T1"/>
                </a:cxn>
                <a:cxn ang="T83">
                  <a:pos x="T2" y="T3"/>
                </a:cxn>
                <a:cxn ang="T84">
                  <a:pos x="T4" y="T5"/>
                </a:cxn>
                <a:cxn ang="T85">
                  <a:pos x="T6" y="T7"/>
                </a:cxn>
                <a:cxn ang="T86">
                  <a:pos x="T8" y="T9"/>
                </a:cxn>
                <a:cxn ang="T87">
                  <a:pos x="T10" y="T11"/>
                </a:cxn>
                <a:cxn ang="T88">
                  <a:pos x="T12" y="T13"/>
                </a:cxn>
                <a:cxn ang="T89">
                  <a:pos x="T14" y="T15"/>
                </a:cxn>
                <a:cxn ang="T90">
                  <a:pos x="T16" y="T17"/>
                </a:cxn>
                <a:cxn ang="T91">
                  <a:pos x="T18" y="T19"/>
                </a:cxn>
                <a:cxn ang="T92">
                  <a:pos x="T20" y="T21"/>
                </a:cxn>
                <a:cxn ang="T93">
                  <a:pos x="T22" y="T23"/>
                </a:cxn>
                <a:cxn ang="T94">
                  <a:pos x="T24" y="T25"/>
                </a:cxn>
                <a:cxn ang="T95">
                  <a:pos x="T26" y="T27"/>
                </a:cxn>
                <a:cxn ang="T96">
                  <a:pos x="T28" y="T29"/>
                </a:cxn>
                <a:cxn ang="T97">
                  <a:pos x="T30" y="T31"/>
                </a:cxn>
                <a:cxn ang="T98">
                  <a:pos x="T32" y="T33"/>
                </a:cxn>
                <a:cxn ang="T99">
                  <a:pos x="T34" y="T35"/>
                </a:cxn>
                <a:cxn ang="T100">
                  <a:pos x="T36" y="T37"/>
                </a:cxn>
                <a:cxn ang="T101">
                  <a:pos x="T38" y="T39"/>
                </a:cxn>
                <a:cxn ang="T102">
                  <a:pos x="T40" y="T41"/>
                </a:cxn>
                <a:cxn ang="T103">
                  <a:pos x="T42" y="T43"/>
                </a:cxn>
                <a:cxn ang="T104">
                  <a:pos x="T44" y="T45"/>
                </a:cxn>
                <a:cxn ang="T105">
                  <a:pos x="T46" y="T47"/>
                </a:cxn>
                <a:cxn ang="T106">
                  <a:pos x="T48" y="T49"/>
                </a:cxn>
                <a:cxn ang="T107">
                  <a:pos x="T50" y="T51"/>
                </a:cxn>
                <a:cxn ang="T108">
                  <a:pos x="T52" y="T53"/>
                </a:cxn>
                <a:cxn ang="T109">
                  <a:pos x="T54" y="T55"/>
                </a:cxn>
                <a:cxn ang="T110">
                  <a:pos x="T56" y="T57"/>
                </a:cxn>
                <a:cxn ang="T111">
                  <a:pos x="T58" y="T59"/>
                </a:cxn>
                <a:cxn ang="T112">
                  <a:pos x="T60" y="T61"/>
                </a:cxn>
                <a:cxn ang="T113">
                  <a:pos x="T62" y="T63"/>
                </a:cxn>
                <a:cxn ang="T114">
                  <a:pos x="T64" y="T65"/>
                </a:cxn>
                <a:cxn ang="T115">
                  <a:pos x="T66" y="T67"/>
                </a:cxn>
                <a:cxn ang="T116">
                  <a:pos x="T68" y="T69"/>
                </a:cxn>
                <a:cxn ang="T117">
                  <a:pos x="T70" y="T71"/>
                </a:cxn>
                <a:cxn ang="T118">
                  <a:pos x="T72" y="T73"/>
                </a:cxn>
                <a:cxn ang="T119">
                  <a:pos x="T74" y="T75"/>
                </a:cxn>
                <a:cxn ang="T120">
                  <a:pos x="T76" y="T77"/>
                </a:cxn>
                <a:cxn ang="T121">
                  <a:pos x="T78" y="T79"/>
                </a:cxn>
                <a:cxn ang="T122">
                  <a:pos x="T80" y="T81"/>
                </a:cxn>
              </a:cxnLst>
              <a:rect l="0" t="0" r="r" b="b"/>
              <a:pathLst>
                <a:path w="2144" h="1787">
                  <a:moveTo>
                    <a:pt x="318" y="1078"/>
                  </a:moveTo>
                  <a:lnTo>
                    <a:pt x="217" y="928"/>
                  </a:lnTo>
                  <a:lnTo>
                    <a:pt x="102" y="808"/>
                  </a:lnTo>
                  <a:lnTo>
                    <a:pt x="36" y="742"/>
                  </a:lnTo>
                  <a:lnTo>
                    <a:pt x="0" y="700"/>
                  </a:lnTo>
                  <a:lnTo>
                    <a:pt x="270" y="958"/>
                  </a:lnTo>
                  <a:lnTo>
                    <a:pt x="294" y="1006"/>
                  </a:lnTo>
                  <a:lnTo>
                    <a:pt x="367" y="670"/>
                  </a:lnTo>
                  <a:lnTo>
                    <a:pt x="379" y="411"/>
                  </a:lnTo>
                  <a:lnTo>
                    <a:pt x="347" y="118"/>
                  </a:lnTo>
                  <a:lnTo>
                    <a:pt x="393" y="0"/>
                  </a:lnTo>
                  <a:lnTo>
                    <a:pt x="397" y="357"/>
                  </a:lnTo>
                  <a:lnTo>
                    <a:pt x="421" y="609"/>
                  </a:lnTo>
                  <a:lnTo>
                    <a:pt x="385" y="826"/>
                  </a:lnTo>
                  <a:lnTo>
                    <a:pt x="385" y="1036"/>
                  </a:lnTo>
                  <a:lnTo>
                    <a:pt x="877" y="784"/>
                  </a:lnTo>
                  <a:lnTo>
                    <a:pt x="1309" y="555"/>
                  </a:lnTo>
                  <a:lnTo>
                    <a:pt x="1802" y="249"/>
                  </a:lnTo>
                  <a:lnTo>
                    <a:pt x="2096" y="69"/>
                  </a:lnTo>
                  <a:lnTo>
                    <a:pt x="1814" y="279"/>
                  </a:lnTo>
                  <a:lnTo>
                    <a:pt x="1453" y="501"/>
                  </a:lnTo>
                  <a:lnTo>
                    <a:pt x="1123" y="700"/>
                  </a:lnTo>
                  <a:lnTo>
                    <a:pt x="739" y="898"/>
                  </a:lnTo>
                  <a:lnTo>
                    <a:pt x="463" y="1084"/>
                  </a:lnTo>
                  <a:lnTo>
                    <a:pt x="817" y="1193"/>
                  </a:lnTo>
                  <a:lnTo>
                    <a:pt x="1285" y="1187"/>
                  </a:lnTo>
                  <a:lnTo>
                    <a:pt x="1916" y="1396"/>
                  </a:lnTo>
                  <a:lnTo>
                    <a:pt x="2144" y="1420"/>
                  </a:lnTo>
                  <a:lnTo>
                    <a:pt x="1814" y="1408"/>
                  </a:lnTo>
                  <a:lnTo>
                    <a:pt x="1435" y="1288"/>
                  </a:lnTo>
                  <a:lnTo>
                    <a:pt x="1219" y="1229"/>
                  </a:lnTo>
                  <a:lnTo>
                    <a:pt x="799" y="1223"/>
                  </a:lnTo>
                  <a:lnTo>
                    <a:pt x="505" y="1145"/>
                  </a:lnTo>
                  <a:lnTo>
                    <a:pt x="733" y="1378"/>
                  </a:lnTo>
                  <a:lnTo>
                    <a:pt x="877" y="1619"/>
                  </a:lnTo>
                  <a:lnTo>
                    <a:pt x="1009" y="1787"/>
                  </a:lnTo>
                  <a:lnTo>
                    <a:pt x="817" y="1607"/>
                  </a:lnTo>
                  <a:lnTo>
                    <a:pt x="673" y="1372"/>
                  </a:lnTo>
                  <a:lnTo>
                    <a:pt x="415" y="1109"/>
                  </a:lnTo>
                  <a:lnTo>
                    <a:pt x="318" y="1078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1" name="Freeform 19"/>
            <p:cNvSpPr>
              <a:spLocks/>
            </p:cNvSpPr>
            <p:nvPr/>
          </p:nvSpPr>
          <p:spPr bwMode="hidden">
            <a:xfrm>
              <a:off x="2932" y="1728"/>
              <a:ext cx="2828" cy="2366"/>
            </a:xfrm>
            <a:custGeom>
              <a:avLst/>
              <a:gdLst>
                <a:gd name="T0" fmla="*/ 1814 w 2828"/>
                <a:gd name="T1" fmla="*/ 606 h 2366"/>
                <a:gd name="T2" fmla="*/ 1615 w 2828"/>
                <a:gd name="T3" fmla="*/ 252 h 2366"/>
                <a:gd name="T4" fmla="*/ 1345 w 2828"/>
                <a:gd name="T5" fmla="*/ 132 h 2366"/>
                <a:gd name="T6" fmla="*/ 1381 w 2828"/>
                <a:gd name="T7" fmla="*/ 492 h 2366"/>
                <a:gd name="T8" fmla="*/ 955 w 2828"/>
                <a:gd name="T9" fmla="*/ 221 h 2366"/>
                <a:gd name="T10" fmla="*/ 877 w 2828"/>
                <a:gd name="T11" fmla="*/ 161 h 2366"/>
                <a:gd name="T12" fmla="*/ 841 w 2828"/>
                <a:gd name="T13" fmla="*/ 167 h 2366"/>
                <a:gd name="T14" fmla="*/ 720 w 2828"/>
                <a:gd name="T15" fmla="*/ 161 h 2366"/>
                <a:gd name="T16" fmla="*/ 613 w 2828"/>
                <a:gd name="T17" fmla="*/ 144 h 2366"/>
                <a:gd name="T18" fmla="*/ 492 w 2828"/>
                <a:gd name="T19" fmla="*/ 161 h 2366"/>
                <a:gd name="T20" fmla="*/ 432 w 2828"/>
                <a:gd name="T21" fmla="*/ 150 h 2366"/>
                <a:gd name="T22" fmla="*/ 342 w 2828"/>
                <a:gd name="T23" fmla="*/ 138 h 2366"/>
                <a:gd name="T24" fmla="*/ 246 w 2828"/>
                <a:gd name="T25" fmla="*/ 126 h 2366"/>
                <a:gd name="T26" fmla="*/ 174 w 2828"/>
                <a:gd name="T27" fmla="*/ 114 h 2366"/>
                <a:gd name="T28" fmla="*/ 216 w 2828"/>
                <a:gd name="T29" fmla="*/ 240 h 2366"/>
                <a:gd name="T30" fmla="*/ 607 w 2828"/>
                <a:gd name="T31" fmla="*/ 588 h 2366"/>
                <a:gd name="T32" fmla="*/ 1177 w 2828"/>
                <a:gd name="T33" fmla="*/ 817 h 2366"/>
                <a:gd name="T34" fmla="*/ 972 w 2828"/>
                <a:gd name="T35" fmla="*/ 871 h 2366"/>
                <a:gd name="T36" fmla="*/ 492 w 2828"/>
                <a:gd name="T37" fmla="*/ 1111 h 2366"/>
                <a:gd name="T38" fmla="*/ 276 w 2828"/>
                <a:gd name="T39" fmla="*/ 1441 h 2366"/>
                <a:gd name="T40" fmla="*/ 42 w 2828"/>
                <a:gd name="T41" fmla="*/ 1441 h 2366"/>
                <a:gd name="T42" fmla="*/ 367 w 2828"/>
                <a:gd name="T43" fmla="*/ 1585 h 2366"/>
                <a:gd name="T44" fmla="*/ 949 w 2828"/>
                <a:gd name="T45" fmla="*/ 1712 h 2366"/>
                <a:gd name="T46" fmla="*/ 1519 w 2828"/>
                <a:gd name="T47" fmla="*/ 1537 h 2366"/>
                <a:gd name="T48" fmla="*/ 1735 w 2828"/>
                <a:gd name="T49" fmla="*/ 1513 h 2366"/>
                <a:gd name="T50" fmla="*/ 1723 w 2828"/>
                <a:gd name="T51" fmla="*/ 1802 h 2366"/>
                <a:gd name="T52" fmla="*/ 2042 w 2828"/>
                <a:gd name="T53" fmla="*/ 2229 h 2366"/>
                <a:gd name="T54" fmla="*/ 2191 w 2828"/>
                <a:gd name="T55" fmla="*/ 2133 h 2366"/>
                <a:gd name="T56" fmla="*/ 2270 w 2828"/>
                <a:gd name="T57" fmla="*/ 1970 h 2366"/>
                <a:gd name="T58" fmla="*/ 2233 w 2828"/>
                <a:gd name="T59" fmla="*/ 1573 h 2366"/>
                <a:gd name="T60" fmla="*/ 2294 w 2828"/>
                <a:gd name="T61" fmla="*/ 1483 h 2366"/>
                <a:gd name="T62" fmla="*/ 2588 w 2828"/>
                <a:gd name="T63" fmla="*/ 1688 h 2366"/>
                <a:gd name="T64" fmla="*/ 2695 w 2828"/>
                <a:gd name="T65" fmla="*/ 1682 h 2366"/>
                <a:gd name="T66" fmla="*/ 2588 w 2828"/>
                <a:gd name="T67" fmla="*/ 1543 h 2366"/>
                <a:gd name="T68" fmla="*/ 2510 w 2828"/>
                <a:gd name="T69" fmla="*/ 1357 h 2366"/>
                <a:gd name="T70" fmla="*/ 2354 w 2828"/>
                <a:gd name="T71" fmla="*/ 1184 h 2366"/>
                <a:gd name="T72" fmla="*/ 2102 w 2828"/>
                <a:gd name="T73" fmla="*/ 931 h 2366"/>
                <a:gd name="T74" fmla="*/ 2137 w 2828"/>
                <a:gd name="T75" fmla="*/ 907 h 2366"/>
                <a:gd name="T76" fmla="*/ 2215 w 2828"/>
                <a:gd name="T77" fmla="*/ 871 h 2366"/>
                <a:gd name="T78" fmla="*/ 2324 w 2828"/>
                <a:gd name="T79" fmla="*/ 817 h 2366"/>
                <a:gd name="T80" fmla="*/ 2372 w 2828"/>
                <a:gd name="T81" fmla="*/ 787 h 2366"/>
                <a:gd name="T82" fmla="*/ 2078 w 2828"/>
                <a:gd name="T83" fmla="*/ 865 h 23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2828" h="2366">
                  <a:moveTo>
                    <a:pt x="2006" y="835"/>
                  </a:moveTo>
                  <a:lnTo>
                    <a:pt x="1873" y="715"/>
                  </a:lnTo>
                  <a:lnTo>
                    <a:pt x="1814" y="606"/>
                  </a:lnTo>
                  <a:lnTo>
                    <a:pt x="1747" y="438"/>
                  </a:lnTo>
                  <a:lnTo>
                    <a:pt x="1699" y="312"/>
                  </a:lnTo>
                  <a:lnTo>
                    <a:pt x="1615" y="252"/>
                  </a:lnTo>
                  <a:lnTo>
                    <a:pt x="1453" y="84"/>
                  </a:lnTo>
                  <a:lnTo>
                    <a:pt x="1375" y="0"/>
                  </a:lnTo>
                  <a:lnTo>
                    <a:pt x="1345" y="132"/>
                  </a:lnTo>
                  <a:lnTo>
                    <a:pt x="1369" y="294"/>
                  </a:lnTo>
                  <a:lnTo>
                    <a:pt x="1513" y="558"/>
                  </a:lnTo>
                  <a:lnTo>
                    <a:pt x="1381" y="492"/>
                  </a:lnTo>
                  <a:lnTo>
                    <a:pt x="1201" y="360"/>
                  </a:lnTo>
                  <a:lnTo>
                    <a:pt x="961" y="227"/>
                  </a:lnTo>
                  <a:lnTo>
                    <a:pt x="955" y="221"/>
                  </a:lnTo>
                  <a:lnTo>
                    <a:pt x="949" y="215"/>
                  </a:lnTo>
                  <a:lnTo>
                    <a:pt x="913" y="185"/>
                  </a:lnTo>
                  <a:lnTo>
                    <a:pt x="877" y="161"/>
                  </a:lnTo>
                  <a:lnTo>
                    <a:pt x="859" y="156"/>
                  </a:lnTo>
                  <a:lnTo>
                    <a:pt x="853" y="161"/>
                  </a:lnTo>
                  <a:lnTo>
                    <a:pt x="841" y="167"/>
                  </a:lnTo>
                  <a:lnTo>
                    <a:pt x="810" y="173"/>
                  </a:lnTo>
                  <a:lnTo>
                    <a:pt x="768" y="167"/>
                  </a:lnTo>
                  <a:lnTo>
                    <a:pt x="720" y="161"/>
                  </a:lnTo>
                  <a:lnTo>
                    <a:pt x="678" y="156"/>
                  </a:lnTo>
                  <a:lnTo>
                    <a:pt x="637" y="150"/>
                  </a:lnTo>
                  <a:lnTo>
                    <a:pt x="613" y="144"/>
                  </a:lnTo>
                  <a:lnTo>
                    <a:pt x="601" y="144"/>
                  </a:lnTo>
                  <a:lnTo>
                    <a:pt x="498" y="161"/>
                  </a:lnTo>
                  <a:lnTo>
                    <a:pt x="492" y="161"/>
                  </a:lnTo>
                  <a:lnTo>
                    <a:pt x="480" y="156"/>
                  </a:lnTo>
                  <a:lnTo>
                    <a:pt x="456" y="156"/>
                  </a:lnTo>
                  <a:lnTo>
                    <a:pt x="432" y="150"/>
                  </a:lnTo>
                  <a:lnTo>
                    <a:pt x="379" y="144"/>
                  </a:lnTo>
                  <a:lnTo>
                    <a:pt x="361" y="138"/>
                  </a:lnTo>
                  <a:lnTo>
                    <a:pt x="342" y="138"/>
                  </a:lnTo>
                  <a:lnTo>
                    <a:pt x="324" y="138"/>
                  </a:lnTo>
                  <a:lnTo>
                    <a:pt x="300" y="132"/>
                  </a:lnTo>
                  <a:lnTo>
                    <a:pt x="246" y="126"/>
                  </a:lnTo>
                  <a:lnTo>
                    <a:pt x="216" y="120"/>
                  </a:lnTo>
                  <a:lnTo>
                    <a:pt x="192" y="120"/>
                  </a:lnTo>
                  <a:lnTo>
                    <a:pt x="174" y="114"/>
                  </a:lnTo>
                  <a:lnTo>
                    <a:pt x="168" y="114"/>
                  </a:lnTo>
                  <a:lnTo>
                    <a:pt x="6" y="120"/>
                  </a:lnTo>
                  <a:lnTo>
                    <a:pt x="216" y="240"/>
                  </a:lnTo>
                  <a:lnTo>
                    <a:pt x="306" y="294"/>
                  </a:lnTo>
                  <a:lnTo>
                    <a:pt x="480" y="462"/>
                  </a:lnTo>
                  <a:lnTo>
                    <a:pt x="607" y="588"/>
                  </a:lnTo>
                  <a:lnTo>
                    <a:pt x="655" y="672"/>
                  </a:lnTo>
                  <a:lnTo>
                    <a:pt x="949" y="769"/>
                  </a:lnTo>
                  <a:lnTo>
                    <a:pt x="1177" y="817"/>
                  </a:lnTo>
                  <a:lnTo>
                    <a:pt x="1249" y="871"/>
                  </a:lnTo>
                  <a:lnTo>
                    <a:pt x="1117" y="853"/>
                  </a:lnTo>
                  <a:lnTo>
                    <a:pt x="972" y="871"/>
                  </a:lnTo>
                  <a:lnTo>
                    <a:pt x="756" y="919"/>
                  </a:lnTo>
                  <a:lnTo>
                    <a:pt x="619" y="961"/>
                  </a:lnTo>
                  <a:lnTo>
                    <a:pt x="492" y="1111"/>
                  </a:lnTo>
                  <a:lnTo>
                    <a:pt x="420" y="1214"/>
                  </a:lnTo>
                  <a:lnTo>
                    <a:pt x="348" y="1345"/>
                  </a:lnTo>
                  <a:lnTo>
                    <a:pt x="276" y="1441"/>
                  </a:lnTo>
                  <a:lnTo>
                    <a:pt x="192" y="1471"/>
                  </a:lnTo>
                  <a:lnTo>
                    <a:pt x="66" y="1465"/>
                  </a:lnTo>
                  <a:lnTo>
                    <a:pt x="42" y="1441"/>
                  </a:lnTo>
                  <a:lnTo>
                    <a:pt x="0" y="1471"/>
                  </a:lnTo>
                  <a:lnTo>
                    <a:pt x="126" y="1519"/>
                  </a:lnTo>
                  <a:lnTo>
                    <a:pt x="367" y="1585"/>
                  </a:lnTo>
                  <a:lnTo>
                    <a:pt x="570" y="1591"/>
                  </a:lnTo>
                  <a:lnTo>
                    <a:pt x="690" y="1664"/>
                  </a:lnTo>
                  <a:lnTo>
                    <a:pt x="949" y="1712"/>
                  </a:lnTo>
                  <a:lnTo>
                    <a:pt x="1260" y="1694"/>
                  </a:lnTo>
                  <a:lnTo>
                    <a:pt x="1411" y="1603"/>
                  </a:lnTo>
                  <a:lnTo>
                    <a:pt x="1519" y="1537"/>
                  </a:lnTo>
                  <a:lnTo>
                    <a:pt x="1645" y="1399"/>
                  </a:lnTo>
                  <a:lnTo>
                    <a:pt x="1699" y="1387"/>
                  </a:lnTo>
                  <a:lnTo>
                    <a:pt x="1735" y="1513"/>
                  </a:lnTo>
                  <a:lnTo>
                    <a:pt x="1729" y="1567"/>
                  </a:lnTo>
                  <a:lnTo>
                    <a:pt x="1723" y="1670"/>
                  </a:lnTo>
                  <a:lnTo>
                    <a:pt x="1723" y="1802"/>
                  </a:lnTo>
                  <a:lnTo>
                    <a:pt x="1831" y="1964"/>
                  </a:lnTo>
                  <a:lnTo>
                    <a:pt x="1957" y="2090"/>
                  </a:lnTo>
                  <a:lnTo>
                    <a:pt x="2042" y="2229"/>
                  </a:lnTo>
                  <a:lnTo>
                    <a:pt x="2155" y="2366"/>
                  </a:lnTo>
                  <a:lnTo>
                    <a:pt x="2161" y="2295"/>
                  </a:lnTo>
                  <a:lnTo>
                    <a:pt x="2191" y="2133"/>
                  </a:lnTo>
                  <a:lnTo>
                    <a:pt x="2215" y="2048"/>
                  </a:lnTo>
                  <a:lnTo>
                    <a:pt x="2258" y="2042"/>
                  </a:lnTo>
                  <a:lnTo>
                    <a:pt x="2270" y="1970"/>
                  </a:lnTo>
                  <a:lnTo>
                    <a:pt x="2342" y="1868"/>
                  </a:lnTo>
                  <a:lnTo>
                    <a:pt x="2324" y="1748"/>
                  </a:lnTo>
                  <a:lnTo>
                    <a:pt x="2233" y="1573"/>
                  </a:lnTo>
                  <a:lnTo>
                    <a:pt x="2209" y="1453"/>
                  </a:lnTo>
                  <a:lnTo>
                    <a:pt x="2209" y="1345"/>
                  </a:lnTo>
                  <a:lnTo>
                    <a:pt x="2294" y="1483"/>
                  </a:lnTo>
                  <a:lnTo>
                    <a:pt x="2461" y="1651"/>
                  </a:lnTo>
                  <a:lnTo>
                    <a:pt x="2504" y="1651"/>
                  </a:lnTo>
                  <a:lnTo>
                    <a:pt x="2588" y="1688"/>
                  </a:lnTo>
                  <a:lnTo>
                    <a:pt x="2678" y="1718"/>
                  </a:lnTo>
                  <a:lnTo>
                    <a:pt x="2720" y="1712"/>
                  </a:lnTo>
                  <a:lnTo>
                    <a:pt x="2695" y="1682"/>
                  </a:lnTo>
                  <a:lnTo>
                    <a:pt x="2678" y="1627"/>
                  </a:lnTo>
                  <a:lnTo>
                    <a:pt x="2630" y="1597"/>
                  </a:lnTo>
                  <a:lnTo>
                    <a:pt x="2588" y="1543"/>
                  </a:lnTo>
                  <a:lnTo>
                    <a:pt x="2618" y="1483"/>
                  </a:lnTo>
                  <a:lnTo>
                    <a:pt x="2576" y="1399"/>
                  </a:lnTo>
                  <a:lnTo>
                    <a:pt x="2510" y="1357"/>
                  </a:lnTo>
                  <a:lnTo>
                    <a:pt x="2576" y="1351"/>
                  </a:lnTo>
                  <a:lnTo>
                    <a:pt x="2552" y="1315"/>
                  </a:lnTo>
                  <a:lnTo>
                    <a:pt x="2354" y="1184"/>
                  </a:lnTo>
                  <a:lnTo>
                    <a:pt x="2252" y="1123"/>
                  </a:lnTo>
                  <a:lnTo>
                    <a:pt x="2173" y="1009"/>
                  </a:lnTo>
                  <a:lnTo>
                    <a:pt x="2102" y="931"/>
                  </a:lnTo>
                  <a:lnTo>
                    <a:pt x="2108" y="931"/>
                  </a:lnTo>
                  <a:lnTo>
                    <a:pt x="2114" y="925"/>
                  </a:lnTo>
                  <a:lnTo>
                    <a:pt x="2137" y="907"/>
                  </a:lnTo>
                  <a:lnTo>
                    <a:pt x="2167" y="883"/>
                  </a:lnTo>
                  <a:lnTo>
                    <a:pt x="2197" y="877"/>
                  </a:lnTo>
                  <a:lnTo>
                    <a:pt x="2215" y="871"/>
                  </a:lnTo>
                  <a:lnTo>
                    <a:pt x="2240" y="859"/>
                  </a:lnTo>
                  <a:lnTo>
                    <a:pt x="2300" y="829"/>
                  </a:lnTo>
                  <a:lnTo>
                    <a:pt x="2324" y="817"/>
                  </a:lnTo>
                  <a:lnTo>
                    <a:pt x="2348" y="799"/>
                  </a:lnTo>
                  <a:lnTo>
                    <a:pt x="2366" y="793"/>
                  </a:lnTo>
                  <a:lnTo>
                    <a:pt x="2372" y="787"/>
                  </a:lnTo>
                  <a:lnTo>
                    <a:pt x="2828" y="588"/>
                  </a:lnTo>
                  <a:lnTo>
                    <a:pt x="2828" y="528"/>
                  </a:lnTo>
                  <a:lnTo>
                    <a:pt x="2078" y="865"/>
                  </a:lnTo>
                  <a:lnTo>
                    <a:pt x="2006" y="835"/>
                  </a:lnTo>
                  <a:lnTo>
                    <a:pt x="2006" y="835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2" name="Freeform 20"/>
            <p:cNvSpPr>
              <a:spLocks/>
            </p:cNvSpPr>
            <p:nvPr/>
          </p:nvSpPr>
          <p:spPr bwMode="hidden">
            <a:xfrm>
              <a:off x="3160" y="1860"/>
              <a:ext cx="2162" cy="1934"/>
            </a:xfrm>
            <a:custGeom>
              <a:avLst/>
              <a:gdLst>
                <a:gd name="T0" fmla="*/ 1938 w 2153"/>
                <a:gd name="T1" fmla="*/ 875 h 1930"/>
                <a:gd name="T2" fmla="*/ 2033 w 2153"/>
                <a:gd name="T3" fmla="*/ 1043 h 1930"/>
                <a:gd name="T4" fmla="*/ 2159 w 2153"/>
                <a:gd name="T5" fmla="*/ 1192 h 1930"/>
                <a:gd name="T6" fmla="*/ 2225 w 2153"/>
                <a:gd name="T7" fmla="*/ 1282 h 1930"/>
                <a:gd name="T8" fmla="*/ 2261 w 2153"/>
                <a:gd name="T9" fmla="*/ 1330 h 1930"/>
                <a:gd name="T10" fmla="*/ 1985 w 2153"/>
                <a:gd name="T11" fmla="*/ 1001 h 1930"/>
                <a:gd name="T12" fmla="*/ 1956 w 2153"/>
                <a:gd name="T13" fmla="*/ 953 h 1930"/>
                <a:gd name="T14" fmla="*/ 1876 w 2153"/>
                <a:gd name="T15" fmla="*/ 1276 h 1930"/>
                <a:gd name="T16" fmla="*/ 1862 w 2153"/>
                <a:gd name="T17" fmla="*/ 1522 h 1930"/>
                <a:gd name="T18" fmla="*/ 1914 w 2153"/>
                <a:gd name="T19" fmla="*/ 1954 h 1930"/>
                <a:gd name="T20" fmla="*/ 1883 w 2153"/>
                <a:gd name="T21" fmla="*/ 1978 h 1930"/>
                <a:gd name="T22" fmla="*/ 1835 w 2153"/>
                <a:gd name="T23" fmla="*/ 1570 h 1930"/>
                <a:gd name="T24" fmla="*/ 1814 w 2153"/>
                <a:gd name="T25" fmla="*/ 1324 h 1930"/>
                <a:gd name="T26" fmla="*/ 1855 w 2153"/>
                <a:gd name="T27" fmla="*/ 1109 h 1930"/>
                <a:gd name="T28" fmla="*/ 1862 w 2153"/>
                <a:gd name="T29" fmla="*/ 899 h 1930"/>
                <a:gd name="T30" fmla="*/ 1330 w 2153"/>
                <a:gd name="T31" fmla="*/ 1031 h 1930"/>
                <a:gd name="T32" fmla="*/ 868 w 2153"/>
                <a:gd name="T33" fmla="*/ 1156 h 1930"/>
                <a:gd name="T34" fmla="*/ 335 w 2153"/>
                <a:gd name="T35" fmla="*/ 1348 h 1930"/>
                <a:gd name="T36" fmla="*/ 18 w 2153"/>
                <a:gd name="T37" fmla="*/ 1456 h 1930"/>
                <a:gd name="T38" fmla="*/ 323 w 2153"/>
                <a:gd name="T39" fmla="*/ 1318 h 1930"/>
                <a:gd name="T40" fmla="*/ 718 w 2153"/>
                <a:gd name="T41" fmla="*/ 1168 h 1930"/>
                <a:gd name="T42" fmla="*/ 1070 w 2153"/>
                <a:gd name="T43" fmla="*/ 1061 h 1930"/>
                <a:gd name="T44" fmla="*/ 1483 w 2153"/>
                <a:gd name="T45" fmla="*/ 953 h 1930"/>
                <a:gd name="T46" fmla="*/ 1776 w 2153"/>
                <a:gd name="T47" fmla="*/ 839 h 1930"/>
                <a:gd name="T48" fmla="*/ 1405 w 2153"/>
                <a:gd name="T49" fmla="*/ 635 h 1930"/>
                <a:gd name="T50" fmla="*/ 909 w 2153"/>
                <a:gd name="T51" fmla="*/ 527 h 1930"/>
                <a:gd name="T52" fmla="*/ 239 w 2153"/>
                <a:gd name="T53" fmla="*/ 161 h 1930"/>
                <a:gd name="T54" fmla="*/ 0 w 2153"/>
                <a:gd name="T55" fmla="*/ 83 h 1930"/>
                <a:gd name="T56" fmla="*/ 341 w 2153"/>
                <a:gd name="T57" fmla="*/ 179 h 1930"/>
                <a:gd name="T58" fmla="*/ 748 w 2153"/>
                <a:gd name="T59" fmla="*/ 395 h 1930"/>
                <a:gd name="T60" fmla="*/ 981 w 2153"/>
                <a:gd name="T61" fmla="*/ 503 h 1930"/>
                <a:gd name="T62" fmla="*/ 1423 w 2153"/>
                <a:gd name="T63" fmla="*/ 605 h 1930"/>
                <a:gd name="T64" fmla="*/ 1734 w 2153"/>
                <a:gd name="T65" fmla="*/ 767 h 1930"/>
                <a:gd name="T66" fmla="*/ 1495 w 2153"/>
                <a:gd name="T67" fmla="*/ 473 h 1930"/>
                <a:gd name="T68" fmla="*/ 1352 w 2153"/>
                <a:gd name="T69" fmla="*/ 191 h 1930"/>
                <a:gd name="T70" fmla="*/ 1214 w 2153"/>
                <a:gd name="T71" fmla="*/ 0 h 1930"/>
                <a:gd name="T72" fmla="*/ 1411 w 2153"/>
                <a:gd name="T73" fmla="*/ 215 h 1930"/>
                <a:gd name="T74" fmla="*/ 1562 w 2153"/>
                <a:gd name="T75" fmla="*/ 497 h 1930"/>
                <a:gd name="T76" fmla="*/ 1835 w 2153"/>
                <a:gd name="T77" fmla="*/ 827 h 1930"/>
                <a:gd name="T78" fmla="*/ 1938 w 2153"/>
                <a:gd name="T79" fmla="*/ 875 h 1930"/>
                <a:gd name="T80" fmla="*/ 1938 w 2153"/>
                <a:gd name="T81" fmla="*/ 875 h 1930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</a:gdLst>
              <a:ahLst/>
              <a:cxnLst>
                <a:cxn ang="T82">
                  <a:pos x="T0" y="T1"/>
                </a:cxn>
                <a:cxn ang="T83">
                  <a:pos x="T2" y="T3"/>
                </a:cxn>
                <a:cxn ang="T84">
                  <a:pos x="T4" y="T5"/>
                </a:cxn>
                <a:cxn ang="T85">
                  <a:pos x="T6" y="T7"/>
                </a:cxn>
                <a:cxn ang="T86">
                  <a:pos x="T8" y="T9"/>
                </a:cxn>
                <a:cxn ang="T87">
                  <a:pos x="T10" y="T11"/>
                </a:cxn>
                <a:cxn ang="T88">
                  <a:pos x="T12" y="T13"/>
                </a:cxn>
                <a:cxn ang="T89">
                  <a:pos x="T14" y="T15"/>
                </a:cxn>
                <a:cxn ang="T90">
                  <a:pos x="T16" y="T17"/>
                </a:cxn>
                <a:cxn ang="T91">
                  <a:pos x="T18" y="T19"/>
                </a:cxn>
                <a:cxn ang="T92">
                  <a:pos x="T20" y="T21"/>
                </a:cxn>
                <a:cxn ang="T93">
                  <a:pos x="T22" y="T23"/>
                </a:cxn>
                <a:cxn ang="T94">
                  <a:pos x="T24" y="T25"/>
                </a:cxn>
                <a:cxn ang="T95">
                  <a:pos x="T26" y="T27"/>
                </a:cxn>
                <a:cxn ang="T96">
                  <a:pos x="T28" y="T29"/>
                </a:cxn>
                <a:cxn ang="T97">
                  <a:pos x="T30" y="T31"/>
                </a:cxn>
                <a:cxn ang="T98">
                  <a:pos x="T32" y="T33"/>
                </a:cxn>
                <a:cxn ang="T99">
                  <a:pos x="T34" y="T35"/>
                </a:cxn>
                <a:cxn ang="T100">
                  <a:pos x="T36" y="T37"/>
                </a:cxn>
                <a:cxn ang="T101">
                  <a:pos x="T38" y="T39"/>
                </a:cxn>
                <a:cxn ang="T102">
                  <a:pos x="T40" y="T41"/>
                </a:cxn>
                <a:cxn ang="T103">
                  <a:pos x="T42" y="T43"/>
                </a:cxn>
                <a:cxn ang="T104">
                  <a:pos x="T44" y="T45"/>
                </a:cxn>
                <a:cxn ang="T105">
                  <a:pos x="T46" y="T47"/>
                </a:cxn>
                <a:cxn ang="T106">
                  <a:pos x="T48" y="T49"/>
                </a:cxn>
                <a:cxn ang="T107">
                  <a:pos x="T50" y="T51"/>
                </a:cxn>
                <a:cxn ang="T108">
                  <a:pos x="T52" y="T53"/>
                </a:cxn>
                <a:cxn ang="T109">
                  <a:pos x="T54" y="T55"/>
                </a:cxn>
                <a:cxn ang="T110">
                  <a:pos x="T56" y="T57"/>
                </a:cxn>
                <a:cxn ang="T111">
                  <a:pos x="T58" y="T59"/>
                </a:cxn>
                <a:cxn ang="T112">
                  <a:pos x="T60" y="T61"/>
                </a:cxn>
                <a:cxn ang="T113">
                  <a:pos x="T62" y="T63"/>
                </a:cxn>
                <a:cxn ang="T114">
                  <a:pos x="T64" y="T65"/>
                </a:cxn>
                <a:cxn ang="T115">
                  <a:pos x="T66" y="T67"/>
                </a:cxn>
                <a:cxn ang="T116">
                  <a:pos x="T68" y="T69"/>
                </a:cxn>
                <a:cxn ang="T117">
                  <a:pos x="T70" y="T71"/>
                </a:cxn>
                <a:cxn ang="T118">
                  <a:pos x="T72" y="T73"/>
                </a:cxn>
                <a:cxn ang="T119">
                  <a:pos x="T74" y="T75"/>
                </a:cxn>
                <a:cxn ang="T120">
                  <a:pos x="T76" y="T77"/>
                </a:cxn>
                <a:cxn ang="T121">
                  <a:pos x="T78" y="T79"/>
                </a:cxn>
                <a:cxn ang="T122">
                  <a:pos x="T80" y="T81"/>
                </a:cxn>
              </a:cxnLst>
              <a:rect l="0" t="0" r="r" b="b"/>
              <a:pathLst>
                <a:path w="2153" h="1930">
                  <a:moveTo>
                    <a:pt x="1842" y="851"/>
                  </a:moveTo>
                  <a:lnTo>
                    <a:pt x="1937" y="1019"/>
                  </a:lnTo>
                  <a:lnTo>
                    <a:pt x="2051" y="1168"/>
                  </a:lnTo>
                  <a:lnTo>
                    <a:pt x="2117" y="1246"/>
                  </a:lnTo>
                  <a:lnTo>
                    <a:pt x="2153" y="1294"/>
                  </a:lnTo>
                  <a:lnTo>
                    <a:pt x="1889" y="977"/>
                  </a:lnTo>
                  <a:lnTo>
                    <a:pt x="1860" y="929"/>
                  </a:lnTo>
                  <a:lnTo>
                    <a:pt x="1782" y="1240"/>
                  </a:lnTo>
                  <a:lnTo>
                    <a:pt x="1770" y="1486"/>
                  </a:lnTo>
                  <a:lnTo>
                    <a:pt x="1818" y="1906"/>
                  </a:lnTo>
                  <a:lnTo>
                    <a:pt x="1788" y="1930"/>
                  </a:lnTo>
                  <a:lnTo>
                    <a:pt x="1746" y="1534"/>
                  </a:lnTo>
                  <a:lnTo>
                    <a:pt x="1728" y="1288"/>
                  </a:lnTo>
                  <a:lnTo>
                    <a:pt x="1764" y="1085"/>
                  </a:lnTo>
                  <a:lnTo>
                    <a:pt x="1770" y="875"/>
                  </a:lnTo>
                  <a:lnTo>
                    <a:pt x="1268" y="1007"/>
                  </a:lnTo>
                  <a:lnTo>
                    <a:pt x="825" y="1132"/>
                  </a:lnTo>
                  <a:lnTo>
                    <a:pt x="323" y="1312"/>
                  </a:lnTo>
                  <a:lnTo>
                    <a:pt x="18" y="1420"/>
                  </a:lnTo>
                  <a:lnTo>
                    <a:pt x="311" y="1282"/>
                  </a:lnTo>
                  <a:lnTo>
                    <a:pt x="682" y="1144"/>
                  </a:lnTo>
                  <a:lnTo>
                    <a:pt x="1022" y="1037"/>
                  </a:lnTo>
                  <a:lnTo>
                    <a:pt x="1411" y="929"/>
                  </a:lnTo>
                  <a:lnTo>
                    <a:pt x="1692" y="815"/>
                  </a:lnTo>
                  <a:lnTo>
                    <a:pt x="1333" y="623"/>
                  </a:lnTo>
                  <a:lnTo>
                    <a:pt x="861" y="515"/>
                  </a:lnTo>
                  <a:lnTo>
                    <a:pt x="227" y="161"/>
                  </a:lnTo>
                  <a:lnTo>
                    <a:pt x="0" y="83"/>
                  </a:lnTo>
                  <a:lnTo>
                    <a:pt x="329" y="179"/>
                  </a:lnTo>
                  <a:lnTo>
                    <a:pt x="712" y="383"/>
                  </a:lnTo>
                  <a:lnTo>
                    <a:pt x="933" y="491"/>
                  </a:lnTo>
                  <a:lnTo>
                    <a:pt x="1351" y="593"/>
                  </a:lnTo>
                  <a:lnTo>
                    <a:pt x="1650" y="743"/>
                  </a:lnTo>
                  <a:lnTo>
                    <a:pt x="1423" y="461"/>
                  </a:lnTo>
                  <a:lnTo>
                    <a:pt x="1286" y="191"/>
                  </a:lnTo>
                  <a:lnTo>
                    <a:pt x="1154" y="0"/>
                  </a:lnTo>
                  <a:lnTo>
                    <a:pt x="1339" y="215"/>
                  </a:lnTo>
                  <a:lnTo>
                    <a:pt x="1489" y="485"/>
                  </a:lnTo>
                  <a:lnTo>
                    <a:pt x="1746" y="803"/>
                  </a:lnTo>
                  <a:lnTo>
                    <a:pt x="1842" y="851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</p:grpSp>
      <p:sp>
        <p:nvSpPr>
          <p:cNvPr id="26645" name="Rectangle 21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371600"/>
            <a:ext cx="7772400" cy="1302544"/>
          </a:xfrm>
        </p:spPr>
        <p:txBody>
          <a:bodyPr/>
          <a:lstStyle>
            <a:lvl1pPr>
              <a:defRPr sz="5400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26646" name="Rectangle 22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23" name="Rectangle 23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24" name="Rectangle 24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25" name="Rectangle 25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A25617-DE81-407F-8549-02CD1E6CB1D4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6066770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2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2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3174602-B683-412B-B889-A1CBC5188313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1806486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2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2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2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91192E5-2683-458D-8FBF-F23E0FD540CF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0875547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200150"/>
            <a:ext cx="4038600" cy="339804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200150"/>
            <a:ext cx="4038600" cy="339804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2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Rectangle 2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025F34-6257-4CDA-849A-42E2CF39BEFA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4486934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8" name="Rectangle 2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9" name="Rectangle 2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4CAD010-0D34-4CB6-903B-565909D0FC71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0695732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2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Rectangle 2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2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2587BA-5CE7-4543-BD9E-E2F348F7AD21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8637567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3" name="Rectangle 2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Rectangle 2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3919CF-38FF-4DD5-A904-65898FB0B04A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961121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2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Rectangle 2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092DD63-828B-489C-919F-6F14BE73BD7A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6513510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2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Rectangle 2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90ADA8B-C012-4E47-8B3F-F73CC27E3294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1741440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2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2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88352E-9981-4A52-86DB-C0BFEB90B354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9245669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08360"/>
            <a:ext cx="2057400" cy="4389834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08360"/>
            <a:ext cx="6019800" cy="438983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2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2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A855EB-D62A-4CBB-A8F3-25FAAE4A64D3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668744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2"/>
            </a:gs>
            <a:gs pos="10000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9144000" cy="5200650"/>
            <a:chOff x="0" y="0"/>
            <a:chExt cx="5760" cy="4368"/>
          </a:xfrm>
        </p:grpSpPr>
        <p:sp>
          <p:nvSpPr>
            <p:cNvPr id="25603" name="Freeform 3"/>
            <p:cNvSpPr>
              <a:spLocks/>
            </p:cNvSpPr>
            <p:nvPr/>
          </p:nvSpPr>
          <p:spPr bwMode="hidden">
            <a:xfrm>
              <a:off x="0" y="2208"/>
              <a:ext cx="2515" cy="1970"/>
            </a:xfrm>
            <a:custGeom>
              <a:avLst/>
              <a:gdLst>
                <a:gd name="T0" fmla="*/ 744 w 2515"/>
                <a:gd name="T1" fmla="*/ 1669 h 1970"/>
                <a:gd name="T2" fmla="*/ 852 w 2515"/>
                <a:gd name="T3" fmla="*/ 1400 h 1970"/>
                <a:gd name="T4" fmla="*/ 876 w 2515"/>
                <a:gd name="T5" fmla="*/ 1171 h 1970"/>
                <a:gd name="T6" fmla="*/ 979 w 2515"/>
                <a:gd name="T7" fmla="*/ 1370 h 1970"/>
                <a:gd name="T8" fmla="*/ 1231 w 2515"/>
                <a:gd name="T9" fmla="*/ 1621 h 1970"/>
                <a:gd name="T10" fmla="*/ 1471 w 2515"/>
                <a:gd name="T11" fmla="*/ 1693 h 1970"/>
                <a:gd name="T12" fmla="*/ 1819 w 2515"/>
                <a:gd name="T13" fmla="*/ 1678 h 1970"/>
                <a:gd name="T14" fmla="*/ 1893 w 2515"/>
                <a:gd name="T15" fmla="*/ 1513 h 1970"/>
                <a:gd name="T16" fmla="*/ 1874 w 2515"/>
                <a:gd name="T17" fmla="*/ 1285 h 1970"/>
                <a:gd name="T18" fmla="*/ 1783 w 2515"/>
                <a:gd name="T19" fmla="*/ 967 h 1970"/>
                <a:gd name="T20" fmla="*/ 1289 w 2515"/>
                <a:gd name="T21" fmla="*/ 873 h 1970"/>
                <a:gd name="T22" fmla="*/ 1549 w 2515"/>
                <a:gd name="T23" fmla="*/ 745 h 1970"/>
                <a:gd name="T24" fmla="*/ 1753 w 2515"/>
                <a:gd name="T25" fmla="*/ 732 h 1970"/>
                <a:gd name="T26" fmla="*/ 2107 w 2515"/>
                <a:gd name="T27" fmla="*/ 618 h 1970"/>
                <a:gd name="T28" fmla="*/ 2377 w 2515"/>
                <a:gd name="T29" fmla="*/ 438 h 1970"/>
                <a:gd name="T30" fmla="*/ 2420 w 2515"/>
                <a:gd name="T31" fmla="*/ 343 h 1970"/>
                <a:gd name="T32" fmla="*/ 2077 w 2515"/>
                <a:gd name="T33" fmla="*/ 331 h 1970"/>
                <a:gd name="T34" fmla="*/ 1951 w 2515"/>
                <a:gd name="T35" fmla="*/ 301 h 1970"/>
                <a:gd name="T36" fmla="*/ 1645 w 2515"/>
                <a:gd name="T37" fmla="*/ 289 h 1970"/>
                <a:gd name="T38" fmla="*/ 1297 w 2515"/>
                <a:gd name="T39" fmla="*/ 408 h 1970"/>
                <a:gd name="T40" fmla="*/ 1308 w 2515"/>
                <a:gd name="T41" fmla="*/ 337 h 1970"/>
                <a:gd name="T42" fmla="*/ 1453 w 2515"/>
                <a:gd name="T43" fmla="*/ 168 h 1970"/>
                <a:gd name="T44" fmla="*/ 1477 w 2515"/>
                <a:gd name="T45" fmla="*/ 36 h 1970"/>
                <a:gd name="T46" fmla="*/ 1417 w 2515"/>
                <a:gd name="T47" fmla="*/ 24 h 1970"/>
                <a:gd name="T48" fmla="*/ 1189 w 2515"/>
                <a:gd name="T49" fmla="*/ 102 h 1970"/>
                <a:gd name="T50" fmla="*/ 1026 w 2515"/>
                <a:gd name="T51" fmla="*/ 144 h 1970"/>
                <a:gd name="T52" fmla="*/ 889 w 2515"/>
                <a:gd name="T53" fmla="*/ 331 h 1970"/>
                <a:gd name="T54" fmla="*/ 726 w 2515"/>
                <a:gd name="T55" fmla="*/ 480 h 1970"/>
                <a:gd name="T56" fmla="*/ 643 w 2515"/>
                <a:gd name="T57" fmla="*/ 540 h 1970"/>
                <a:gd name="T58" fmla="*/ 600 w 2515"/>
                <a:gd name="T59" fmla="*/ 516 h 1970"/>
                <a:gd name="T60" fmla="*/ 552 w 2515"/>
                <a:gd name="T61" fmla="*/ 486 h 1970"/>
                <a:gd name="T62" fmla="*/ 528 w 2515"/>
                <a:gd name="T63" fmla="*/ 462 h 1970"/>
                <a:gd name="T64" fmla="*/ 474 w 2515"/>
                <a:gd name="T65" fmla="*/ 426 h 1970"/>
                <a:gd name="T66" fmla="*/ 415 w 2515"/>
                <a:gd name="T67" fmla="*/ 390 h 1970"/>
                <a:gd name="T68" fmla="*/ 366 w 2515"/>
                <a:gd name="T69" fmla="*/ 366 h 1970"/>
                <a:gd name="T70" fmla="*/ 192 w 2515"/>
                <a:gd name="T71" fmla="*/ 234 h 1970"/>
                <a:gd name="T72" fmla="*/ 570 w 2515"/>
                <a:gd name="T73" fmla="*/ 564 h 1970"/>
                <a:gd name="T74" fmla="*/ 444 w 2515"/>
                <a:gd name="T75" fmla="*/ 732 h 1970"/>
                <a:gd name="T76" fmla="*/ 318 w 2515"/>
                <a:gd name="T77" fmla="*/ 787 h 1970"/>
                <a:gd name="T78" fmla="*/ 127 w 2515"/>
                <a:gd name="T79" fmla="*/ 853 h 1970"/>
                <a:gd name="T80" fmla="*/ 0 w 2515"/>
                <a:gd name="T81" fmla="*/ 1165 h 1970"/>
                <a:gd name="T82" fmla="*/ 372 w 2515"/>
                <a:gd name="T83" fmla="*/ 1015 h 1970"/>
                <a:gd name="T84" fmla="*/ 222 w 2515"/>
                <a:gd name="T85" fmla="*/ 1262 h 1970"/>
                <a:gd name="T86" fmla="*/ 139 w 2515"/>
                <a:gd name="T87" fmla="*/ 1459 h 1970"/>
                <a:gd name="T88" fmla="*/ 102 w 2515"/>
                <a:gd name="T89" fmla="*/ 1495 h 1970"/>
                <a:gd name="T90" fmla="*/ 84 w 2515"/>
                <a:gd name="T91" fmla="*/ 1519 h 1970"/>
                <a:gd name="T92" fmla="*/ 96 w 2515"/>
                <a:gd name="T93" fmla="*/ 1537 h 1970"/>
                <a:gd name="T94" fmla="*/ 127 w 2515"/>
                <a:gd name="T95" fmla="*/ 1567 h 1970"/>
                <a:gd name="T96" fmla="*/ 145 w 2515"/>
                <a:gd name="T97" fmla="*/ 1633 h 1970"/>
                <a:gd name="T98" fmla="*/ 156 w 2515"/>
                <a:gd name="T99" fmla="*/ 1693 h 1970"/>
                <a:gd name="T100" fmla="*/ 162 w 2515"/>
                <a:gd name="T101" fmla="*/ 1723 h 1970"/>
                <a:gd name="T102" fmla="*/ 216 w 2515"/>
                <a:gd name="T103" fmla="*/ 1802 h 1970"/>
                <a:gd name="T104" fmla="*/ 228 w 2515"/>
                <a:gd name="T105" fmla="*/ 1850 h 1970"/>
                <a:gd name="T106" fmla="*/ 240 w 2515"/>
                <a:gd name="T107" fmla="*/ 1904 h 1970"/>
                <a:gd name="T108" fmla="*/ 246 w 2515"/>
                <a:gd name="T109" fmla="*/ 1922 h 1970"/>
                <a:gd name="T110" fmla="*/ 258 w 2515"/>
                <a:gd name="T111" fmla="*/ 1970 h 1970"/>
                <a:gd name="T112" fmla="*/ 462 w 2515"/>
                <a:gd name="T113" fmla="*/ 1922 h 1970"/>
                <a:gd name="T114" fmla="*/ 624 w 2515"/>
                <a:gd name="T115" fmla="*/ 1778 h 19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2515" h="1970">
                  <a:moveTo>
                    <a:pt x="624" y="1778"/>
                  </a:moveTo>
                  <a:lnTo>
                    <a:pt x="744" y="1669"/>
                  </a:lnTo>
                  <a:lnTo>
                    <a:pt x="834" y="1627"/>
                  </a:lnTo>
                  <a:lnTo>
                    <a:pt x="852" y="1400"/>
                  </a:lnTo>
                  <a:lnTo>
                    <a:pt x="834" y="1225"/>
                  </a:lnTo>
                  <a:lnTo>
                    <a:pt x="876" y="1171"/>
                  </a:lnTo>
                  <a:lnTo>
                    <a:pt x="901" y="1268"/>
                  </a:lnTo>
                  <a:lnTo>
                    <a:pt x="979" y="1370"/>
                  </a:lnTo>
                  <a:lnTo>
                    <a:pt x="1116" y="1519"/>
                  </a:lnTo>
                  <a:lnTo>
                    <a:pt x="1231" y="1621"/>
                  </a:lnTo>
                  <a:lnTo>
                    <a:pt x="1353" y="1632"/>
                  </a:lnTo>
                  <a:lnTo>
                    <a:pt x="1471" y="1693"/>
                  </a:lnTo>
                  <a:lnTo>
                    <a:pt x="1664" y="1659"/>
                  </a:lnTo>
                  <a:lnTo>
                    <a:pt x="1819" y="1678"/>
                  </a:lnTo>
                  <a:lnTo>
                    <a:pt x="1975" y="1632"/>
                  </a:lnTo>
                  <a:lnTo>
                    <a:pt x="1893" y="1513"/>
                  </a:lnTo>
                  <a:lnTo>
                    <a:pt x="1920" y="1385"/>
                  </a:lnTo>
                  <a:lnTo>
                    <a:pt x="1874" y="1285"/>
                  </a:lnTo>
                  <a:lnTo>
                    <a:pt x="1865" y="1129"/>
                  </a:lnTo>
                  <a:lnTo>
                    <a:pt x="1783" y="967"/>
                  </a:lnTo>
                  <a:lnTo>
                    <a:pt x="1527" y="891"/>
                  </a:lnTo>
                  <a:lnTo>
                    <a:pt x="1289" y="873"/>
                  </a:lnTo>
                  <a:lnTo>
                    <a:pt x="1393" y="781"/>
                  </a:lnTo>
                  <a:lnTo>
                    <a:pt x="1549" y="745"/>
                  </a:lnTo>
                  <a:lnTo>
                    <a:pt x="1620" y="738"/>
                  </a:lnTo>
                  <a:lnTo>
                    <a:pt x="1753" y="732"/>
                  </a:lnTo>
                  <a:lnTo>
                    <a:pt x="1933" y="720"/>
                  </a:lnTo>
                  <a:lnTo>
                    <a:pt x="2107" y="618"/>
                  </a:lnTo>
                  <a:lnTo>
                    <a:pt x="2227" y="516"/>
                  </a:lnTo>
                  <a:lnTo>
                    <a:pt x="2377" y="438"/>
                  </a:lnTo>
                  <a:lnTo>
                    <a:pt x="2515" y="337"/>
                  </a:lnTo>
                  <a:lnTo>
                    <a:pt x="2420" y="343"/>
                  </a:lnTo>
                  <a:lnTo>
                    <a:pt x="2191" y="343"/>
                  </a:lnTo>
                  <a:lnTo>
                    <a:pt x="2077" y="331"/>
                  </a:lnTo>
                  <a:lnTo>
                    <a:pt x="2053" y="301"/>
                  </a:lnTo>
                  <a:lnTo>
                    <a:pt x="1951" y="301"/>
                  </a:lnTo>
                  <a:lnTo>
                    <a:pt x="1795" y="259"/>
                  </a:lnTo>
                  <a:lnTo>
                    <a:pt x="1645" y="289"/>
                  </a:lnTo>
                  <a:lnTo>
                    <a:pt x="1447" y="372"/>
                  </a:lnTo>
                  <a:lnTo>
                    <a:pt x="1297" y="408"/>
                  </a:lnTo>
                  <a:lnTo>
                    <a:pt x="1153" y="414"/>
                  </a:lnTo>
                  <a:lnTo>
                    <a:pt x="1308" y="337"/>
                  </a:lnTo>
                  <a:lnTo>
                    <a:pt x="1465" y="198"/>
                  </a:lnTo>
                  <a:lnTo>
                    <a:pt x="1453" y="168"/>
                  </a:lnTo>
                  <a:lnTo>
                    <a:pt x="1465" y="102"/>
                  </a:lnTo>
                  <a:lnTo>
                    <a:pt x="1477" y="36"/>
                  </a:lnTo>
                  <a:lnTo>
                    <a:pt x="1453" y="0"/>
                  </a:lnTo>
                  <a:lnTo>
                    <a:pt x="1417" y="24"/>
                  </a:lnTo>
                  <a:lnTo>
                    <a:pt x="1356" y="42"/>
                  </a:lnTo>
                  <a:lnTo>
                    <a:pt x="1189" y="102"/>
                  </a:lnTo>
                  <a:lnTo>
                    <a:pt x="1098" y="144"/>
                  </a:lnTo>
                  <a:lnTo>
                    <a:pt x="1026" y="144"/>
                  </a:lnTo>
                  <a:lnTo>
                    <a:pt x="991" y="168"/>
                  </a:lnTo>
                  <a:lnTo>
                    <a:pt x="889" y="331"/>
                  </a:lnTo>
                  <a:lnTo>
                    <a:pt x="852" y="408"/>
                  </a:lnTo>
                  <a:lnTo>
                    <a:pt x="726" y="480"/>
                  </a:lnTo>
                  <a:lnTo>
                    <a:pt x="649" y="540"/>
                  </a:lnTo>
                  <a:lnTo>
                    <a:pt x="643" y="540"/>
                  </a:lnTo>
                  <a:lnTo>
                    <a:pt x="637" y="534"/>
                  </a:lnTo>
                  <a:lnTo>
                    <a:pt x="600" y="516"/>
                  </a:lnTo>
                  <a:lnTo>
                    <a:pt x="564" y="492"/>
                  </a:lnTo>
                  <a:lnTo>
                    <a:pt x="552" y="486"/>
                  </a:lnTo>
                  <a:lnTo>
                    <a:pt x="540" y="474"/>
                  </a:lnTo>
                  <a:lnTo>
                    <a:pt x="528" y="462"/>
                  </a:lnTo>
                  <a:lnTo>
                    <a:pt x="504" y="444"/>
                  </a:lnTo>
                  <a:lnTo>
                    <a:pt x="474" y="426"/>
                  </a:lnTo>
                  <a:lnTo>
                    <a:pt x="444" y="408"/>
                  </a:lnTo>
                  <a:lnTo>
                    <a:pt x="415" y="390"/>
                  </a:lnTo>
                  <a:lnTo>
                    <a:pt x="385" y="372"/>
                  </a:lnTo>
                  <a:lnTo>
                    <a:pt x="366" y="366"/>
                  </a:lnTo>
                  <a:lnTo>
                    <a:pt x="360" y="360"/>
                  </a:lnTo>
                  <a:lnTo>
                    <a:pt x="192" y="234"/>
                  </a:lnTo>
                  <a:lnTo>
                    <a:pt x="210" y="307"/>
                  </a:lnTo>
                  <a:lnTo>
                    <a:pt x="570" y="564"/>
                  </a:lnTo>
                  <a:lnTo>
                    <a:pt x="558" y="618"/>
                  </a:lnTo>
                  <a:lnTo>
                    <a:pt x="444" y="732"/>
                  </a:lnTo>
                  <a:lnTo>
                    <a:pt x="324" y="787"/>
                  </a:lnTo>
                  <a:lnTo>
                    <a:pt x="318" y="787"/>
                  </a:lnTo>
                  <a:lnTo>
                    <a:pt x="258" y="811"/>
                  </a:lnTo>
                  <a:lnTo>
                    <a:pt x="127" y="853"/>
                  </a:lnTo>
                  <a:lnTo>
                    <a:pt x="0" y="901"/>
                  </a:lnTo>
                  <a:lnTo>
                    <a:pt x="0" y="1165"/>
                  </a:lnTo>
                  <a:lnTo>
                    <a:pt x="78" y="1147"/>
                  </a:lnTo>
                  <a:lnTo>
                    <a:pt x="372" y="1015"/>
                  </a:lnTo>
                  <a:lnTo>
                    <a:pt x="336" y="1117"/>
                  </a:lnTo>
                  <a:lnTo>
                    <a:pt x="222" y="1262"/>
                  </a:lnTo>
                  <a:lnTo>
                    <a:pt x="145" y="1453"/>
                  </a:lnTo>
                  <a:lnTo>
                    <a:pt x="139" y="1459"/>
                  </a:lnTo>
                  <a:lnTo>
                    <a:pt x="133" y="1465"/>
                  </a:lnTo>
                  <a:lnTo>
                    <a:pt x="102" y="1495"/>
                  </a:lnTo>
                  <a:lnTo>
                    <a:pt x="90" y="1507"/>
                  </a:lnTo>
                  <a:lnTo>
                    <a:pt x="84" y="1519"/>
                  </a:lnTo>
                  <a:lnTo>
                    <a:pt x="84" y="1531"/>
                  </a:lnTo>
                  <a:lnTo>
                    <a:pt x="96" y="1537"/>
                  </a:lnTo>
                  <a:lnTo>
                    <a:pt x="114" y="1549"/>
                  </a:lnTo>
                  <a:lnTo>
                    <a:pt x="127" y="1567"/>
                  </a:lnTo>
                  <a:lnTo>
                    <a:pt x="139" y="1597"/>
                  </a:lnTo>
                  <a:lnTo>
                    <a:pt x="145" y="1633"/>
                  </a:lnTo>
                  <a:lnTo>
                    <a:pt x="150" y="1663"/>
                  </a:lnTo>
                  <a:lnTo>
                    <a:pt x="156" y="1693"/>
                  </a:lnTo>
                  <a:lnTo>
                    <a:pt x="162" y="1717"/>
                  </a:lnTo>
                  <a:lnTo>
                    <a:pt x="162" y="1723"/>
                  </a:lnTo>
                  <a:lnTo>
                    <a:pt x="216" y="1796"/>
                  </a:lnTo>
                  <a:lnTo>
                    <a:pt x="216" y="1802"/>
                  </a:lnTo>
                  <a:lnTo>
                    <a:pt x="222" y="1814"/>
                  </a:lnTo>
                  <a:lnTo>
                    <a:pt x="228" y="1850"/>
                  </a:lnTo>
                  <a:lnTo>
                    <a:pt x="234" y="1886"/>
                  </a:lnTo>
                  <a:lnTo>
                    <a:pt x="240" y="1904"/>
                  </a:lnTo>
                  <a:lnTo>
                    <a:pt x="240" y="1916"/>
                  </a:lnTo>
                  <a:lnTo>
                    <a:pt x="246" y="1922"/>
                  </a:lnTo>
                  <a:lnTo>
                    <a:pt x="252" y="1934"/>
                  </a:lnTo>
                  <a:lnTo>
                    <a:pt x="258" y="1970"/>
                  </a:lnTo>
                  <a:lnTo>
                    <a:pt x="438" y="1970"/>
                  </a:lnTo>
                  <a:lnTo>
                    <a:pt x="462" y="1922"/>
                  </a:lnTo>
                  <a:lnTo>
                    <a:pt x="624" y="1778"/>
                  </a:lnTo>
                  <a:lnTo>
                    <a:pt x="624" y="177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3" name="Freeform 4"/>
            <p:cNvSpPr>
              <a:spLocks/>
            </p:cNvSpPr>
            <p:nvPr/>
          </p:nvSpPr>
          <p:spPr bwMode="hidden">
            <a:xfrm>
              <a:off x="0" y="2496"/>
              <a:ext cx="2112" cy="1604"/>
            </a:xfrm>
            <a:custGeom>
              <a:avLst/>
              <a:gdLst>
                <a:gd name="T0" fmla="*/ 544 w 2123"/>
                <a:gd name="T1" fmla="*/ 535 h 1696"/>
                <a:gd name="T2" fmla="*/ 508 w 2123"/>
                <a:gd name="T3" fmla="*/ 350 h 1696"/>
                <a:gd name="T4" fmla="*/ 634 w 2123"/>
                <a:gd name="T5" fmla="*/ 203 h 1696"/>
                <a:gd name="T6" fmla="*/ 867 w 2123"/>
                <a:gd name="T7" fmla="*/ 302 h 1696"/>
                <a:gd name="T8" fmla="*/ 1142 w 2123"/>
                <a:gd name="T9" fmla="*/ 445 h 1696"/>
                <a:gd name="T10" fmla="*/ 1394 w 2123"/>
                <a:gd name="T11" fmla="*/ 568 h 1696"/>
                <a:gd name="T12" fmla="*/ 1692 w 2123"/>
                <a:gd name="T13" fmla="*/ 696 h 1696"/>
                <a:gd name="T14" fmla="*/ 1770 w 2123"/>
                <a:gd name="T15" fmla="*/ 724 h 1696"/>
                <a:gd name="T16" fmla="*/ 1727 w 2123"/>
                <a:gd name="T17" fmla="*/ 693 h 1696"/>
                <a:gd name="T18" fmla="*/ 1327 w 2123"/>
                <a:gd name="T19" fmla="*/ 513 h 1696"/>
                <a:gd name="T20" fmla="*/ 1023 w 2123"/>
                <a:gd name="T21" fmla="*/ 350 h 1696"/>
                <a:gd name="T22" fmla="*/ 675 w 2123"/>
                <a:gd name="T23" fmla="*/ 168 h 1696"/>
                <a:gd name="T24" fmla="*/ 939 w 2123"/>
                <a:gd name="T25" fmla="*/ 159 h 1696"/>
                <a:gd name="T26" fmla="*/ 1209 w 2123"/>
                <a:gd name="T27" fmla="*/ 163 h 1696"/>
                <a:gd name="T28" fmla="*/ 1518 w 2123"/>
                <a:gd name="T29" fmla="*/ 138 h 1696"/>
                <a:gd name="T30" fmla="*/ 1994 w 2123"/>
                <a:gd name="T31" fmla="*/ 100 h 1696"/>
                <a:gd name="T32" fmla="*/ 1950 w 2123"/>
                <a:gd name="T33" fmla="*/ 89 h 1696"/>
                <a:gd name="T34" fmla="*/ 1447 w 2123"/>
                <a:gd name="T35" fmla="*/ 132 h 1696"/>
                <a:gd name="T36" fmla="*/ 1136 w 2123"/>
                <a:gd name="T37" fmla="*/ 140 h 1696"/>
                <a:gd name="T38" fmla="*/ 711 w 2123"/>
                <a:gd name="T39" fmla="*/ 132 h 1696"/>
                <a:gd name="T40" fmla="*/ 771 w 2123"/>
                <a:gd name="T41" fmla="*/ 117 h 1696"/>
                <a:gd name="T42" fmla="*/ 1070 w 2123"/>
                <a:gd name="T43" fmla="*/ 0 h 1696"/>
                <a:gd name="T44" fmla="*/ 1023 w 2123"/>
                <a:gd name="T45" fmla="*/ 16 h 1696"/>
                <a:gd name="T46" fmla="*/ 950 w 2123"/>
                <a:gd name="T47" fmla="*/ 43 h 1696"/>
                <a:gd name="T48" fmla="*/ 807 w 2123"/>
                <a:gd name="T49" fmla="*/ 98 h 1696"/>
                <a:gd name="T50" fmla="*/ 634 w 2123"/>
                <a:gd name="T51" fmla="*/ 144 h 1696"/>
                <a:gd name="T52" fmla="*/ 598 w 2123"/>
                <a:gd name="T53" fmla="*/ 184 h 1696"/>
                <a:gd name="T54" fmla="*/ 285 w 2123"/>
                <a:gd name="T55" fmla="*/ 302 h 1696"/>
                <a:gd name="T56" fmla="*/ 0 w 2123"/>
                <a:gd name="T57" fmla="*/ 371 h 1696"/>
                <a:gd name="T58" fmla="*/ 0 w 2123"/>
                <a:gd name="T59" fmla="*/ 375 h 1696"/>
                <a:gd name="T60" fmla="*/ 0 w 2123"/>
                <a:gd name="T61" fmla="*/ 392 h 1696"/>
                <a:gd name="T62" fmla="*/ 282 w 2123"/>
                <a:gd name="T63" fmla="*/ 324 h 1696"/>
                <a:gd name="T64" fmla="*/ 556 w 2123"/>
                <a:gd name="T65" fmla="*/ 220 h 1696"/>
                <a:gd name="T66" fmla="*/ 475 w 2123"/>
                <a:gd name="T67" fmla="*/ 343 h 1696"/>
                <a:gd name="T68" fmla="*/ 490 w 2123"/>
                <a:gd name="T69" fmla="*/ 509 h 1696"/>
                <a:gd name="T70" fmla="*/ 436 w 2123"/>
                <a:gd name="T71" fmla="*/ 598 h 1696"/>
                <a:gd name="T72" fmla="*/ 305 w 2123"/>
                <a:gd name="T73" fmla="*/ 758 h 1696"/>
                <a:gd name="T74" fmla="*/ 299 w 2123"/>
                <a:gd name="T75" fmla="*/ 867 h 1696"/>
                <a:gd name="T76" fmla="*/ 305 w 2123"/>
                <a:gd name="T77" fmla="*/ 867 h 1696"/>
                <a:gd name="T78" fmla="*/ 323 w 2123"/>
                <a:gd name="T79" fmla="*/ 795 h 1696"/>
                <a:gd name="T80" fmla="*/ 544 w 2123"/>
                <a:gd name="T81" fmla="*/ 535 h 1696"/>
                <a:gd name="T82" fmla="*/ 544 w 2123"/>
                <a:gd name="T83" fmla="*/ 535 h 169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</a:gdLst>
              <a:ahLst/>
              <a:cxnLst>
                <a:cxn ang="T84">
                  <a:pos x="T0" y="T1"/>
                </a:cxn>
                <a:cxn ang="T85">
                  <a:pos x="T2" y="T3"/>
                </a:cxn>
                <a:cxn ang="T86">
                  <a:pos x="T4" y="T5"/>
                </a:cxn>
                <a:cxn ang="T87">
                  <a:pos x="T6" y="T7"/>
                </a:cxn>
                <a:cxn ang="T88">
                  <a:pos x="T8" y="T9"/>
                </a:cxn>
                <a:cxn ang="T89">
                  <a:pos x="T10" y="T11"/>
                </a:cxn>
                <a:cxn ang="T90">
                  <a:pos x="T12" y="T13"/>
                </a:cxn>
                <a:cxn ang="T91">
                  <a:pos x="T14" y="T15"/>
                </a:cxn>
                <a:cxn ang="T92">
                  <a:pos x="T16" y="T17"/>
                </a:cxn>
                <a:cxn ang="T93">
                  <a:pos x="T18" y="T19"/>
                </a:cxn>
                <a:cxn ang="T94">
                  <a:pos x="T20" y="T21"/>
                </a:cxn>
                <a:cxn ang="T95">
                  <a:pos x="T22" y="T23"/>
                </a:cxn>
                <a:cxn ang="T96">
                  <a:pos x="T24" y="T25"/>
                </a:cxn>
                <a:cxn ang="T97">
                  <a:pos x="T26" y="T27"/>
                </a:cxn>
                <a:cxn ang="T98">
                  <a:pos x="T28" y="T29"/>
                </a:cxn>
                <a:cxn ang="T99">
                  <a:pos x="T30" y="T31"/>
                </a:cxn>
                <a:cxn ang="T100">
                  <a:pos x="T32" y="T33"/>
                </a:cxn>
                <a:cxn ang="T101">
                  <a:pos x="T34" y="T35"/>
                </a:cxn>
                <a:cxn ang="T102">
                  <a:pos x="T36" y="T37"/>
                </a:cxn>
                <a:cxn ang="T103">
                  <a:pos x="T38" y="T39"/>
                </a:cxn>
                <a:cxn ang="T104">
                  <a:pos x="T40" y="T41"/>
                </a:cxn>
                <a:cxn ang="T105">
                  <a:pos x="T42" y="T43"/>
                </a:cxn>
                <a:cxn ang="T106">
                  <a:pos x="T44" y="T45"/>
                </a:cxn>
                <a:cxn ang="T107">
                  <a:pos x="T46" y="T47"/>
                </a:cxn>
                <a:cxn ang="T108">
                  <a:pos x="T48" y="T49"/>
                </a:cxn>
                <a:cxn ang="T109">
                  <a:pos x="T50" y="T51"/>
                </a:cxn>
                <a:cxn ang="T110">
                  <a:pos x="T52" y="T53"/>
                </a:cxn>
                <a:cxn ang="T111">
                  <a:pos x="T54" y="T55"/>
                </a:cxn>
                <a:cxn ang="T112">
                  <a:pos x="T56" y="T57"/>
                </a:cxn>
                <a:cxn ang="T113">
                  <a:pos x="T58" y="T59"/>
                </a:cxn>
                <a:cxn ang="T114">
                  <a:pos x="T60" y="T61"/>
                </a:cxn>
                <a:cxn ang="T115">
                  <a:pos x="T62" y="T63"/>
                </a:cxn>
                <a:cxn ang="T116">
                  <a:pos x="T64" y="T65"/>
                </a:cxn>
                <a:cxn ang="T117">
                  <a:pos x="T66" y="T67"/>
                </a:cxn>
                <a:cxn ang="T118">
                  <a:pos x="T68" y="T69"/>
                </a:cxn>
                <a:cxn ang="T119">
                  <a:pos x="T70" y="T71"/>
                </a:cxn>
                <a:cxn ang="T120">
                  <a:pos x="T72" y="T73"/>
                </a:cxn>
                <a:cxn ang="T121">
                  <a:pos x="T74" y="T75"/>
                </a:cxn>
                <a:cxn ang="T122">
                  <a:pos x="T76" y="T77"/>
                </a:cxn>
                <a:cxn ang="T123">
                  <a:pos x="T78" y="T79"/>
                </a:cxn>
                <a:cxn ang="T124">
                  <a:pos x="T80" y="T81"/>
                </a:cxn>
                <a:cxn ang="T125">
                  <a:pos x="T82" y="T83"/>
                </a:cxn>
              </a:cxnLst>
              <a:rect l="0" t="0" r="r" b="b"/>
              <a:pathLst>
                <a:path w="2123" h="1696">
                  <a:moveTo>
                    <a:pt x="580" y="1043"/>
                  </a:moveTo>
                  <a:lnTo>
                    <a:pt x="544" y="683"/>
                  </a:lnTo>
                  <a:lnTo>
                    <a:pt x="670" y="395"/>
                  </a:lnTo>
                  <a:lnTo>
                    <a:pt x="927" y="587"/>
                  </a:lnTo>
                  <a:lnTo>
                    <a:pt x="1214" y="869"/>
                  </a:lnTo>
                  <a:lnTo>
                    <a:pt x="1483" y="1109"/>
                  </a:lnTo>
                  <a:lnTo>
                    <a:pt x="1800" y="1360"/>
                  </a:lnTo>
                  <a:lnTo>
                    <a:pt x="1883" y="1414"/>
                  </a:lnTo>
                  <a:lnTo>
                    <a:pt x="1836" y="1354"/>
                  </a:lnTo>
                  <a:lnTo>
                    <a:pt x="1411" y="1001"/>
                  </a:lnTo>
                  <a:lnTo>
                    <a:pt x="1088" y="683"/>
                  </a:lnTo>
                  <a:lnTo>
                    <a:pt x="723" y="329"/>
                  </a:lnTo>
                  <a:lnTo>
                    <a:pt x="999" y="311"/>
                  </a:lnTo>
                  <a:lnTo>
                    <a:pt x="1286" y="317"/>
                  </a:lnTo>
                  <a:lnTo>
                    <a:pt x="1614" y="269"/>
                  </a:lnTo>
                  <a:lnTo>
                    <a:pt x="2123" y="197"/>
                  </a:lnTo>
                  <a:lnTo>
                    <a:pt x="2075" y="173"/>
                  </a:lnTo>
                  <a:lnTo>
                    <a:pt x="1543" y="257"/>
                  </a:lnTo>
                  <a:lnTo>
                    <a:pt x="1208" y="275"/>
                  </a:lnTo>
                  <a:lnTo>
                    <a:pt x="759" y="257"/>
                  </a:lnTo>
                  <a:lnTo>
                    <a:pt x="819" y="227"/>
                  </a:lnTo>
                  <a:lnTo>
                    <a:pt x="1142" y="0"/>
                  </a:lnTo>
                  <a:lnTo>
                    <a:pt x="1088" y="30"/>
                  </a:lnTo>
                  <a:lnTo>
                    <a:pt x="1010" y="84"/>
                  </a:lnTo>
                  <a:lnTo>
                    <a:pt x="855" y="191"/>
                  </a:lnTo>
                  <a:lnTo>
                    <a:pt x="670" y="281"/>
                  </a:lnTo>
                  <a:lnTo>
                    <a:pt x="634" y="359"/>
                  </a:lnTo>
                  <a:lnTo>
                    <a:pt x="305" y="587"/>
                  </a:lnTo>
                  <a:lnTo>
                    <a:pt x="0" y="725"/>
                  </a:lnTo>
                  <a:lnTo>
                    <a:pt x="0" y="731"/>
                  </a:lnTo>
                  <a:lnTo>
                    <a:pt x="0" y="767"/>
                  </a:lnTo>
                  <a:lnTo>
                    <a:pt x="299" y="635"/>
                  </a:lnTo>
                  <a:lnTo>
                    <a:pt x="592" y="431"/>
                  </a:lnTo>
                  <a:lnTo>
                    <a:pt x="508" y="671"/>
                  </a:lnTo>
                  <a:lnTo>
                    <a:pt x="526" y="995"/>
                  </a:lnTo>
                  <a:lnTo>
                    <a:pt x="460" y="1168"/>
                  </a:lnTo>
                  <a:lnTo>
                    <a:pt x="329" y="1480"/>
                  </a:lnTo>
                  <a:lnTo>
                    <a:pt x="323" y="1696"/>
                  </a:lnTo>
                  <a:lnTo>
                    <a:pt x="329" y="1696"/>
                  </a:lnTo>
                  <a:lnTo>
                    <a:pt x="347" y="1552"/>
                  </a:lnTo>
                  <a:lnTo>
                    <a:pt x="580" y="1043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4" name="Freeform 5"/>
            <p:cNvSpPr>
              <a:spLocks/>
            </p:cNvSpPr>
            <p:nvPr/>
          </p:nvSpPr>
          <p:spPr bwMode="hidden">
            <a:xfrm>
              <a:off x="2092" y="3233"/>
              <a:ext cx="3668" cy="943"/>
            </a:xfrm>
            <a:custGeom>
              <a:avLst/>
              <a:gdLst>
                <a:gd name="T0" fmla="*/ 3338 w 3668"/>
                <a:gd name="T1" fmla="*/ 288 h 943"/>
                <a:gd name="T2" fmla="*/ 3194 w 3668"/>
                <a:gd name="T3" fmla="*/ 258 h 943"/>
                <a:gd name="T4" fmla="*/ 2816 w 3668"/>
                <a:gd name="T5" fmla="*/ 234 h 943"/>
                <a:gd name="T6" fmla="*/ 2330 w 3668"/>
                <a:gd name="T7" fmla="*/ 306 h 943"/>
                <a:gd name="T8" fmla="*/ 2372 w 3668"/>
                <a:gd name="T9" fmla="*/ 258 h 943"/>
                <a:gd name="T10" fmla="*/ 2624 w 3668"/>
                <a:gd name="T11" fmla="*/ 132 h 943"/>
                <a:gd name="T12" fmla="*/ 2707 w 3668"/>
                <a:gd name="T13" fmla="*/ 24 h 943"/>
                <a:gd name="T14" fmla="*/ 2642 w 3668"/>
                <a:gd name="T15" fmla="*/ 12 h 943"/>
                <a:gd name="T16" fmla="*/ 2515 w 3668"/>
                <a:gd name="T17" fmla="*/ 54 h 943"/>
                <a:gd name="T18" fmla="*/ 2324 w 3668"/>
                <a:gd name="T19" fmla="*/ 66 h 943"/>
                <a:gd name="T20" fmla="*/ 2101 w 3668"/>
                <a:gd name="T21" fmla="*/ 90 h 943"/>
                <a:gd name="T22" fmla="*/ 1855 w 3668"/>
                <a:gd name="T23" fmla="*/ 228 h 943"/>
                <a:gd name="T24" fmla="*/ 1591 w 3668"/>
                <a:gd name="T25" fmla="*/ 337 h 943"/>
                <a:gd name="T26" fmla="*/ 1459 w 3668"/>
                <a:gd name="T27" fmla="*/ 379 h 943"/>
                <a:gd name="T28" fmla="*/ 1417 w 3668"/>
                <a:gd name="T29" fmla="*/ 361 h 943"/>
                <a:gd name="T30" fmla="*/ 1363 w 3668"/>
                <a:gd name="T31" fmla="*/ 331 h 943"/>
                <a:gd name="T32" fmla="*/ 1344 w 3668"/>
                <a:gd name="T33" fmla="*/ 312 h 943"/>
                <a:gd name="T34" fmla="*/ 1290 w 3668"/>
                <a:gd name="T35" fmla="*/ 288 h 943"/>
                <a:gd name="T36" fmla="*/ 1230 w 3668"/>
                <a:gd name="T37" fmla="*/ 252 h 943"/>
                <a:gd name="T38" fmla="*/ 1119 w 3668"/>
                <a:gd name="T39" fmla="*/ 227 h 943"/>
                <a:gd name="T40" fmla="*/ 1320 w 3668"/>
                <a:gd name="T41" fmla="*/ 438 h 943"/>
                <a:gd name="T42" fmla="*/ 960 w 3668"/>
                <a:gd name="T43" fmla="*/ 558 h 943"/>
                <a:gd name="T44" fmla="*/ 474 w 3668"/>
                <a:gd name="T45" fmla="*/ 630 h 943"/>
                <a:gd name="T46" fmla="*/ 132 w 3668"/>
                <a:gd name="T47" fmla="*/ 781 h 943"/>
                <a:gd name="T48" fmla="*/ 234 w 3668"/>
                <a:gd name="T49" fmla="*/ 847 h 943"/>
                <a:gd name="T50" fmla="*/ 925 w 3668"/>
                <a:gd name="T51" fmla="*/ 739 h 943"/>
                <a:gd name="T52" fmla="*/ 637 w 3668"/>
                <a:gd name="T53" fmla="*/ 925 h 943"/>
                <a:gd name="T54" fmla="*/ 1405 w 3668"/>
                <a:gd name="T55" fmla="*/ 943 h 943"/>
                <a:gd name="T56" fmla="*/ 1447 w 3668"/>
                <a:gd name="T57" fmla="*/ 943 h 943"/>
                <a:gd name="T58" fmla="*/ 2888 w 3668"/>
                <a:gd name="T59" fmla="*/ 859 h 943"/>
                <a:gd name="T60" fmla="*/ 2582 w 3668"/>
                <a:gd name="T61" fmla="*/ 708 h 943"/>
                <a:gd name="T62" fmla="*/ 2299 w 3668"/>
                <a:gd name="T63" fmla="*/ 606 h 943"/>
                <a:gd name="T64" fmla="*/ 2606 w 3668"/>
                <a:gd name="T65" fmla="*/ 588 h 943"/>
                <a:gd name="T66" fmla="*/ 3001 w 3668"/>
                <a:gd name="T67" fmla="*/ 582 h 943"/>
                <a:gd name="T68" fmla="*/ 3452 w 3668"/>
                <a:gd name="T69" fmla="*/ 438 h 943"/>
                <a:gd name="T70" fmla="*/ 3668 w 3668"/>
                <a:gd name="T71" fmla="*/ 312 h 943"/>
                <a:gd name="T72" fmla="*/ 3482 w 3668"/>
                <a:gd name="T73" fmla="*/ 300 h 943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</a:gdLst>
              <a:ahLst/>
              <a:cxnLst>
                <a:cxn ang="T74">
                  <a:pos x="T0" y="T1"/>
                </a:cxn>
                <a:cxn ang="T75">
                  <a:pos x="T2" y="T3"/>
                </a:cxn>
                <a:cxn ang="T76">
                  <a:pos x="T4" y="T5"/>
                </a:cxn>
                <a:cxn ang="T77">
                  <a:pos x="T6" y="T7"/>
                </a:cxn>
                <a:cxn ang="T78">
                  <a:pos x="T8" y="T9"/>
                </a:cxn>
                <a:cxn ang="T79">
                  <a:pos x="T10" y="T11"/>
                </a:cxn>
                <a:cxn ang="T80">
                  <a:pos x="T12" y="T13"/>
                </a:cxn>
                <a:cxn ang="T81">
                  <a:pos x="T14" y="T15"/>
                </a:cxn>
                <a:cxn ang="T82">
                  <a:pos x="T16" y="T17"/>
                </a:cxn>
                <a:cxn ang="T83">
                  <a:pos x="T18" y="T19"/>
                </a:cxn>
                <a:cxn ang="T84">
                  <a:pos x="T20" y="T21"/>
                </a:cxn>
                <a:cxn ang="T85">
                  <a:pos x="T22" y="T23"/>
                </a:cxn>
                <a:cxn ang="T86">
                  <a:pos x="T24" y="T25"/>
                </a:cxn>
                <a:cxn ang="T87">
                  <a:pos x="T26" y="T27"/>
                </a:cxn>
                <a:cxn ang="T88">
                  <a:pos x="T28" y="T29"/>
                </a:cxn>
                <a:cxn ang="T89">
                  <a:pos x="T30" y="T31"/>
                </a:cxn>
                <a:cxn ang="T90">
                  <a:pos x="T32" y="T33"/>
                </a:cxn>
                <a:cxn ang="T91">
                  <a:pos x="T34" y="T35"/>
                </a:cxn>
                <a:cxn ang="T92">
                  <a:pos x="T36" y="T37"/>
                </a:cxn>
                <a:cxn ang="T93">
                  <a:pos x="T38" y="T39"/>
                </a:cxn>
                <a:cxn ang="T94">
                  <a:pos x="T40" y="T41"/>
                </a:cxn>
                <a:cxn ang="T95">
                  <a:pos x="T42" y="T43"/>
                </a:cxn>
                <a:cxn ang="T96">
                  <a:pos x="T44" y="T45"/>
                </a:cxn>
                <a:cxn ang="T97">
                  <a:pos x="T46" y="T47"/>
                </a:cxn>
                <a:cxn ang="T98">
                  <a:pos x="T48" y="T49"/>
                </a:cxn>
                <a:cxn ang="T99">
                  <a:pos x="T50" y="T51"/>
                </a:cxn>
                <a:cxn ang="T100">
                  <a:pos x="T52" y="T53"/>
                </a:cxn>
                <a:cxn ang="T101">
                  <a:pos x="T54" y="T55"/>
                </a:cxn>
                <a:cxn ang="T102">
                  <a:pos x="T56" y="T57"/>
                </a:cxn>
                <a:cxn ang="T103">
                  <a:pos x="T58" y="T59"/>
                </a:cxn>
                <a:cxn ang="T104">
                  <a:pos x="T60" y="T61"/>
                </a:cxn>
                <a:cxn ang="T105">
                  <a:pos x="T62" y="T63"/>
                </a:cxn>
                <a:cxn ang="T106">
                  <a:pos x="T64" y="T65"/>
                </a:cxn>
                <a:cxn ang="T107">
                  <a:pos x="T66" y="T67"/>
                </a:cxn>
                <a:cxn ang="T108">
                  <a:pos x="T68" y="T69"/>
                </a:cxn>
                <a:cxn ang="T109">
                  <a:pos x="T70" y="T71"/>
                </a:cxn>
                <a:cxn ang="T110">
                  <a:pos x="T72" y="T73"/>
                </a:cxn>
              </a:cxnLst>
              <a:rect l="0" t="0" r="r" b="b"/>
              <a:pathLst>
                <a:path w="3668" h="943">
                  <a:moveTo>
                    <a:pt x="3482" y="300"/>
                  </a:moveTo>
                  <a:lnTo>
                    <a:pt x="3338" y="288"/>
                  </a:lnTo>
                  <a:lnTo>
                    <a:pt x="3320" y="264"/>
                  </a:lnTo>
                  <a:lnTo>
                    <a:pt x="3194" y="258"/>
                  </a:lnTo>
                  <a:lnTo>
                    <a:pt x="3019" y="216"/>
                  </a:lnTo>
                  <a:lnTo>
                    <a:pt x="2816" y="234"/>
                  </a:lnTo>
                  <a:lnTo>
                    <a:pt x="2533" y="288"/>
                  </a:lnTo>
                  <a:lnTo>
                    <a:pt x="2330" y="306"/>
                  </a:lnTo>
                  <a:lnTo>
                    <a:pt x="2149" y="312"/>
                  </a:lnTo>
                  <a:lnTo>
                    <a:pt x="2372" y="258"/>
                  </a:lnTo>
                  <a:lnTo>
                    <a:pt x="2624" y="156"/>
                  </a:lnTo>
                  <a:lnTo>
                    <a:pt x="2624" y="132"/>
                  </a:lnTo>
                  <a:lnTo>
                    <a:pt x="2666" y="78"/>
                  </a:lnTo>
                  <a:lnTo>
                    <a:pt x="2707" y="24"/>
                  </a:lnTo>
                  <a:lnTo>
                    <a:pt x="2695" y="0"/>
                  </a:lnTo>
                  <a:lnTo>
                    <a:pt x="2642" y="12"/>
                  </a:lnTo>
                  <a:lnTo>
                    <a:pt x="2557" y="30"/>
                  </a:lnTo>
                  <a:lnTo>
                    <a:pt x="2515" y="54"/>
                  </a:lnTo>
                  <a:lnTo>
                    <a:pt x="2425" y="84"/>
                  </a:lnTo>
                  <a:lnTo>
                    <a:pt x="2324" y="66"/>
                  </a:lnTo>
                  <a:lnTo>
                    <a:pt x="2191" y="90"/>
                  </a:lnTo>
                  <a:lnTo>
                    <a:pt x="2101" y="90"/>
                  </a:lnTo>
                  <a:lnTo>
                    <a:pt x="2047" y="108"/>
                  </a:lnTo>
                  <a:lnTo>
                    <a:pt x="1855" y="228"/>
                  </a:lnTo>
                  <a:lnTo>
                    <a:pt x="1771" y="288"/>
                  </a:lnTo>
                  <a:lnTo>
                    <a:pt x="1591" y="337"/>
                  </a:lnTo>
                  <a:lnTo>
                    <a:pt x="1465" y="379"/>
                  </a:lnTo>
                  <a:lnTo>
                    <a:pt x="1459" y="379"/>
                  </a:lnTo>
                  <a:lnTo>
                    <a:pt x="1453" y="373"/>
                  </a:lnTo>
                  <a:lnTo>
                    <a:pt x="1417" y="361"/>
                  </a:lnTo>
                  <a:lnTo>
                    <a:pt x="1381" y="343"/>
                  </a:lnTo>
                  <a:lnTo>
                    <a:pt x="1363" y="331"/>
                  </a:lnTo>
                  <a:lnTo>
                    <a:pt x="1357" y="324"/>
                  </a:lnTo>
                  <a:lnTo>
                    <a:pt x="1344" y="312"/>
                  </a:lnTo>
                  <a:lnTo>
                    <a:pt x="1320" y="300"/>
                  </a:lnTo>
                  <a:lnTo>
                    <a:pt x="1290" y="288"/>
                  </a:lnTo>
                  <a:lnTo>
                    <a:pt x="1260" y="270"/>
                  </a:lnTo>
                  <a:lnTo>
                    <a:pt x="1230" y="252"/>
                  </a:lnTo>
                  <a:lnTo>
                    <a:pt x="1187" y="227"/>
                  </a:lnTo>
                  <a:lnTo>
                    <a:pt x="1119" y="227"/>
                  </a:lnTo>
                  <a:lnTo>
                    <a:pt x="1357" y="397"/>
                  </a:lnTo>
                  <a:lnTo>
                    <a:pt x="1320" y="438"/>
                  </a:lnTo>
                  <a:lnTo>
                    <a:pt x="1135" y="522"/>
                  </a:lnTo>
                  <a:lnTo>
                    <a:pt x="960" y="558"/>
                  </a:lnTo>
                  <a:lnTo>
                    <a:pt x="684" y="600"/>
                  </a:lnTo>
                  <a:lnTo>
                    <a:pt x="474" y="630"/>
                  </a:lnTo>
                  <a:lnTo>
                    <a:pt x="390" y="684"/>
                  </a:lnTo>
                  <a:lnTo>
                    <a:pt x="132" y="781"/>
                  </a:lnTo>
                  <a:lnTo>
                    <a:pt x="0" y="829"/>
                  </a:lnTo>
                  <a:lnTo>
                    <a:pt x="234" y="847"/>
                  </a:lnTo>
                  <a:lnTo>
                    <a:pt x="498" y="829"/>
                  </a:lnTo>
                  <a:lnTo>
                    <a:pt x="925" y="739"/>
                  </a:lnTo>
                  <a:lnTo>
                    <a:pt x="840" y="817"/>
                  </a:lnTo>
                  <a:lnTo>
                    <a:pt x="637" y="925"/>
                  </a:lnTo>
                  <a:lnTo>
                    <a:pt x="613" y="943"/>
                  </a:lnTo>
                  <a:lnTo>
                    <a:pt x="1405" y="943"/>
                  </a:lnTo>
                  <a:lnTo>
                    <a:pt x="1411" y="925"/>
                  </a:lnTo>
                  <a:lnTo>
                    <a:pt x="1447" y="943"/>
                  </a:lnTo>
                  <a:lnTo>
                    <a:pt x="2924" y="943"/>
                  </a:lnTo>
                  <a:lnTo>
                    <a:pt x="2888" y="859"/>
                  </a:lnTo>
                  <a:lnTo>
                    <a:pt x="2713" y="775"/>
                  </a:lnTo>
                  <a:lnTo>
                    <a:pt x="2582" y="708"/>
                  </a:lnTo>
                  <a:lnTo>
                    <a:pt x="2336" y="636"/>
                  </a:lnTo>
                  <a:lnTo>
                    <a:pt x="2299" y="606"/>
                  </a:lnTo>
                  <a:lnTo>
                    <a:pt x="2509" y="582"/>
                  </a:lnTo>
                  <a:lnTo>
                    <a:pt x="2606" y="588"/>
                  </a:lnTo>
                  <a:lnTo>
                    <a:pt x="2773" y="588"/>
                  </a:lnTo>
                  <a:lnTo>
                    <a:pt x="3001" y="582"/>
                  </a:lnTo>
                  <a:lnTo>
                    <a:pt x="3259" y="516"/>
                  </a:lnTo>
                  <a:lnTo>
                    <a:pt x="3452" y="438"/>
                  </a:lnTo>
                  <a:lnTo>
                    <a:pt x="3668" y="391"/>
                  </a:lnTo>
                  <a:lnTo>
                    <a:pt x="3668" y="312"/>
                  </a:lnTo>
                  <a:lnTo>
                    <a:pt x="3482" y="30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5" name="Freeform 6"/>
            <p:cNvSpPr>
              <a:spLocks/>
            </p:cNvSpPr>
            <p:nvPr/>
          </p:nvSpPr>
          <p:spPr bwMode="hidden">
            <a:xfrm>
              <a:off x="0" y="524"/>
              <a:ext cx="973" cy="1195"/>
            </a:xfrm>
            <a:custGeom>
              <a:avLst/>
              <a:gdLst>
                <a:gd name="T0" fmla="*/ 335 w 969"/>
                <a:gd name="T1" fmla="*/ 1222 h 1192"/>
                <a:gd name="T2" fmla="*/ 514 w 969"/>
                <a:gd name="T3" fmla="*/ 1228 h 1192"/>
                <a:gd name="T4" fmla="*/ 604 w 969"/>
                <a:gd name="T5" fmla="*/ 1186 h 1192"/>
                <a:gd name="T6" fmla="*/ 849 w 969"/>
                <a:gd name="T7" fmla="*/ 1121 h 1192"/>
                <a:gd name="T8" fmla="*/ 981 w 969"/>
                <a:gd name="T9" fmla="*/ 1091 h 1192"/>
                <a:gd name="T10" fmla="*/ 795 w 969"/>
                <a:gd name="T11" fmla="*/ 1022 h 1192"/>
                <a:gd name="T12" fmla="*/ 580 w 969"/>
                <a:gd name="T13" fmla="*/ 977 h 1192"/>
                <a:gd name="T14" fmla="*/ 209 w 969"/>
                <a:gd name="T15" fmla="*/ 995 h 1192"/>
                <a:gd name="T16" fmla="*/ 311 w 969"/>
                <a:gd name="T17" fmla="*/ 917 h 1192"/>
                <a:gd name="T18" fmla="*/ 520 w 969"/>
                <a:gd name="T19" fmla="*/ 827 h 1192"/>
                <a:gd name="T20" fmla="*/ 730 w 969"/>
                <a:gd name="T21" fmla="*/ 695 h 1192"/>
                <a:gd name="T22" fmla="*/ 736 w 969"/>
                <a:gd name="T23" fmla="*/ 695 h 1192"/>
                <a:gd name="T24" fmla="*/ 748 w 969"/>
                <a:gd name="T25" fmla="*/ 689 h 1192"/>
                <a:gd name="T26" fmla="*/ 789 w 969"/>
                <a:gd name="T27" fmla="*/ 671 h 1192"/>
                <a:gd name="T28" fmla="*/ 813 w 969"/>
                <a:gd name="T29" fmla="*/ 665 h 1192"/>
                <a:gd name="T30" fmla="*/ 825 w 969"/>
                <a:gd name="T31" fmla="*/ 653 h 1192"/>
                <a:gd name="T32" fmla="*/ 831 w 969"/>
                <a:gd name="T33" fmla="*/ 641 h 1192"/>
                <a:gd name="T34" fmla="*/ 825 w 969"/>
                <a:gd name="T35" fmla="*/ 635 h 1192"/>
                <a:gd name="T36" fmla="*/ 819 w 969"/>
                <a:gd name="T37" fmla="*/ 623 h 1192"/>
                <a:gd name="T38" fmla="*/ 819 w 969"/>
                <a:gd name="T39" fmla="*/ 587 h 1192"/>
                <a:gd name="T40" fmla="*/ 831 w 969"/>
                <a:gd name="T41" fmla="*/ 557 h 1192"/>
                <a:gd name="T42" fmla="*/ 843 w 969"/>
                <a:gd name="T43" fmla="*/ 527 h 1192"/>
                <a:gd name="T44" fmla="*/ 865 w 969"/>
                <a:gd name="T45" fmla="*/ 497 h 1192"/>
                <a:gd name="T46" fmla="*/ 881 w 969"/>
                <a:gd name="T47" fmla="*/ 467 h 1192"/>
                <a:gd name="T48" fmla="*/ 889 w 969"/>
                <a:gd name="T49" fmla="*/ 449 h 1192"/>
                <a:gd name="T50" fmla="*/ 897 w 969"/>
                <a:gd name="T51" fmla="*/ 443 h 1192"/>
                <a:gd name="T52" fmla="*/ 897 w 969"/>
                <a:gd name="T53" fmla="*/ 359 h 1192"/>
                <a:gd name="T54" fmla="*/ 897 w 969"/>
                <a:gd name="T55" fmla="*/ 353 h 1192"/>
                <a:gd name="T56" fmla="*/ 903 w 969"/>
                <a:gd name="T57" fmla="*/ 347 h 1192"/>
                <a:gd name="T58" fmla="*/ 921 w 969"/>
                <a:gd name="T59" fmla="*/ 317 h 1192"/>
                <a:gd name="T60" fmla="*/ 933 w 969"/>
                <a:gd name="T61" fmla="*/ 281 h 1192"/>
                <a:gd name="T62" fmla="*/ 945 w 969"/>
                <a:gd name="T63" fmla="*/ 251 h 1192"/>
                <a:gd name="T64" fmla="*/ 951 w 969"/>
                <a:gd name="T65" fmla="*/ 239 h 1192"/>
                <a:gd name="T66" fmla="*/ 957 w 969"/>
                <a:gd name="T67" fmla="*/ 227 h 1192"/>
                <a:gd name="T68" fmla="*/ 975 w 969"/>
                <a:gd name="T69" fmla="*/ 173 h 1192"/>
                <a:gd name="T70" fmla="*/ 993 w 969"/>
                <a:gd name="T71" fmla="*/ 137 h 1192"/>
                <a:gd name="T72" fmla="*/ 999 w 969"/>
                <a:gd name="T73" fmla="*/ 125 h 1192"/>
                <a:gd name="T74" fmla="*/ 999 w 969"/>
                <a:gd name="T75" fmla="*/ 119 h 1192"/>
                <a:gd name="T76" fmla="*/ 1017 w 969"/>
                <a:gd name="T77" fmla="*/ 0 h 1192"/>
                <a:gd name="T78" fmla="*/ 993 w 969"/>
                <a:gd name="T79" fmla="*/ 47 h 1192"/>
                <a:gd name="T80" fmla="*/ 819 w 969"/>
                <a:gd name="T81" fmla="*/ 113 h 1192"/>
                <a:gd name="T82" fmla="*/ 742 w 969"/>
                <a:gd name="T83" fmla="*/ 161 h 1192"/>
                <a:gd name="T84" fmla="*/ 484 w 969"/>
                <a:gd name="T85" fmla="*/ 245 h 1192"/>
                <a:gd name="T86" fmla="*/ 293 w 969"/>
                <a:gd name="T87" fmla="*/ 299 h 1192"/>
                <a:gd name="T88" fmla="*/ 185 w 969"/>
                <a:gd name="T89" fmla="*/ 305 h 1192"/>
                <a:gd name="T90" fmla="*/ 12 w 969"/>
                <a:gd name="T91" fmla="*/ 497 h 1192"/>
                <a:gd name="T92" fmla="*/ 0 w 969"/>
                <a:gd name="T93" fmla="*/ 521 h 1192"/>
                <a:gd name="T94" fmla="*/ 0 w 969"/>
                <a:gd name="T95" fmla="*/ 1222 h 1192"/>
                <a:gd name="T96" fmla="*/ 96 w 969"/>
                <a:gd name="T97" fmla="*/ 1216 h 1192"/>
                <a:gd name="T98" fmla="*/ 335 w 969"/>
                <a:gd name="T99" fmla="*/ 1222 h 1192"/>
                <a:gd name="T100" fmla="*/ 335 w 969"/>
                <a:gd name="T101" fmla="*/ 1222 h 1192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</a:gdLst>
              <a:ahLst/>
              <a:cxnLst>
                <a:cxn ang="T102">
                  <a:pos x="T0" y="T1"/>
                </a:cxn>
                <a:cxn ang="T103">
                  <a:pos x="T2" y="T3"/>
                </a:cxn>
                <a:cxn ang="T104">
                  <a:pos x="T4" y="T5"/>
                </a:cxn>
                <a:cxn ang="T105">
                  <a:pos x="T6" y="T7"/>
                </a:cxn>
                <a:cxn ang="T106">
                  <a:pos x="T8" y="T9"/>
                </a:cxn>
                <a:cxn ang="T107">
                  <a:pos x="T10" y="T11"/>
                </a:cxn>
                <a:cxn ang="T108">
                  <a:pos x="T12" y="T13"/>
                </a:cxn>
                <a:cxn ang="T109">
                  <a:pos x="T14" y="T15"/>
                </a:cxn>
                <a:cxn ang="T110">
                  <a:pos x="T16" y="T17"/>
                </a:cxn>
                <a:cxn ang="T111">
                  <a:pos x="T18" y="T19"/>
                </a:cxn>
                <a:cxn ang="T112">
                  <a:pos x="T20" y="T21"/>
                </a:cxn>
                <a:cxn ang="T113">
                  <a:pos x="T22" y="T23"/>
                </a:cxn>
                <a:cxn ang="T114">
                  <a:pos x="T24" y="T25"/>
                </a:cxn>
                <a:cxn ang="T115">
                  <a:pos x="T26" y="T27"/>
                </a:cxn>
                <a:cxn ang="T116">
                  <a:pos x="T28" y="T29"/>
                </a:cxn>
                <a:cxn ang="T117">
                  <a:pos x="T30" y="T31"/>
                </a:cxn>
                <a:cxn ang="T118">
                  <a:pos x="T32" y="T33"/>
                </a:cxn>
                <a:cxn ang="T119">
                  <a:pos x="T34" y="T35"/>
                </a:cxn>
                <a:cxn ang="T120">
                  <a:pos x="T36" y="T37"/>
                </a:cxn>
                <a:cxn ang="T121">
                  <a:pos x="T38" y="T39"/>
                </a:cxn>
                <a:cxn ang="T122">
                  <a:pos x="T40" y="T41"/>
                </a:cxn>
                <a:cxn ang="T123">
                  <a:pos x="T42" y="T43"/>
                </a:cxn>
                <a:cxn ang="T124">
                  <a:pos x="T44" y="T45"/>
                </a:cxn>
                <a:cxn ang="T125">
                  <a:pos x="T46" y="T47"/>
                </a:cxn>
                <a:cxn ang="T126">
                  <a:pos x="T48" y="T49"/>
                </a:cxn>
                <a:cxn ang="T127">
                  <a:pos x="T50" y="T51"/>
                </a:cxn>
                <a:cxn ang="T128">
                  <a:pos x="T52" y="T53"/>
                </a:cxn>
                <a:cxn ang="T129">
                  <a:pos x="T54" y="T55"/>
                </a:cxn>
                <a:cxn ang="T130">
                  <a:pos x="T56" y="T57"/>
                </a:cxn>
                <a:cxn ang="T131">
                  <a:pos x="T58" y="T59"/>
                </a:cxn>
                <a:cxn ang="T132">
                  <a:pos x="T60" y="T61"/>
                </a:cxn>
                <a:cxn ang="T133">
                  <a:pos x="T62" y="T63"/>
                </a:cxn>
                <a:cxn ang="T134">
                  <a:pos x="T64" y="T65"/>
                </a:cxn>
                <a:cxn ang="T135">
                  <a:pos x="T66" y="T67"/>
                </a:cxn>
                <a:cxn ang="T136">
                  <a:pos x="T68" y="T69"/>
                </a:cxn>
                <a:cxn ang="T137">
                  <a:pos x="T70" y="T71"/>
                </a:cxn>
                <a:cxn ang="T138">
                  <a:pos x="T72" y="T73"/>
                </a:cxn>
                <a:cxn ang="T139">
                  <a:pos x="T74" y="T75"/>
                </a:cxn>
                <a:cxn ang="T140">
                  <a:pos x="T76" y="T77"/>
                </a:cxn>
                <a:cxn ang="T141">
                  <a:pos x="T78" y="T79"/>
                </a:cxn>
                <a:cxn ang="T142">
                  <a:pos x="T80" y="T81"/>
                </a:cxn>
                <a:cxn ang="T143">
                  <a:pos x="T82" y="T83"/>
                </a:cxn>
                <a:cxn ang="T144">
                  <a:pos x="T84" y="T85"/>
                </a:cxn>
                <a:cxn ang="T145">
                  <a:pos x="T86" y="T87"/>
                </a:cxn>
                <a:cxn ang="T146">
                  <a:pos x="T88" y="T89"/>
                </a:cxn>
                <a:cxn ang="T147">
                  <a:pos x="T90" y="T91"/>
                </a:cxn>
                <a:cxn ang="T148">
                  <a:pos x="T92" y="T93"/>
                </a:cxn>
                <a:cxn ang="T149">
                  <a:pos x="T94" y="T95"/>
                </a:cxn>
                <a:cxn ang="T150">
                  <a:pos x="T96" y="T97"/>
                </a:cxn>
                <a:cxn ang="T151">
                  <a:pos x="T98" y="T99"/>
                </a:cxn>
                <a:cxn ang="T152">
                  <a:pos x="T100" y="T101"/>
                </a:cxn>
              </a:cxnLst>
              <a:rect l="0" t="0" r="r" b="b"/>
              <a:pathLst>
                <a:path w="969" h="1192">
                  <a:moveTo>
                    <a:pt x="323" y="1186"/>
                  </a:moveTo>
                  <a:lnTo>
                    <a:pt x="490" y="1192"/>
                  </a:lnTo>
                  <a:lnTo>
                    <a:pt x="580" y="1150"/>
                  </a:lnTo>
                  <a:lnTo>
                    <a:pt x="813" y="1085"/>
                  </a:lnTo>
                  <a:lnTo>
                    <a:pt x="933" y="1055"/>
                  </a:lnTo>
                  <a:lnTo>
                    <a:pt x="759" y="989"/>
                  </a:lnTo>
                  <a:lnTo>
                    <a:pt x="556" y="953"/>
                  </a:lnTo>
                  <a:lnTo>
                    <a:pt x="197" y="971"/>
                  </a:lnTo>
                  <a:lnTo>
                    <a:pt x="299" y="893"/>
                  </a:lnTo>
                  <a:lnTo>
                    <a:pt x="496" y="803"/>
                  </a:lnTo>
                  <a:lnTo>
                    <a:pt x="694" y="671"/>
                  </a:lnTo>
                  <a:lnTo>
                    <a:pt x="700" y="671"/>
                  </a:lnTo>
                  <a:lnTo>
                    <a:pt x="712" y="665"/>
                  </a:lnTo>
                  <a:lnTo>
                    <a:pt x="753" y="647"/>
                  </a:lnTo>
                  <a:lnTo>
                    <a:pt x="777" y="641"/>
                  </a:lnTo>
                  <a:lnTo>
                    <a:pt x="789" y="629"/>
                  </a:lnTo>
                  <a:lnTo>
                    <a:pt x="795" y="617"/>
                  </a:lnTo>
                  <a:lnTo>
                    <a:pt x="789" y="611"/>
                  </a:lnTo>
                  <a:lnTo>
                    <a:pt x="783" y="599"/>
                  </a:lnTo>
                  <a:lnTo>
                    <a:pt x="783" y="575"/>
                  </a:lnTo>
                  <a:lnTo>
                    <a:pt x="795" y="545"/>
                  </a:lnTo>
                  <a:lnTo>
                    <a:pt x="807" y="515"/>
                  </a:lnTo>
                  <a:lnTo>
                    <a:pt x="825" y="485"/>
                  </a:lnTo>
                  <a:lnTo>
                    <a:pt x="837" y="455"/>
                  </a:lnTo>
                  <a:lnTo>
                    <a:pt x="843" y="437"/>
                  </a:lnTo>
                  <a:lnTo>
                    <a:pt x="849" y="431"/>
                  </a:lnTo>
                  <a:lnTo>
                    <a:pt x="849" y="347"/>
                  </a:lnTo>
                  <a:lnTo>
                    <a:pt x="849" y="341"/>
                  </a:lnTo>
                  <a:lnTo>
                    <a:pt x="855" y="335"/>
                  </a:lnTo>
                  <a:lnTo>
                    <a:pt x="873" y="305"/>
                  </a:lnTo>
                  <a:lnTo>
                    <a:pt x="885" y="269"/>
                  </a:lnTo>
                  <a:lnTo>
                    <a:pt x="897" y="239"/>
                  </a:lnTo>
                  <a:lnTo>
                    <a:pt x="903" y="227"/>
                  </a:lnTo>
                  <a:lnTo>
                    <a:pt x="909" y="215"/>
                  </a:lnTo>
                  <a:lnTo>
                    <a:pt x="927" y="173"/>
                  </a:lnTo>
                  <a:lnTo>
                    <a:pt x="945" y="137"/>
                  </a:lnTo>
                  <a:lnTo>
                    <a:pt x="951" y="125"/>
                  </a:lnTo>
                  <a:lnTo>
                    <a:pt x="951" y="119"/>
                  </a:lnTo>
                  <a:lnTo>
                    <a:pt x="969" y="0"/>
                  </a:lnTo>
                  <a:lnTo>
                    <a:pt x="945" y="47"/>
                  </a:lnTo>
                  <a:lnTo>
                    <a:pt x="783" y="113"/>
                  </a:lnTo>
                  <a:lnTo>
                    <a:pt x="706" y="161"/>
                  </a:lnTo>
                  <a:lnTo>
                    <a:pt x="460" y="233"/>
                  </a:lnTo>
                  <a:lnTo>
                    <a:pt x="281" y="287"/>
                  </a:lnTo>
                  <a:lnTo>
                    <a:pt x="173" y="293"/>
                  </a:lnTo>
                  <a:lnTo>
                    <a:pt x="12" y="485"/>
                  </a:lnTo>
                  <a:lnTo>
                    <a:pt x="0" y="509"/>
                  </a:lnTo>
                  <a:lnTo>
                    <a:pt x="0" y="1186"/>
                  </a:lnTo>
                  <a:lnTo>
                    <a:pt x="96" y="1180"/>
                  </a:lnTo>
                  <a:lnTo>
                    <a:pt x="323" y="118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6" name="Freeform 7"/>
            <p:cNvSpPr>
              <a:spLocks/>
            </p:cNvSpPr>
            <p:nvPr/>
          </p:nvSpPr>
          <p:spPr bwMode="hidden">
            <a:xfrm>
              <a:off x="3188" y="1"/>
              <a:ext cx="2570" cy="2266"/>
            </a:xfrm>
            <a:custGeom>
              <a:avLst/>
              <a:gdLst>
                <a:gd name="T0" fmla="*/ 859 w 2570"/>
                <a:gd name="T1" fmla="*/ 612 h 2266"/>
                <a:gd name="T2" fmla="*/ 1087 w 2570"/>
                <a:gd name="T3" fmla="*/ 853 h 2266"/>
                <a:gd name="T4" fmla="*/ 961 w 2570"/>
                <a:gd name="T5" fmla="*/ 913 h 2266"/>
                <a:gd name="T6" fmla="*/ 786 w 2570"/>
                <a:gd name="T7" fmla="*/ 883 h 2266"/>
                <a:gd name="T8" fmla="*/ 450 w 2570"/>
                <a:gd name="T9" fmla="*/ 931 h 2266"/>
                <a:gd name="T10" fmla="*/ 150 w 2570"/>
                <a:gd name="T11" fmla="*/ 1075 h 2266"/>
                <a:gd name="T12" fmla="*/ 78 w 2570"/>
                <a:gd name="T13" fmla="*/ 1165 h 2266"/>
                <a:gd name="T14" fmla="*/ 361 w 2570"/>
                <a:gd name="T15" fmla="*/ 1256 h 2266"/>
                <a:gd name="T16" fmla="*/ 444 w 2570"/>
                <a:gd name="T17" fmla="*/ 1316 h 2266"/>
                <a:gd name="T18" fmla="*/ 697 w 2570"/>
                <a:gd name="T19" fmla="*/ 1400 h 2266"/>
                <a:gd name="T20" fmla="*/ 1026 w 2570"/>
                <a:gd name="T21" fmla="*/ 1346 h 2266"/>
                <a:gd name="T22" fmla="*/ 991 w 2570"/>
                <a:gd name="T23" fmla="*/ 1412 h 2266"/>
                <a:gd name="T24" fmla="*/ 804 w 2570"/>
                <a:gd name="T25" fmla="*/ 1574 h 2266"/>
                <a:gd name="T26" fmla="*/ 726 w 2570"/>
                <a:gd name="T27" fmla="*/ 1718 h 2266"/>
                <a:gd name="T28" fmla="*/ 768 w 2570"/>
                <a:gd name="T29" fmla="*/ 1742 h 2266"/>
                <a:gd name="T30" fmla="*/ 865 w 2570"/>
                <a:gd name="T31" fmla="*/ 1693 h 2266"/>
                <a:gd name="T32" fmla="*/ 991 w 2570"/>
                <a:gd name="T33" fmla="*/ 1699 h 2266"/>
                <a:gd name="T34" fmla="*/ 1135 w 2570"/>
                <a:gd name="T35" fmla="*/ 1627 h 2266"/>
                <a:gd name="T36" fmla="*/ 1183 w 2570"/>
                <a:gd name="T37" fmla="*/ 1669 h 2266"/>
                <a:gd name="T38" fmla="*/ 1399 w 2570"/>
                <a:gd name="T39" fmla="*/ 1436 h 2266"/>
                <a:gd name="T40" fmla="*/ 1615 w 2570"/>
                <a:gd name="T41" fmla="*/ 1334 h 2266"/>
                <a:gd name="T42" fmla="*/ 1645 w 2570"/>
                <a:gd name="T43" fmla="*/ 1370 h 2266"/>
                <a:gd name="T44" fmla="*/ 1681 w 2570"/>
                <a:gd name="T45" fmla="*/ 1430 h 2266"/>
                <a:gd name="T46" fmla="*/ 1699 w 2570"/>
                <a:gd name="T47" fmla="*/ 1466 h 2266"/>
                <a:gd name="T48" fmla="*/ 1747 w 2570"/>
                <a:gd name="T49" fmla="*/ 1550 h 2266"/>
                <a:gd name="T50" fmla="*/ 1772 w 2570"/>
                <a:gd name="T51" fmla="*/ 1586 h 2266"/>
                <a:gd name="T52" fmla="*/ 2124 w 2570"/>
                <a:gd name="T53" fmla="*/ 2248 h 2266"/>
                <a:gd name="T54" fmla="*/ 1693 w 2570"/>
                <a:gd name="T55" fmla="*/ 1322 h 2266"/>
                <a:gd name="T56" fmla="*/ 1861 w 2570"/>
                <a:gd name="T57" fmla="*/ 1165 h 2266"/>
                <a:gd name="T58" fmla="*/ 2173 w 2570"/>
                <a:gd name="T59" fmla="*/ 1099 h 2266"/>
                <a:gd name="T60" fmla="*/ 2390 w 2570"/>
                <a:gd name="T61" fmla="*/ 1009 h 2266"/>
                <a:gd name="T62" fmla="*/ 2570 w 2570"/>
                <a:gd name="T63" fmla="*/ 805 h 2266"/>
                <a:gd name="T64" fmla="*/ 2342 w 2570"/>
                <a:gd name="T65" fmla="*/ 781 h 2266"/>
                <a:gd name="T66" fmla="*/ 2114 w 2570"/>
                <a:gd name="T67" fmla="*/ 763 h 2266"/>
                <a:gd name="T68" fmla="*/ 2408 w 2570"/>
                <a:gd name="T69" fmla="*/ 433 h 2266"/>
                <a:gd name="T70" fmla="*/ 2426 w 2570"/>
                <a:gd name="T71" fmla="*/ 421 h 2266"/>
                <a:gd name="T72" fmla="*/ 2474 w 2570"/>
                <a:gd name="T73" fmla="*/ 379 h 2266"/>
                <a:gd name="T74" fmla="*/ 2492 w 2570"/>
                <a:gd name="T75" fmla="*/ 355 h 2266"/>
                <a:gd name="T76" fmla="*/ 2474 w 2570"/>
                <a:gd name="T77" fmla="*/ 337 h 2266"/>
                <a:gd name="T78" fmla="*/ 2474 w 2570"/>
                <a:gd name="T79" fmla="*/ 271 h 2266"/>
                <a:gd name="T80" fmla="*/ 2492 w 2570"/>
                <a:gd name="T81" fmla="*/ 192 h 2266"/>
                <a:gd name="T82" fmla="*/ 2504 w 2570"/>
                <a:gd name="T83" fmla="*/ 132 h 2266"/>
                <a:gd name="T84" fmla="*/ 2492 w 2570"/>
                <a:gd name="T85" fmla="*/ 36 h 2266"/>
                <a:gd name="T86" fmla="*/ 2492 w 2570"/>
                <a:gd name="T87" fmla="*/ 24 h 2266"/>
                <a:gd name="T88" fmla="*/ 2102 w 2570"/>
                <a:gd name="T89" fmla="*/ 0 h 2266"/>
                <a:gd name="T90" fmla="*/ 1909 w 2570"/>
                <a:gd name="T91" fmla="*/ 90 h 2266"/>
                <a:gd name="T92" fmla="*/ 1747 w 2570"/>
                <a:gd name="T93" fmla="*/ 535 h 2266"/>
                <a:gd name="T94" fmla="*/ 1711 w 2570"/>
                <a:gd name="T95" fmla="*/ 469 h 2266"/>
                <a:gd name="T96" fmla="*/ 1633 w 2570"/>
                <a:gd name="T97" fmla="*/ 144 h 2266"/>
                <a:gd name="T98" fmla="*/ 1579 w 2570"/>
                <a:gd name="T99" fmla="*/ 0 h 2266"/>
                <a:gd name="T100" fmla="*/ 738 w 2570"/>
                <a:gd name="T101" fmla="*/ 186 h 2266"/>
                <a:gd name="T102" fmla="*/ 756 w 2570"/>
                <a:gd name="T103" fmla="*/ 463 h 226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</a:gdLst>
              <a:ahLst/>
              <a:cxnLst>
                <a:cxn ang="T104">
                  <a:pos x="T0" y="T1"/>
                </a:cxn>
                <a:cxn ang="T105">
                  <a:pos x="T2" y="T3"/>
                </a:cxn>
                <a:cxn ang="T106">
                  <a:pos x="T4" y="T5"/>
                </a:cxn>
                <a:cxn ang="T107">
                  <a:pos x="T6" y="T7"/>
                </a:cxn>
                <a:cxn ang="T108">
                  <a:pos x="T8" y="T9"/>
                </a:cxn>
                <a:cxn ang="T109">
                  <a:pos x="T10" y="T11"/>
                </a:cxn>
                <a:cxn ang="T110">
                  <a:pos x="T12" y="T13"/>
                </a:cxn>
                <a:cxn ang="T111">
                  <a:pos x="T14" y="T15"/>
                </a:cxn>
                <a:cxn ang="T112">
                  <a:pos x="T16" y="T17"/>
                </a:cxn>
                <a:cxn ang="T113">
                  <a:pos x="T18" y="T19"/>
                </a:cxn>
                <a:cxn ang="T114">
                  <a:pos x="T20" y="T21"/>
                </a:cxn>
                <a:cxn ang="T115">
                  <a:pos x="T22" y="T23"/>
                </a:cxn>
                <a:cxn ang="T116">
                  <a:pos x="T24" y="T25"/>
                </a:cxn>
                <a:cxn ang="T117">
                  <a:pos x="T26" y="T27"/>
                </a:cxn>
                <a:cxn ang="T118">
                  <a:pos x="T28" y="T29"/>
                </a:cxn>
                <a:cxn ang="T119">
                  <a:pos x="T30" y="T31"/>
                </a:cxn>
                <a:cxn ang="T120">
                  <a:pos x="T32" y="T33"/>
                </a:cxn>
                <a:cxn ang="T121">
                  <a:pos x="T34" y="T35"/>
                </a:cxn>
                <a:cxn ang="T122">
                  <a:pos x="T36" y="T37"/>
                </a:cxn>
                <a:cxn ang="T123">
                  <a:pos x="T38" y="T39"/>
                </a:cxn>
                <a:cxn ang="T124">
                  <a:pos x="T40" y="T41"/>
                </a:cxn>
                <a:cxn ang="T125">
                  <a:pos x="T42" y="T43"/>
                </a:cxn>
                <a:cxn ang="T126">
                  <a:pos x="T44" y="T45"/>
                </a:cxn>
                <a:cxn ang="T127">
                  <a:pos x="T46" y="T47"/>
                </a:cxn>
                <a:cxn ang="T128">
                  <a:pos x="T48" y="T49"/>
                </a:cxn>
                <a:cxn ang="T129">
                  <a:pos x="T50" y="T51"/>
                </a:cxn>
                <a:cxn ang="T130">
                  <a:pos x="T52" y="T53"/>
                </a:cxn>
                <a:cxn ang="T131">
                  <a:pos x="T54" y="T55"/>
                </a:cxn>
                <a:cxn ang="T132">
                  <a:pos x="T56" y="T57"/>
                </a:cxn>
                <a:cxn ang="T133">
                  <a:pos x="T58" y="T59"/>
                </a:cxn>
                <a:cxn ang="T134">
                  <a:pos x="T60" y="T61"/>
                </a:cxn>
                <a:cxn ang="T135">
                  <a:pos x="T62" y="T63"/>
                </a:cxn>
                <a:cxn ang="T136">
                  <a:pos x="T64" y="T65"/>
                </a:cxn>
                <a:cxn ang="T137">
                  <a:pos x="T66" y="T67"/>
                </a:cxn>
                <a:cxn ang="T138">
                  <a:pos x="T68" y="T69"/>
                </a:cxn>
                <a:cxn ang="T139">
                  <a:pos x="T70" y="T71"/>
                </a:cxn>
                <a:cxn ang="T140">
                  <a:pos x="T72" y="T73"/>
                </a:cxn>
                <a:cxn ang="T141">
                  <a:pos x="T74" y="T75"/>
                </a:cxn>
                <a:cxn ang="T142">
                  <a:pos x="T76" y="T77"/>
                </a:cxn>
                <a:cxn ang="T143">
                  <a:pos x="T78" y="T79"/>
                </a:cxn>
                <a:cxn ang="T144">
                  <a:pos x="T80" y="T81"/>
                </a:cxn>
                <a:cxn ang="T145">
                  <a:pos x="T82" y="T83"/>
                </a:cxn>
                <a:cxn ang="T146">
                  <a:pos x="T84" y="T85"/>
                </a:cxn>
                <a:cxn ang="T147">
                  <a:pos x="T86" y="T87"/>
                </a:cxn>
                <a:cxn ang="T148">
                  <a:pos x="T88" y="T89"/>
                </a:cxn>
                <a:cxn ang="T149">
                  <a:pos x="T90" y="T91"/>
                </a:cxn>
                <a:cxn ang="T150">
                  <a:pos x="T92" y="T93"/>
                </a:cxn>
                <a:cxn ang="T151">
                  <a:pos x="T94" y="T95"/>
                </a:cxn>
                <a:cxn ang="T152">
                  <a:pos x="T96" y="T97"/>
                </a:cxn>
                <a:cxn ang="T153">
                  <a:pos x="T98" y="T99"/>
                </a:cxn>
                <a:cxn ang="T154">
                  <a:pos x="T100" y="T101"/>
                </a:cxn>
                <a:cxn ang="T155">
                  <a:pos x="T102" y="T103"/>
                </a:cxn>
              </a:cxnLst>
              <a:rect l="0" t="0" r="r" b="b"/>
              <a:pathLst>
                <a:path w="2570" h="2266">
                  <a:moveTo>
                    <a:pt x="756" y="463"/>
                  </a:moveTo>
                  <a:lnTo>
                    <a:pt x="859" y="612"/>
                  </a:lnTo>
                  <a:lnTo>
                    <a:pt x="937" y="720"/>
                  </a:lnTo>
                  <a:lnTo>
                    <a:pt x="1087" y="853"/>
                  </a:lnTo>
                  <a:lnTo>
                    <a:pt x="1105" y="907"/>
                  </a:lnTo>
                  <a:lnTo>
                    <a:pt x="961" y="913"/>
                  </a:lnTo>
                  <a:lnTo>
                    <a:pt x="895" y="901"/>
                  </a:lnTo>
                  <a:lnTo>
                    <a:pt x="786" y="883"/>
                  </a:lnTo>
                  <a:lnTo>
                    <a:pt x="637" y="859"/>
                  </a:lnTo>
                  <a:lnTo>
                    <a:pt x="450" y="931"/>
                  </a:lnTo>
                  <a:lnTo>
                    <a:pt x="306" y="1021"/>
                  </a:lnTo>
                  <a:lnTo>
                    <a:pt x="150" y="1075"/>
                  </a:lnTo>
                  <a:lnTo>
                    <a:pt x="0" y="1153"/>
                  </a:lnTo>
                  <a:lnTo>
                    <a:pt x="78" y="1165"/>
                  </a:lnTo>
                  <a:lnTo>
                    <a:pt x="264" y="1220"/>
                  </a:lnTo>
                  <a:lnTo>
                    <a:pt x="361" y="1256"/>
                  </a:lnTo>
                  <a:lnTo>
                    <a:pt x="367" y="1298"/>
                  </a:lnTo>
                  <a:lnTo>
                    <a:pt x="444" y="1316"/>
                  </a:lnTo>
                  <a:lnTo>
                    <a:pt x="558" y="1400"/>
                  </a:lnTo>
                  <a:lnTo>
                    <a:pt x="697" y="1400"/>
                  </a:lnTo>
                  <a:lnTo>
                    <a:pt x="895" y="1346"/>
                  </a:lnTo>
                  <a:lnTo>
                    <a:pt x="1026" y="1346"/>
                  </a:lnTo>
                  <a:lnTo>
                    <a:pt x="1147" y="1358"/>
                  </a:lnTo>
                  <a:lnTo>
                    <a:pt x="991" y="1412"/>
                  </a:lnTo>
                  <a:lnTo>
                    <a:pt x="804" y="1538"/>
                  </a:lnTo>
                  <a:lnTo>
                    <a:pt x="804" y="1574"/>
                  </a:lnTo>
                  <a:lnTo>
                    <a:pt x="762" y="1645"/>
                  </a:lnTo>
                  <a:lnTo>
                    <a:pt x="726" y="1718"/>
                  </a:lnTo>
                  <a:lnTo>
                    <a:pt x="732" y="1754"/>
                  </a:lnTo>
                  <a:lnTo>
                    <a:pt x="768" y="1742"/>
                  </a:lnTo>
                  <a:lnTo>
                    <a:pt x="829" y="1730"/>
                  </a:lnTo>
                  <a:lnTo>
                    <a:pt x="865" y="1693"/>
                  </a:lnTo>
                  <a:lnTo>
                    <a:pt x="925" y="1663"/>
                  </a:lnTo>
                  <a:lnTo>
                    <a:pt x="991" y="1699"/>
                  </a:lnTo>
                  <a:lnTo>
                    <a:pt x="1087" y="1675"/>
                  </a:lnTo>
                  <a:lnTo>
                    <a:pt x="1135" y="1627"/>
                  </a:lnTo>
                  <a:lnTo>
                    <a:pt x="1147" y="1687"/>
                  </a:lnTo>
                  <a:lnTo>
                    <a:pt x="1183" y="1669"/>
                  </a:lnTo>
                  <a:lnTo>
                    <a:pt x="1333" y="1514"/>
                  </a:lnTo>
                  <a:lnTo>
                    <a:pt x="1399" y="1436"/>
                  </a:lnTo>
                  <a:lnTo>
                    <a:pt x="1526" y="1382"/>
                  </a:lnTo>
                  <a:lnTo>
                    <a:pt x="1615" y="1334"/>
                  </a:lnTo>
                  <a:lnTo>
                    <a:pt x="1627" y="1346"/>
                  </a:lnTo>
                  <a:lnTo>
                    <a:pt x="1645" y="1370"/>
                  </a:lnTo>
                  <a:lnTo>
                    <a:pt x="1669" y="1400"/>
                  </a:lnTo>
                  <a:lnTo>
                    <a:pt x="1681" y="1430"/>
                  </a:lnTo>
                  <a:lnTo>
                    <a:pt x="1687" y="1448"/>
                  </a:lnTo>
                  <a:lnTo>
                    <a:pt x="1699" y="1466"/>
                  </a:lnTo>
                  <a:lnTo>
                    <a:pt x="1729" y="1520"/>
                  </a:lnTo>
                  <a:lnTo>
                    <a:pt x="1747" y="1550"/>
                  </a:lnTo>
                  <a:lnTo>
                    <a:pt x="1766" y="1574"/>
                  </a:lnTo>
                  <a:lnTo>
                    <a:pt x="1772" y="1586"/>
                  </a:lnTo>
                  <a:lnTo>
                    <a:pt x="1778" y="1592"/>
                  </a:lnTo>
                  <a:lnTo>
                    <a:pt x="2124" y="2248"/>
                  </a:lnTo>
                  <a:lnTo>
                    <a:pt x="2215" y="2266"/>
                  </a:lnTo>
                  <a:lnTo>
                    <a:pt x="1693" y="1322"/>
                  </a:lnTo>
                  <a:lnTo>
                    <a:pt x="1723" y="1262"/>
                  </a:lnTo>
                  <a:lnTo>
                    <a:pt x="1861" y="1165"/>
                  </a:lnTo>
                  <a:lnTo>
                    <a:pt x="1988" y="1129"/>
                  </a:lnTo>
                  <a:lnTo>
                    <a:pt x="2173" y="1099"/>
                  </a:lnTo>
                  <a:lnTo>
                    <a:pt x="2318" y="1075"/>
                  </a:lnTo>
                  <a:lnTo>
                    <a:pt x="2390" y="1009"/>
                  </a:lnTo>
                  <a:lnTo>
                    <a:pt x="2570" y="895"/>
                  </a:lnTo>
                  <a:lnTo>
                    <a:pt x="2570" y="805"/>
                  </a:lnTo>
                  <a:lnTo>
                    <a:pt x="2516" y="787"/>
                  </a:lnTo>
                  <a:lnTo>
                    <a:pt x="2342" y="781"/>
                  </a:lnTo>
                  <a:lnTo>
                    <a:pt x="2042" y="871"/>
                  </a:lnTo>
                  <a:lnTo>
                    <a:pt x="2114" y="763"/>
                  </a:lnTo>
                  <a:lnTo>
                    <a:pt x="2264" y="624"/>
                  </a:lnTo>
                  <a:lnTo>
                    <a:pt x="2408" y="433"/>
                  </a:lnTo>
                  <a:lnTo>
                    <a:pt x="2414" y="433"/>
                  </a:lnTo>
                  <a:lnTo>
                    <a:pt x="2426" y="421"/>
                  </a:lnTo>
                  <a:lnTo>
                    <a:pt x="2456" y="397"/>
                  </a:lnTo>
                  <a:lnTo>
                    <a:pt x="2474" y="379"/>
                  </a:lnTo>
                  <a:lnTo>
                    <a:pt x="2486" y="367"/>
                  </a:lnTo>
                  <a:lnTo>
                    <a:pt x="2492" y="355"/>
                  </a:lnTo>
                  <a:lnTo>
                    <a:pt x="2486" y="349"/>
                  </a:lnTo>
                  <a:lnTo>
                    <a:pt x="2474" y="337"/>
                  </a:lnTo>
                  <a:lnTo>
                    <a:pt x="2474" y="307"/>
                  </a:lnTo>
                  <a:lnTo>
                    <a:pt x="2474" y="271"/>
                  </a:lnTo>
                  <a:lnTo>
                    <a:pt x="2480" y="228"/>
                  </a:lnTo>
                  <a:lnTo>
                    <a:pt x="2492" y="192"/>
                  </a:lnTo>
                  <a:lnTo>
                    <a:pt x="2498" y="156"/>
                  </a:lnTo>
                  <a:lnTo>
                    <a:pt x="2504" y="132"/>
                  </a:lnTo>
                  <a:lnTo>
                    <a:pt x="2504" y="126"/>
                  </a:lnTo>
                  <a:lnTo>
                    <a:pt x="2492" y="36"/>
                  </a:lnTo>
                  <a:lnTo>
                    <a:pt x="2492" y="24"/>
                  </a:lnTo>
                  <a:lnTo>
                    <a:pt x="2498" y="0"/>
                  </a:lnTo>
                  <a:lnTo>
                    <a:pt x="2102" y="0"/>
                  </a:lnTo>
                  <a:lnTo>
                    <a:pt x="2006" y="60"/>
                  </a:lnTo>
                  <a:lnTo>
                    <a:pt x="1909" y="90"/>
                  </a:lnTo>
                  <a:lnTo>
                    <a:pt x="1808" y="337"/>
                  </a:lnTo>
                  <a:lnTo>
                    <a:pt x="1747" y="535"/>
                  </a:lnTo>
                  <a:lnTo>
                    <a:pt x="1687" y="588"/>
                  </a:lnTo>
                  <a:lnTo>
                    <a:pt x="1711" y="469"/>
                  </a:lnTo>
                  <a:lnTo>
                    <a:pt x="1687" y="343"/>
                  </a:lnTo>
                  <a:lnTo>
                    <a:pt x="1633" y="144"/>
                  </a:lnTo>
                  <a:lnTo>
                    <a:pt x="1585" y="12"/>
                  </a:lnTo>
                  <a:lnTo>
                    <a:pt x="1579" y="0"/>
                  </a:lnTo>
                  <a:lnTo>
                    <a:pt x="786" y="0"/>
                  </a:lnTo>
                  <a:lnTo>
                    <a:pt x="738" y="186"/>
                  </a:lnTo>
                  <a:lnTo>
                    <a:pt x="756" y="463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7" name="Freeform 8"/>
            <p:cNvSpPr>
              <a:spLocks/>
            </p:cNvSpPr>
            <p:nvPr/>
          </p:nvSpPr>
          <p:spPr bwMode="hidden">
            <a:xfrm>
              <a:off x="3525" y="1"/>
              <a:ext cx="2185" cy="1508"/>
            </a:xfrm>
            <a:custGeom>
              <a:avLst/>
              <a:gdLst>
                <a:gd name="T0" fmla="*/ 1082 w 2176"/>
                <a:gd name="T1" fmla="*/ 791 h 1505"/>
                <a:gd name="T2" fmla="*/ 1250 w 2176"/>
                <a:gd name="T3" fmla="*/ 1261 h 1505"/>
                <a:gd name="T4" fmla="*/ 1004 w 2176"/>
                <a:gd name="T5" fmla="*/ 1217 h 1505"/>
                <a:gd name="T6" fmla="*/ 759 w 2176"/>
                <a:gd name="T7" fmla="*/ 1151 h 1505"/>
                <a:gd name="T8" fmla="*/ 466 w 2176"/>
                <a:gd name="T9" fmla="*/ 1133 h 1505"/>
                <a:gd name="T10" fmla="*/ 0 w 2176"/>
                <a:gd name="T11" fmla="*/ 1103 h 1505"/>
                <a:gd name="T12" fmla="*/ 30 w 2176"/>
                <a:gd name="T13" fmla="*/ 1139 h 1505"/>
                <a:gd name="T14" fmla="*/ 520 w 2176"/>
                <a:gd name="T15" fmla="*/ 1157 h 1505"/>
                <a:gd name="T16" fmla="*/ 813 w 2176"/>
                <a:gd name="T17" fmla="*/ 1211 h 1505"/>
                <a:gd name="T18" fmla="*/ 1190 w 2176"/>
                <a:gd name="T19" fmla="*/ 1337 h 1505"/>
                <a:gd name="T20" fmla="*/ 1125 w 2176"/>
                <a:gd name="T21" fmla="*/ 1355 h 1505"/>
                <a:gd name="T22" fmla="*/ 747 w 2176"/>
                <a:gd name="T23" fmla="*/ 1541 h 1505"/>
                <a:gd name="T24" fmla="*/ 801 w 2176"/>
                <a:gd name="T25" fmla="*/ 1517 h 1505"/>
                <a:gd name="T26" fmla="*/ 909 w 2176"/>
                <a:gd name="T27" fmla="*/ 1475 h 1505"/>
                <a:gd name="T28" fmla="*/ 1070 w 2176"/>
                <a:gd name="T29" fmla="*/ 1391 h 1505"/>
                <a:gd name="T30" fmla="*/ 1274 w 2176"/>
                <a:gd name="T31" fmla="*/ 1331 h 1505"/>
                <a:gd name="T32" fmla="*/ 1327 w 2176"/>
                <a:gd name="T33" fmla="*/ 1247 h 1505"/>
                <a:gd name="T34" fmla="*/ 1716 w 2176"/>
                <a:gd name="T35" fmla="*/ 1067 h 1505"/>
                <a:gd name="T36" fmla="*/ 2027 w 2176"/>
                <a:gd name="T37" fmla="*/ 977 h 1505"/>
                <a:gd name="T38" fmla="*/ 2284 w 2176"/>
                <a:gd name="T39" fmla="*/ 845 h 1505"/>
                <a:gd name="T40" fmla="*/ 2057 w 2176"/>
                <a:gd name="T41" fmla="*/ 935 h 1505"/>
                <a:gd name="T42" fmla="*/ 1740 w 2176"/>
                <a:gd name="T43" fmla="*/ 1013 h 1505"/>
                <a:gd name="T44" fmla="*/ 1411 w 2176"/>
                <a:gd name="T45" fmla="*/ 1175 h 1505"/>
                <a:gd name="T46" fmla="*/ 1573 w 2176"/>
                <a:gd name="T47" fmla="*/ 929 h 1505"/>
                <a:gd name="T48" fmla="*/ 1704 w 2176"/>
                <a:gd name="T49" fmla="*/ 557 h 1505"/>
                <a:gd name="T50" fmla="*/ 1825 w 2176"/>
                <a:gd name="T51" fmla="*/ 384 h 1505"/>
                <a:gd name="T52" fmla="*/ 2077 w 2176"/>
                <a:gd name="T53" fmla="*/ 60 h 1505"/>
                <a:gd name="T54" fmla="*/ 2104 w 2176"/>
                <a:gd name="T55" fmla="*/ 0 h 1505"/>
                <a:gd name="T56" fmla="*/ 2070 w 2176"/>
                <a:gd name="T57" fmla="*/ 0 h 1505"/>
                <a:gd name="T58" fmla="*/ 1680 w 2176"/>
                <a:gd name="T59" fmla="*/ 492 h 1505"/>
                <a:gd name="T60" fmla="*/ 1549 w 2176"/>
                <a:gd name="T61" fmla="*/ 911 h 1505"/>
                <a:gd name="T62" fmla="*/ 1315 w 2176"/>
                <a:gd name="T63" fmla="*/ 1199 h 1505"/>
                <a:gd name="T64" fmla="*/ 1190 w 2176"/>
                <a:gd name="T65" fmla="*/ 929 h 1505"/>
                <a:gd name="T66" fmla="*/ 1058 w 2176"/>
                <a:gd name="T67" fmla="*/ 552 h 1505"/>
                <a:gd name="T68" fmla="*/ 933 w 2176"/>
                <a:gd name="T69" fmla="*/ 222 h 1505"/>
                <a:gd name="T70" fmla="*/ 825 w 2176"/>
                <a:gd name="T71" fmla="*/ 0 h 1505"/>
                <a:gd name="T72" fmla="*/ 789 w 2176"/>
                <a:gd name="T73" fmla="*/ 0 h 1505"/>
                <a:gd name="T74" fmla="*/ 951 w 2176"/>
                <a:gd name="T75" fmla="*/ 366 h 1505"/>
                <a:gd name="T76" fmla="*/ 1082 w 2176"/>
                <a:gd name="T77" fmla="*/ 791 h 1505"/>
                <a:gd name="T78" fmla="*/ 1082 w 2176"/>
                <a:gd name="T79" fmla="*/ 791 h 1505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</a:gdLst>
              <a:ahLst/>
              <a:cxnLst>
                <a:cxn ang="T80">
                  <a:pos x="T0" y="T1"/>
                </a:cxn>
                <a:cxn ang="T81">
                  <a:pos x="T2" y="T3"/>
                </a:cxn>
                <a:cxn ang="T82">
                  <a:pos x="T4" y="T5"/>
                </a:cxn>
                <a:cxn ang="T83">
                  <a:pos x="T6" y="T7"/>
                </a:cxn>
                <a:cxn ang="T84">
                  <a:pos x="T8" y="T9"/>
                </a:cxn>
                <a:cxn ang="T85">
                  <a:pos x="T10" y="T11"/>
                </a:cxn>
                <a:cxn ang="T86">
                  <a:pos x="T12" y="T13"/>
                </a:cxn>
                <a:cxn ang="T87">
                  <a:pos x="T14" y="T15"/>
                </a:cxn>
                <a:cxn ang="T88">
                  <a:pos x="T16" y="T17"/>
                </a:cxn>
                <a:cxn ang="T89">
                  <a:pos x="T18" y="T19"/>
                </a:cxn>
                <a:cxn ang="T90">
                  <a:pos x="T20" y="T21"/>
                </a:cxn>
                <a:cxn ang="T91">
                  <a:pos x="T22" y="T23"/>
                </a:cxn>
                <a:cxn ang="T92">
                  <a:pos x="T24" y="T25"/>
                </a:cxn>
                <a:cxn ang="T93">
                  <a:pos x="T26" y="T27"/>
                </a:cxn>
                <a:cxn ang="T94">
                  <a:pos x="T28" y="T29"/>
                </a:cxn>
                <a:cxn ang="T95">
                  <a:pos x="T30" y="T31"/>
                </a:cxn>
                <a:cxn ang="T96">
                  <a:pos x="T32" y="T33"/>
                </a:cxn>
                <a:cxn ang="T97">
                  <a:pos x="T34" y="T35"/>
                </a:cxn>
                <a:cxn ang="T98">
                  <a:pos x="T36" y="T37"/>
                </a:cxn>
                <a:cxn ang="T99">
                  <a:pos x="T38" y="T39"/>
                </a:cxn>
                <a:cxn ang="T100">
                  <a:pos x="T40" y="T41"/>
                </a:cxn>
                <a:cxn ang="T101">
                  <a:pos x="T42" y="T43"/>
                </a:cxn>
                <a:cxn ang="T102">
                  <a:pos x="T44" y="T45"/>
                </a:cxn>
                <a:cxn ang="T103">
                  <a:pos x="T46" y="T47"/>
                </a:cxn>
                <a:cxn ang="T104">
                  <a:pos x="T48" y="T49"/>
                </a:cxn>
                <a:cxn ang="T105">
                  <a:pos x="T50" y="T51"/>
                </a:cxn>
                <a:cxn ang="T106">
                  <a:pos x="T52" y="T53"/>
                </a:cxn>
                <a:cxn ang="T107">
                  <a:pos x="T54" y="T55"/>
                </a:cxn>
                <a:cxn ang="T108">
                  <a:pos x="T56" y="T57"/>
                </a:cxn>
                <a:cxn ang="T109">
                  <a:pos x="T58" y="T59"/>
                </a:cxn>
                <a:cxn ang="T110">
                  <a:pos x="T60" y="T61"/>
                </a:cxn>
                <a:cxn ang="T111">
                  <a:pos x="T62" y="T63"/>
                </a:cxn>
                <a:cxn ang="T112">
                  <a:pos x="T64" y="T65"/>
                </a:cxn>
                <a:cxn ang="T113">
                  <a:pos x="T66" y="T67"/>
                </a:cxn>
                <a:cxn ang="T114">
                  <a:pos x="T68" y="T69"/>
                </a:cxn>
                <a:cxn ang="T115">
                  <a:pos x="T70" y="T71"/>
                </a:cxn>
                <a:cxn ang="T116">
                  <a:pos x="T72" y="T73"/>
                </a:cxn>
                <a:cxn ang="T117">
                  <a:pos x="T74" y="T75"/>
                </a:cxn>
                <a:cxn ang="T118">
                  <a:pos x="T76" y="T77"/>
                </a:cxn>
                <a:cxn ang="T119">
                  <a:pos x="T78" y="T79"/>
                </a:cxn>
              </a:cxnLst>
              <a:rect l="0" t="0" r="r" b="b"/>
              <a:pathLst>
                <a:path w="2176" h="1505">
                  <a:moveTo>
                    <a:pt x="1034" y="767"/>
                  </a:moveTo>
                  <a:lnTo>
                    <a:pt x="1190" y="1235"/>
                  </a:lnTo>
                  <a:lnTo>
                    <a:pt x="956" y="1193"/>
                  </a:lnTo>
                  <a:lnTo>
                    <a:pt x="723" y="1127"/>
                  </a:lnTo>
                  <a:lnTo>
                    <a:pt x="442" y="1109"/>
                  </a:lnTo>
                  <a:lnTo>
                    <a:pt x="0" y="1079"/>
                  </a:lnTo>
                  <a:lnTo>
                    <a:pt x="30" y="1115"/>
                  </a:lnTo>
                  <a:lnTo>
                    <a:pt x="496" y="1133"/>
                  </a:lnTo>
                  <a:lnTo>
                    <a:pt x="777" y="1187"/>
                  </a:lnTo>
                  <a:lnTo>
                    <a:pt x="1130" y="1301"/>
                  </a:lnTo>
                  <a:lnTo>
                    <a:pt x="1070" y="1319"/>
                  </a:lnTo>
                  <a:lnTo>
                    <a:pt x="711" y="1505"/>
                  </a:lnTo>
                  <a:lnTo>
                    <a:pt x="765" y="1481"/>
                  </a:lnTo>
                  <a:lnTo>
                    <a:pt x="861" y="1439"/>
                  </a:lnTo>
                  <a:lnTo>
                    <a:pt x="1022" y="1355"/>
                  </a:lnTo>
                  <a:lnTo>
                    <a:pt x="1214" y="1295"/>
                  </a:lnTo>
                  <a:lnTo>
                    <a:pt x="1267" y="1223"/>
                  </a:lnTo>
                  <a:lnTo>
                    <a:pt x="1632" y="1043"/>
                  </a:lnTo>
                  <a:lnTo>
                    <a:pt x="1931" y="953"/>
                  </a:lnTo>
                  <a:lnTo>
                    <a:pt x="2176" y="821"/>
                  </a:lnTo>
                  <a:lnTo>
                    <a:pt x="1961" y="911"/>
                  </a:lnTo>
                  <a:lnTo>
                    <a:pt x="1656" y="989"/>
                  </a:lnTo>
                  <a:lnTo>
                    <a:pt x="1339" y="1151"/>
                  </a:lnTo>
                  <a:lnTo>
                    <a:pt x="1501" y="905"/>
                  </a:lnTo>
                  <a:lnTo>
                    <a:pt x="1620" y="545"/>
                  </a:lnTo>
                  <a:lnTo>
                    <a:pt x="1740" y="372"/>
                  </a:lnTo>
                  <a:lnTo>
                    <a:pt x="1979" y="60"/>
                  </a:lnTo>
                  <a:lnTo>
                    <a:pt x="2003" y="0"/>
                  </a:lnTo>
                  <a:lnTo>
                    <a:pt x="1973" y="0"/>
                  </a:lnTo>
                  <a:lnTo>
                    <a:pt x="1596" y="480"/>
                  </a:lnTo>
                  <a:lnTo>
                    <a:pt x="1477" y="887"/>
                  </a:lnTo>
                  <a:lnTo>
                    <a:pt x="1255" y="1175"/>
                  </a:lnTo>
                  <a:lnTo>
                    <a:pt x="1130" y="905"/>
                  </a:lnTo>
                  <a:lnTo>
                    <a:pt x="1010" y="540"/>
                  </a:lnTo>
                  <a:lnTo>
                    <a:pt x="885" y="222"/>
                  </a:lnTo>
                  <a:lnTo>
                    <a:pt x="789" y="0"/>
                  </a:lnTo>
                  <a:lnTo>
                    <a:pt x="753" y="0"/>
                  </a:lnTo>
                  <a:lnTo>
                    <a:pt x="903" y="354"/>
                  </a:lnTo>
                  <a:lnTo>
                    <a:pt x="1034" y="767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8" name="Freeform 9"/>
            <p:cNvSpPr>
              <a:spLocks/>
            </p:cNvSpPr>
            <p:nvPr/>
          </p:nvSpPr>
          <p:spPr bwMode="hidden">
            <a:xfrm>
              <a:off x="0" y="649"/>
              <a:ext cx="816" cy="806"/>
            </a:xfrm>
            <a:custGeom>
              <a:avLst/>
              <a:gdLst>
                <a:gd name="T0" fmla="*/ 173 w 813"/>
                <a:gd name="T1" fmla="*/ 576 h 804"/>
                <a:gd name="T2" fmla="*/ 341 w 813"/>
                <a:gd name="T3" fmla="*/ 450 h 804"/>
                <a:gd name="T4" fmla="*/ 670 w 813"/>
                <a:gd name="T5" fmla="*/ 228 h 804"/>
                <a:gd name="T6" fmla="*/ 849 w 813"/>
                <a:gd name="T7" fmla="*/ 0 h 804"/>
                <a:gd name="T8" fmla="*/ 711 w 813"/>
                <a:gd name="T9" fmla="*/ 150 h 804"/>
                <a:gd name="T10" fmla="*/ 156 w 813"/>
                <a:gd name="T11" fmla="*/ 516 h 804"/>
                <a:gd name="T12" fmla="*/ 0 w 813"/>
                <a:gd name="T13" fmla="*/ 756 h 804"/>
                <a:gd name="T14" fmla="*/ 0 w 813"/>
                <a:gd name="T15" fmla="*/ 828 h 804"/>
                <a:gd name="T16" fmla="*/ 173 w 813"/>
                <a:gd name="T17" fmla="*/ 576 h 804"/>
                <a:gd name="T18" fmla="*/ 173 w 813"/>
                <a:gd name="T19" fmla="*/ 576 h 804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0" t="0" r="r" b="b"/>
              <a:pathLst>
                <a:path w="813" h="804">
                  <a:moveTo>
                    <a:pt x="161" y="564"/>
                  </a:moveTo>
                  <a:lnTo>
                    <a:pt x="329" y="438"/>
                  </a:lnTo>
                  <a:lnTo>
                    <a:pt x="646" y="216"/>
                  </a:lnTo>
                  <a:lnTo>
                    <a:pt x="813" y="0"/>
                  </a:lnTo>
                  <a:lnTo>
                    <a:pt x="676" y="150"/>
                  </a:lnTo>
                  <a:lnTo>
                    <a:pt x="144" y="504"/>
                  </a:lnTo>
                  <a:lnTo>
                    <a:pt x="0" y="732"/>
                  </a:lnTo>
                  <a:lnTo>
                    <a:pt x="0" y="804"/>
                  </a:lnTo>
                  <a:lnTo>
                    <a:pt x="161" y="564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9" name="Freeform 10"/>
            <p:cNvSpPr>
              <a:spLocks/>
            </p:cNvSpPr>
            <p:nvPr/>
          </p:nvSpPr>
          <p:spPr bwMode="hidden">
            <a:xfrm>
              <a:off x="0" y="1545"/>
              <a:ext cx="762" cy="107"/>
            </a:xfrm>
            <a:custGeom>
              <a:avLst/>
              <a:gdLst>
                <a:gd name="T0" fmla="*/ 484 w 759"/>
                <a:gd name="T1" fmla="*/ 66 h 107"/>
                <a:gd name="T2" fmla="*/ 795 w 759"/>
                <a:gd name="T3" fmla="*/ 0 h 107"/>
                <a:gd name="T4" fmla="*/ 520 w 759"/>
                <a:gd name="T5" fmla="*/ 36 h 107"/>
                <a:gd name="T6" fmla="*/ 150 w 759"/>
                <a:gd name="T7" fmla="*/ 48 h 107"/>
                <a:gd name="T8" fmla="*/ 0 w 759"/>
                <a:gd name="T9" fmla="*/ 78 h 107"/>
                <a:gd name="T10" fmla="*/ 0 w 759"/>
                <a:gd name="T11" fmla="*/ 107 h 107"/>
                <a:gd name="T12" fmla="*/ 96 w 759"/>
                <a:gd name="T13" fmla="*/ 89 h 107"/>
                <a:gd name="T14" fmla="*/ 484 w 759"/>
                <a:gd name="T15" fmla="*/ 66 h 107"/>
                <a:gd name="T16" fmla="*/ 484 w 759"/>
                <a:gd name="T17" fmla="*/ 66 h 107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0" t="0" r="r" b="b"/>
              <a:pathLst>
                <a:path w="759" h="107">
                  <a:moveTo>
                    <a:pt x="460" y="66"/>
                  </a:moveTo>
                  <a:lnTo>
                    <a:pt x="759" y="0"/>
                  </a:lnTo>
                  <a:lnTo>
                    <a:pt x="496" y="36"/>
                  </a:lnTo>
                  <a:lnTo>
                    <a:pt x="138" y="48"/>
                  </a:lnTo>
                  <a:lnTo>
                    <a:pt x="0" y="78"/>
                  </a:lnTo>
                  <a:lnTo>
                    <a:pt x="0" y="107"/>
                  </a:lnTo>
                  <a:lnTo>
                    <a:pt x="96" y="89"/>
                  </a:lnTo>
                  <a:lnTo>
                    <a:pt x="460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0" name="Freeform 11"/>
            <p:cNvSpPr>
              <a:spLocks/>
            </p:cNvSpPr>
            <p:nvPr/>
          </p:nvSpPr>
          <p:spPr bwMode="hidden">
            <a:xfrm>
              <a:off x="2314" y="3431"/>
              <a:ext cx="3182" cy="745"/>
            </a:xfrm>
            <a:custGeom>
              <a:avLst/>
              <a:gdLst>
                <a:gd name="T0" fmla="*/ 1459 w 3169"/>
                <a:gd name="T1" fmla="*/ 251 h 743"/>
                <a:gd name="T2" fmla="*/ 1818 w 3169"/>
                <a:gd name="T3" fmla="*/ 245 h 743"/>
                <a:gd name="T4" fmla="*/ 2195 w 3169"/>
                <a:gd name="T5" fmla="*/ 263 h 743"/>
                <a:gd name="T6" fmla="*/ 2631 w 3169"/>
                <a:gd name="T7" fmla="*/ 245 h 743"/>
                <a:gd name="T8" fmla="*/ 3327 w 3169"/>
                <a:gd name="T9" fmla="*/ 216 h 743"/>
                <a:gd name="T10" fmla="*/ 3271 w 3169"/>
                <a:gd name="T11" fmla="*/ 198 h 743"/>
                <a:gd name="T12" fmla="*/ 2542 w 3169"/>
                <a:gd name="T13" fmla="*/ 233 h 743"/>
                <a:gd name="T14" fmla="*/ 2102 w 3169"/>
                <a:gd name="T15" fmla="*/ 233 h 743"/>
                <a:gd name="T16" fmla="*/ 1531 w 3169"/>
                <a:gd name="T17" fmla="*/ 198 h 743"/>
                <a:gd name="T18" fmla="*/ 1620 w 3169"/>
                <a:gd name="T19" fmla="*/ 168 h 743"/>
                <a:gd name="T20" fmla="*/ 2142 w 3169"/>
                <a:gd name="T21" fmla="*/ 0 h 743"/>
                <a:gd name="T22" fmla="*/ 2057 w 3169"/>
                <a:gd name="T23" fmla="*/ 24 h 743"/>
                <a:gd name="T24" fmla="*/ 1932 w 3169"/>
                <a:gd name="T25" fmla="*/ 66 h 743"/>
                <a:gd name="T26" fmla="*/ 1686 w 3169"/>
                <a:gd name="T27" fmla="*/ 138 h 743"/>
                <a:gd name="T28" fmla="*/ 1410 w 3169"/>
                <a:gd name="T29" fmla="*/ 210 h 743"/>
                <a:gd name="T30" fmla="*/ 1328 w 3169"/>
                <a:gd name="T31" fmla="*/ 263 h 743"/>
                <a:gd name="T32" fmla="*/ 801 w 3169"/>
                <a:gd name="T33" fmla="*/ 425 h 743"/>
                <a:gd name="T34" fmla="*/ 347 w 3169"/>
                <a:gd name="T35" fmla="*/ 515 h 743"/>
                <a:gd name="T36" fmla="*/ 0 w 3169"/>
                <a:gd name="T37" fmla="*/ 641 h 743"/>
                <a:gd name="T38" fmla="*/ 311 w 3169"/>
                <a:gd name="T39" fmla="*/ 551 h 743"/>
                <a:gd name="T40" fmla="*/ 771 w 3169"/>
                <a:gd name="T41" fmla="*/ 461 h 743"/>
                <a:gd name="T42" fmla="*/ 1238 w 3169"/>
                <a:gd name="T43" fmla="*/ 323 h 743"/>
                <a:gd name="T44" fmla="*/ 1029 w 3169"/>
                <a:gd name="T45" fmla="*/ 503 h 743"/>
                <a:gd name="T46" fmla="*/ 915 w 3169"/>
                <a:gd name="T47" fmla="*/ 767 h 743"/>
                <a:gd name="T48" fmla="*/ 909 w 3169"/>
                <a:gd name="T49" fmla="*/ 767 h 743"/>
                <a:gd name="T50" fmla="*/ 981 w 3169"/>
                <a:gd name="T51" fmla="*/ 767 h 743"/>
                <a:gd name="T52" fmla="*/ 1070 w 3169"/>
                <a:gd name="T53" fmla="*/ 509 h 743"/>
                <a:gd name="T54" fmla="*/ 1360 w 3169"/>
                <a:gd name="T55" fmla="*/ 293 h 743"/>
                <a:gd name="T56" fmla="*/ 1606 w 3169"/>
                <a:gd name="T57" fmla="*/ 461 h 743"/>
                <a:gd name="T58" fmla="*/ 1857 w 3169"/>
                <a:gd name="T59" fmla="*/ 701 h 743"/>
                <a:gd name="T60" fmla="*/ 1950 w 3169"/>
                <a:gd name="T61" fmla="*/ 767 h 743"/>
                <a:gd name="T62" fmla="*/ 2015 w 3169"/>
                <a:gd name="T63" fmla="*/ 767 h 743"/>
                <a:gd name="T64" fmla="*/ 1776 w 3169"/>
                <a:gd name="T65" fmla="*/ 539 h 743"/>
                <a:gd name="T66" fmla="*/ 1459 w 3169"/>
                <a:gd name="T67" fmla="*/ 251 h 743"/>
                <a:gd name="T68" fmla="*/ 1459 w 3169"/>
                <a:gd name="T69" fmla="*/ 251 h 743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</a:gdLst>
              <a:ahLst/>
              <a:cxnLst>
                <a:cxn ang="T70">
                  <a:pos x="T0" y="T1"/>
                </a:cxn>
                <a:cxn ang="T71">
                  <a:pos x="T2" y="T3"/>
                </a:cxn>
                <a:cxn ang="T72">
                  <a:pos x="T4" y="T5"/>
                </a:cxn>
                <a:cxn ang="T73">
                  <a:pos x="T6" y="T7"/>
                </a:cxn>
                <a:cxn ang="T74">
                  <a:pos x="T8" y="T9"/>
                </a:cxn>
                <a:cxn ang="T75">
                  <a:pos x="T10" y="T11"/>
                </a:cxn>
                <a:cxn ang="T76">
                  <a:pos x="T12" y="T13"/>
                </a:cxn>
                <a:cxn ang="T77">
                  <a:pos x="T14" y="T15"/>
                </a:cxn>
                <a:cxn ang="T78">
                  <a:pos x="T16" y="T17"/>
                </a:cxn>
                <a:cxn ang="T79">
                  <a:pos x="T18" y="T19"/>
                </a:cxn>
                <a:cxn ang="T80">
                  <a:pos x="T20" y="T21"/>
                </a:cxn>
                <a:cxn ang="T81">
                  <a:pos x="T22" y="T23"/>
                </a:cxn>
                <a:cxn ang="T82">
                  <a:pos x="T24" y="T25"/>
                </a:cxn>
                <a:cxn ang="T83">
                  <a:pos x="T26" y="T27"/>
                </a:cxn>
                <a:cxn ang="T84">
                  <a:pos x="T28" y="T29"/>
                </a:cxn>
                <a:cxn ang="T85">
                  <a:pos x="T30" y="T31"/>
                </a:cxn>
                <a:cxn ang="T86">
                  <a:pos x="T32" y="T33"/>
                </a:cxn>
                <a:cxn ang="T87">
                  <a:pos x="T34" y="T35"/>
                </a:cxn>
                <a:cxn ang="T88">
                  <a:pos x="T36" y="T37"/>
                </a:cxn>
                <a:cxn ang="T89">
                  <a:pos x="T38" y="T39"/>
                </a:cxn>
                <a:cxn ang="T90">
                  <a:pos x="T40" y="T41"/>
                </a:cxn>
                <a:cxn ang="T91">
                  <a:pos x="T42" y="T43"/>
                </a:cxn>
                <a:cxn ang="T92">
                  <a:pos x="T44" y="T45"/>
                </a:cxn>
                <a:cxn ang="T93">
                  <a:pos x="T46" y="T47"/>
                </a:cxn>
                <a:cxn ang="T94">
                  <a:pos x="T48" y="T49"/>
                </a:cxn>
                <a:cxn ang="T95">
                  <a:pos x="T50" y="T51"/>
                </a:cxn>
                <a:cxn ang="T96">
                  <a:pos x="T52" y="T53"/>
                </a:cxn>
                <a:cxn ang="T97">
                  <a:pos x="T54" y="T55"/>
                </a:cxn>
                <a:cxn ang="T98">
                  <a:pos x="T56" y="T57"/>
                </a:cxn>
                <a:cxn ang="T99">
                  <a:pos x="T58" y="T59"/>
                </a:cxn>
                <a:cxn ang="T100">
                  <a:pos x="T60" y="T61"/>
                </a:cxn>
                <a:cxn ang="T101">
                  <a:pos x="T62" y="T63"/>
                </a:cxn>
                <a:cxn ang="T102">
                  <a:pos x="T64" y="T65"/>
                </a:cxn>
                <a:cxn ang="T103">
                  <a:pos x="T66" y="T67"/>
                </a:cxn>
                <a:cxn ang="T104">
                  <a:pos x="T68" y="T69"/>
                </a:cxn>
              </a:cxnLst>
              <a:rect l="0" t="0" r="r" b="b"/>
              <a:pathLst>
                <a:path w="3169" h="743">
                  <a:moveTo>
                    <a:pt x="1387" y="239"/>
                  </a:moveTo>
                  <a:lnTo>
                    <a:pt x="1734" y="233"/>
                  </a:lnTo>
                  <a:lnTo>
                    <a:pt x="2087" y="251"/>
                  </a:lnTo>
                  <a:lnTo>
                    <a:pt x="2505" y="233"/>
                  </a:lnTo>
                  <a:lnTo>
                    <a:pt x="3169" y="204"/>
                  </a:lnTo>
                  <a:lnTo>
                    <a:pt x="3115" y="186"/>
                  </a:lnTo>
                  <a:lnTo>
                    <a:pt x="2422" y="221"/>
                  </a:lnTo>
                  <a:lnTo>
                    <a:pt x="2003" y="221"/>
                  </a:lnTo>
                  <a:lnTo>
                    <a:pt x="1459" y="186"/>
                  </a:lnTo>
                  <a:lnTo>
                    <a:pt x="1543" y="168"/>
                  </a:lnTo>
                  <a:lnTo>
                    <a:pt x="2039" y="0"/>
                  </a:lnTo>
                  <a:lnTo>
                    <a:pt x="1961" y="24"/>
                  </a:lnTo>
                  <a:lnTo>
                    <a:pt x="1836" y="66"/>
                  </a:lnTo>
                  <a:lnTo>
                    <a:pt x="1602" y="138"/>
                  </a:lnTo>
                  <a:lnTo>
                    <a:pt x="1339" y="198"/>
                  </a:lnTo>
                  <a:lnTo>
                    <a:pt x="1268" y="251"/>
                  </a:lnTo>
                  <a:lnTo>
                    <a:pt x="765" y="413"/>
                  </a:lnTo>
                  <a:lnTo>
                    <a:pt x="335" y="503"/>
                  </a:lnTo>
                  <a:lnTo>
                    <a:pt x="0" y="617"/>
                  </a:lnTo>
                  <a:lnTo>
                    <a:pt x="299" y="539"/>
                  </a:lnTo>
                  <a:lnTo>
                    <a:pt x="735" y="449"/>
                  </a:lnTo>
                  <a:lnTo>
                    <a:pt x="1178" y="311"/>
                  </a:lnTo>
                  <a:lnTo>
                    <a:pt x="981" y="491"/>
                  </a:lnTo>
                  <a:lnTo>
                    <a:pt x="867" y="743"/>
                  </a:lnTo>
                  <a:lnTo>
                    <a:pt x="861" y="743"/>
                  </a:lnTo>
                  <a:lnTo>
                    <a:pt x="933" y="743"/>
                  </a:lnTo>
                  <a:lnTo>
                    <a:pt x="1022" y="497"/>
                  </a:lnTo>
                  <a:lnTo>
                    <a:pt x="1297" y="281"/>
                  </a:lnTo>
                  <a:lnTo>
                    <a:pt x="1531" y="449"/>
                  </a:lnTo>
                  <a:lnTo>
                    <a:pt x="1770" y="677"/>
                  </a:lnTo>
                  <a:lnTo>
                    <a:pt x="1854" y="743"/>
                  </a:lnTo>
                  <a:lnTo>
                    <a:pt x="1919" y="743"/>
                  </a:lnTo>
                  <a:lnTo>
                    <a:pt x="1692" y="527"/>
                  </a:lnTo>
                  <a:lnTo>
                    <a:pt x="1387" y="239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1" name="Rectangle 12"/>
            <p:cNvSpPr>
              <a:spLocks noChangeArrowheads="1"/>
            </p:cNvSpPr>
            <p:nvPr/>
          </p:nvSpPr>
          <p:spPr bwMode="hidden">
            <a:xfrm>
              <a:off x="192" y="127"/>
              <a:ext cx="1" cy="1"/>
            </a:xfrm>
            <a:prstGeom prst="rect">
              <a:avLst/>
            </a:prstGeom>
            <a:solidFill>
              <a:srgbClr val="9A1E8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altLang="cs-CZ" smtClean="0">
                <a:solidFill>
                  <a:srgbClr val="FFFFFF"/>
                </a:solidFill>
              </a:endParaRPr>
            </a:p>
          </p:txBody>
        </p:sp>
        <p:sp>
          <p:nvSpPr>
            <p:cNvPr id="1042" name="Rectangle 13"/>
            <p:cNvSpPr>
              <a:spLocks noChangeArrowheads="1"/>
            </p:cNvSpPr>
            <p:nvPr/>
          </p:nvSpPr>
          <p:spPr bwMode="hidden">
            <a:xfrm>
              <a:off x="204" y="131"/>
              <a:ext cx="1" cy="1"/>
            </a:xfrm>
            <a:prstGeom prst="rect">
              <a:avLst/>
            </a:prstGeom>
            <a:solidFill>
              <a:srgbClr val="9A1E8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altLang="cs-CZ" smtClean="0">
                <a:solidFill>
                  <a:srgbClr val="FFFFFF"/>
                </a:solidFill>
              </a:endParaRPr>
            </a:p>
          </p:txBody>
        </p:sp>
        <p:sp>
          <p:nvSpPr>
            <p:cNvPr id="25614" name="Freeform 14"/>
            <p:cNvSpPr>
              <a:spLocks/>
            </p:cNvSpPr>
            <p:nvPr/>
          </p:nvSpPr>
          <p:spPr bwMode="hidden">
            <a:xfrm>
              <a:off x="0" y="4032"/>
              <a:ext cx="5760" cy="288"/>
            </a:xfrm>
            <a:custGeom>
              <a:avLst/>
              <a:gdLst>
                <a:gd name="T0" fmla="*/ 5740 w 5740"/>
                <a:gd name="T1" fmla="*/ 288 h 288"/>
                <a:gd name="T2" fmla="*/ 0 w 5740"/>
                <a:gd name="T3" fmla="*/ 288 h 288"/>
                <a:gd name="T4" fmla="*/ 0 w 5740"/>
                <a:gd name="T5" fmla="*/ 0 h 288"/>
                <a:gd name="T6" fmla="*/ 5740 w 5740"/>
                <a:gd name="T7" fmla="*/ 0 h 288"/>
                <a:gd name="T8" fmla="*/ 5740 w 5740"/>
                <a:gd name="T9" fmla="*/ 288 h 288"/>
                <a:gd name="T10" fmla="*/ 5740 w 5740"/>
                <a:gd name="T11" fmla="*/ 288 h 2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0" h="288">
                  <a:moveTo>
                    <a:pt x="5740" y="288"/>
                  </a:moveTo>
                  <a:lnTo>
                    <a:pt x="0" y="288"/>
                  </a:lnTo>
                  <a:lnTo>
                    <a:pt x="0" y="0"/>
                  </a:lnTo>
                  <a:lnTo>
                    <a:pt x="5740" y="0"/>
                  </a:lnTo>
                  <a:lnTo>
                    <a:pt x="5740" y="288"/>
                  </a:lnTo>
                  <a:lnTo>
                    <a:pt x="5740" y="288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6275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5615" name="Freeform 15"/>
            <p:cNvSpPr>
              <a:spLocks/>
            </p:cNvSpPr>
            <p:nvPr/>
          </p:nvSpPr>
          <p:spPr bwMode="hidden">
            <a:xfrm>
              <a:off x="0" y="4032"/>
              <a:ext cx="5760" cy="336"/>
            </a:xfrm>
            <a:custGeom>
              <a:avLst/>
              <a:gdLst>
                <a:gd name="T0" fmla="*/ 5740 w 5740"/>
                <a:gd name="T1" fmla="*/ 288 h 288"/>
                <a:gd name="T2" fmla="*/ 0 w 5740"/>
                <a:gd name="T3" fmla="*/ 288 h 288"/>
                <a:gd name="T4" fmla="*/ 0 w 5740"/>
                <a:gd name="T5" fmla="*/ 0 h 288"/>
                <a:gd name="T6" fmla="*/ 5740 w 5740"/>
                <a:gd name="T7" fmla="*/ 0 h 288"/>
                <a:gd name="T8" fmla="*/ 5740 w 5740"/>
                <a:gd name="T9" fmla="*/ 288 h 288"/>
                <a:gd name="T10" fmla="*/ 5740 w 5740"/>
                <a:gd name="T11" fmla="*/ 288 h 2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0" h="288">
                  <a:moveTo>
                    <a:pt x="5740" y="288"/>
                  </a:moveTo>
                  <a:lnTo>
                    <a:pt x="0" y="288"/>
                  </a:lnTo>
                  <a:lnTo>
                    <a:pt x="0" y="0"/>
                  </a:lnTo>
                  <a:lnTo>
                    <a:pt x="5740" y="0"/>
                  </a:lnTo>
                  <a:lnTo>
                    <a:pt x="5740" y="288"/>
                  </a:lnTo>
                  <a:lnTo>
                    <a:pt x="5740" y="288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6275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5616" name="Freeform 16"/>
            <p:cNvSpPr>
              <a:spLocks/>
            </p:cNvSpPr>
            <p:nvPr/>
          </p:nvSpPr>
          <p:spPr bwMode="hidden">
            <a:xfrm>
              <a:off x="0" y="0"/>
              <a:ext cx="5760" cy="288"/>
            </a:xfrm>
            <a:custGeom>
              <a:avLst/>
              <a:gdLst>
                <a:gd name="T0" fmla="*/ 5740 w 5740"/>
                <a:gd name="T1" fmla="*/ 288 h 288"/>
                <a:gd name="T2" fmla="*/ 0 w 5740"/>
                <a:gd name="T3" fmla="*/ 288 h 288"/>
                <a:gd name="T4" fmla="*/ 0 w 5740"/>
                <a:gd name="T5" fmla="*/ 0 h 288"/>
                <a:gd name="T6" fmla="*/ 5740 w 5740"/>
                <a:gd name="T7" fmla="*/ 0 h 288"/>
                <a:gd name="T8" fmla="*/ 5740 w 5740"/>
                <a:gd name="T9" fmla="*/ 288 h 288"/>
                <a:gd name="T10" fmla="*/ 5740 w 5740"/>
                <a:gd name="T11" fmla="*/ 288 h 2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0" h="288">
                  <a:moveTo>
                    <a:pt x="5740" y="288"/>
                  </a:moveTo>
                  <a:lnTo>
                    <a:pt x="0" y="288"/>
                  </a:lnTo>
                  <a:lnTo>
                    <a:pt x="0" y="0"/>
                  </a:lnTo>
                  <a:lnTo>
                    <a:pt x="5740" y="0"/>
                  </a:lnTo>
                  <a:lnTo>
                    <a:pt x="5740" y="288"/>
                  </a:lnTo>
                  <a:lnTo>
                    <a:pt x="5740" y="288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56078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6" name="Freeform 17"/>
            <p:cNvSpPr>
              <a:spLocks/>
            </p:cNvSpPr>
            <p:nvPr/>
          </p:nvSpPr>
          <p:spPr bwMode="hidden">
            <a:xfrm>
              <a:off x="509" y="229"/>
              <a:ext cx="3188" cy="2024"/>
            </a:xfrm>
            <a:custGeom>
              <a:avLst/>
              <a:gdLst>
                <a:gd name="T0" fmla="*/ 871 w 3188"/>
                <a:gd name="T1" fmla="*/ 1423 h 2024"/>
                <a:gd name="T2" fmla="*/ 907 w 3188"/>
                <a:gd name="T3" fmla="*/ 1393 h 2024"/>
                <a:gd name="T4" fmla="*/ 991 w 3188"/>
                <a:gd name="T5" fmla="*/ 1320 h 2024"/>
                <a:gd name="T6" fmla="*/ 1033 w 3188"/>
                <a:gd name="T7" fmla="*/ 1297 h 2024"/>
                <a:gd name="T8" fmla="*/ 1086 w 3188"/>
                <a:gd name="T9" fmla="*/ 1249 h 2024"/>
                <a:gd name="T10" fmla="*/ 1123 w 3188"/>
                <a:gd name="T11" fmla="*/ 1219 h 2024"/>
                <a:gd name="T12" fmla="*/ 1057 w 3188"/>
                <a:gd name="T13" fmla="*/ 1153 h 2024"/>
                <a:gd name="T14" fmla="*/ 877 w 3188"/>
                <a:gd name="T15" fmla="*/ 1021 h 2024"/>
                <a:gd name="T16" fmla="*/ 655 w 3188"/>
                <a:gd name="T17" fmla="*/ 907 h 2024"/>
                <a:gd name="T18" fmla="*/ 655 w 3188"/>
                <a:gd name="T19" fmla="*/ 846 h 2024"/>
                <a:gd name="T20" fmla="*/ 643 w 3188"/>
                <a:gd name="T21" fmla="*/ 708 h 2024"/>
                <a:gd name="T22" fmla="*/ 552 w 3188"/>
                <a:gd name="T23" fmla="*/ 642 h 2024"/>
                <a:gd name="T24" fmla="*/ 510 w 3188"/>
                <a:gd name="T25" fmla="*/ 570 h 2024"/>
                <a:gd name="T26" fmla="*/ 637 w 3188"/>
                <a:gd name="T27" fmla="*/ 564 h 2024"/>
                <a:gd name="T28" fmla="*/ 763 w 3188"/>
                <a:gd name="T29" fmla="*/ 570 h 2024"/>
                <a:gd name="T30" fmla="*/ 1091 w 3188"/>
                <a:gd name="T31" fmla="*/ 850 h 2024"/>
                <a:gd name="T32" fmla="*/ 1009 w 3188"/>
                <a:gd name="T33" fmla="*/ 566 h 2024"/>
                <a:gd name="T34" fmla="*/ 1054 w 3188"/>
                <a:gd name="T35" fmla="*/ 265 h 2024"/>
                <a:gd name="T36" fmla="*/ 1249 w 3188"/>
                <a:gd name="T37" fmla="*/ 0 h 2024"/>
                <a:gd name="T38" fmla="*/ 1466 w 3188"/>
                <a:gd name="T39" fmla="*/ 292 h 2024"/>
                <a:gd name="T40" fmla="*/ 1475 w 3188"/>
                <a:gd name="T41" fmla="*/ 548 h 2024"/>
                <a:gd name="T42" fmla="*/ 1567 w 3188"/>
                <a:gd name="T43" fmla="*/ 630 h 2024"/>
                <a:gd name="T44" fmla="*/ 1795 w 3188"/>
                <a:gd name="T45" fmla="*/ 365 h 2024"/>
                <a:gd name="T46" fmla="*/ 2245 w 3188"/>
                <a:gd name="T47" fmla="*/ 150 h 2024"/>
                <a:gd name="T48" fmla="*/ 2618 w 3188"/>
                <a:gd name="T49" fmla="*/ 180 h 2024"/>
                <a:gd name="T50" fmla="*/ 3050 w 3188"/>
                <a:gd name="T51" fmla="*/ 150 h 2024"/>
                <a:gd name="T52" fmla="*/ 3140 w 3188"/>
                <a:gd name="T53" fmla="*/ 210 h 2024"/>
                <a:gd name="T54" fmla="*/ 2990 w 3188"/>
                <a:gd name="T55" fmla="*/ 210 h 2024"/>
                <a:gd name="T56" fmla="*/ 2834 w 3188"/>
                <a:gd name="T57" fmla="*/ 377 h 2024"/>
                <a:gd name="T58" fmla="*/ 2702 w 3188"/>
                <a:gd name="T59" fmla="*/ 648 h 2024"/>
                <a:gd name="T60" fmla="*/ 2582 w 3188"/>
                <a:gd name="T61" fmla="*/ 828 h 2024"/>
                <a:gd name="T62" fmla="*/ 2234 w 3188"/>
                <a:gd name="T63" fmla="*/ 1009 h 2024"/>
                <a:gd name="T64" fmla="*/ 1963 w 3188"/>
                <a:gd name="T65" fmla="*/ 1075 h 2024"/>
                <a:gd name="T66" fmla="*/ 2257 w 3188"/>
                <a:gd name="T67" fmla="*/ 1111 h 2024"/>
                <a:gd name="T68" fmla="*/ 2600 w 3188"/>
                <a:gd name="T69" fmla="*/ 1207 h 2024"/>
                <a:gd name="T70" fmla="*/ 2894 w 3188"/>
                <a:gd name="T71" fmla="*/ 1441 h 2024"/>
                <a:gd name="T72" fmla="*/ 3122 w 3188"/>
                <a:gd name="T73" fmla="*/ 1555 h 2024"/>
                <a:gd name="T74" fmla="*/ 3032 w 3188"/>
                <a:gd name="T75" fmla="*/ 1585 h 2024"/>
                <a:gd name="T76" fmla="*/ 3008 w 3188"/>
                <a:gd name="T77" fmla="*/ 1591 h 2024"/>
                <a:gd name="T78" fmla="*/ 2960 w 3188"/>
                <a:gd name="T79" fmla="*/ 1597 h 2024"/>
                <a:gd name="T80" fmla="*/ 2882 w 3188"/>
                <a:gd name="T81" fmla="*/ 1609 h 2024"/>
                <a:gd name="T82" fmla="*/ 2846 w 3188"/>
                <a:gd name="T83" fmla="*/ 1609 h 2024"/>
                <a:gd name="T84" fmla="*/ 2774 w 3188"/>
                <a:gd name="T85" fmla="*/ 1615 h 2024"/>
                <a:gd name="T86" fmla="*/ 2726 w 3188"/>
                <a:gd name="T87" fmla="*/ 1621 h 2024"/>
                <a:gd name="T88" fmla="*/ 2708 w 3188"/>
                <a:gd name="T89" fmla="*/ 1621 h 2024"/>
                <a:gd name="T90" fmla="*/ 2594 w 3188"/>
                <a:gd name="T91" fmla="*/ 1657 h 2024"/>
                <a:gd name="T92" fmla="*/ 2533 w 3188"/>
                <a:gd name="T93" fmla="*/ 1663 h 2024"/>
                <a:gd name="T94" fmla="*/ 2444 w 3188"/>
                <a:gd name="T95" fmla="*/ 1675 h 2024"/>
                <a:gd name="T96" fmla="*/ 2378 w 3188"/>
                <a:gd name="T97" fmla="*/ 1687 h 2024"/>
                <a:gd name="T98" fmla="*/ 2360 w 3188"/>
                <a:gd name="T99" fmla="*/ 1705 h 2024"/>
                <a:gd name="T100" fmla="*/ 2305 w 3188"/>
                <a:gd name="T101" fmla="*/ 1687 h 2024"/>
                <a:gd name="T102" fmla="*/ 2263 w 3188"/>
                <a:gd name="T103" fmla="*/ 1663 h 2024"/>
                <a:gd name="T104" fmla="*/ 2017 w 3188"/>
                <a:gd name="T105" fmla="*/ 1585 h 2024"/>
                <a:gd name="T106" fmla="*/ 1711 w 3188"/>
                <a:gd name="T107" fmla="*/ 1453 h 2024"/>
                <a:gd name="T108" fmla="*/ 1880 w 3188"/>
                <a:gd name="T109" fmla="*/ 1844 h 2024"/>
                <a:gd name="T110" fmla="*/ 1771 w 3188"/>
                <a:gd name="T111" fmla="*/ 1922 h 2024"/>
                <a:gd name="T112" fmla="*/ 1531 w 3188"/>
                <a:gd name="T113" fmla="*/ 1753 h 2024"/>
                <a:gd name="T114" fmla="*/ 1411 w 3188"/>
                <a:gd name="T115" fmla="*/ 1477 h 2024"/>
                <a:gd name="T116" fmla="*/ 1219 w 3188"/>
                <a:gd name="T117" fmla="*/ 1291 h 2024"/>
                <a:gd name="T118" fmla="*/ 127 w 3188"/>
                <a:gd name="T119" fmla="*/ 2006 h 2024"/>
                <a:gd name="T120" fmla="*/ 865 w 3188"/>
                <a:gd name="T121" fmla="*/ 1429 h 2024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</a:gdLst>
              <a:ahLst/>
              <a:cxnLst>
                <a:cxn ang="T122">
                  <a:pos x="T0" y="T1"/>
                </a:cxn>
                <a:cxn ang="T123">
                  <a:pos x="T2" y="T3"/>
                </a:cxn>
                <a:cxn ang="T124">
                  <a:pos x="T4" y="T5"/>
                </a:cxn>
                <a:cxn ang="T125">
                  <a:pos x="T6" y="T7"/>
                </a:cxn>
                <a:cxn ang="T126">
                  <a:pos x="T8" y="T9"/>
                </a:cxn>
                <a:cxn ang="T127">
                  <a:pos x="T10" y="T11"/>
                </a:cxn>
                <a:cxn ang="T128">
                  <a:pos x="T12" y="T13"/>
                </a:cxn>
                <a:cxn ang="T129">
                  <a:pos x="T14" y="T15"/>
                </a:cxn>
                <a:cxn ang="T130">
                  <a:pos x="T16" y="T17"/>
                </a:cxn>
                <a:cxn ang="T131">
                  <a:pos x="T18" y="T19"/>
                </a:cxn>
                <a:cxn ang="T132">
                  <a:pos x="T20" y="T21"/>
                </a:cxn>
                <a:cxn ang="T133">
                  <a:pos x="T22" y="T23"/>
                </a:cxn>
                <a:cxn ang="T134">
                  <a:pos x="T24" y="T25"/>
                </a:cxn>
                <a:cxn ang="T135">
                  <a:pos x="T26" y="T27"/>
                </a:cxn>
                <a:cxn ang="T136">
                  <a:pos x="T28" y="T29"/>
                </a:cxn>
                <a:cxn ang="T137">
                  <a:pos x="T30" y="T31"/>
                </a:cxn>
                <a:cxn ang="T138">
                  <a:pos x="T32" y="T33"/>
                </a:cxn>
                <a:cxn ang="T139">
                  <a:pos x="T34" y="T35"/>
                </a:cxn>
                <a:cxn ang="T140">
                  <a:pos x="T36" y="T37"/>
                </a:cxn>
                <a:cxn ang="T141">
                  <a:pos x="T38" y="T39"/>
                </a:cxn>
                <a:cxn ang="T142">
                  <a:pos x="T40" y="T41"/>
                </a:cxn>
                <a:cxn ang="T143">
                  <a:pos x="T42" y="T43"/>
                </a:cxn>
                <a:cxn ang="T144">
                  <a:pos x="T44" y="T45"/>
                </a:cxn>
                <a:cxn ang="T145">
                  <a:pos x="T46" y="T47"/>
                </a:cxn>
                <a:cxn ang="T146">
                  <a:pos x="T48" y="T49"/>
                </a:cxn>
                <a:cxn ang="T147">
                  <a:pos x="T50" y="T51"/>
                </a:cxn>
                <a:cxn ang="T148">
                  <a:pos x="T52" y="T53"/>
                </a:cxn>
                <a:cxn ang="T149">
                  <a:pos x="T54" y="T55"/>
                </a:cxn>
                <a:cxn ang="T150">
                  <a:pos x="T56" y="T57"/>
                </a:cxn>
                <a:cxn ang="T151">
                  <a:pos x="T58" y="T59"/>
                </a:cxn>
                <a:cxn ang="T152">
                  <a:pos x="T60" y="T61"/>
                </a:cxn>
                <a:cxn ang="T153">
                  <a:pos x="T62" y="T63"/>
                </a:cxn>
                <a:cxn ang="T154">
                  <a:pos x="T64" y="T65"/>
                </a:cxn>
                <a:cxn ang="T155">
                  <a:pos x="T66" y="T67"/>
                </a:cxn>
                <a:cxn ang="T156">
                  <a:pos x="T68" y="T69"/>
                </a:cxn>
                <a:cxn ang="T157">
                  <a:pos x="T70" y="T71"/>
                </a:cxn>
                <a:cxn ang="T158">
                  <a:pos x="T72" y="T73"/>
                </a:cxn>
                <a:cxn ang="T159">
                  <a:pos x="T74" y="T75"/>
                </a:cxn>
                <a:cxn ang="T160">
                  <a:pos x="T76" y="T77"/>
                </a:cxn>
                <a:cxn ang="T161">
                  <a:pos x="T78" y="T79"/>
                </a:cxn>
                <a:cxn ang="T162">
                  <a:pos x="T80" y="T81"/>
                </a:cxn>
                <a:cxn ang="T163">
                  <a:pos x="T82" y="T83"/>
                </a:cxn>
                <a:cxn ang="T164">
                  <a:pos x="T84" y="T85"/>
                </a:cxn>
                <a:cxn ang="T165">
                  <a:pos x="T86" y="T87"/>
                </a:cxn>
                <a:cxn ang="T166">
                  <a:pos x="T88" y="T89"/>
                </a:cxn>
                <a:cxn ang="T167">
                  <a:pos x="T90" y="T91"/>
                </a:cxn>
                <a:cxn ang="T168">
                  <a:pos x="T92" y="T93"/>
                </a:cxn>
                <a:cxn ang="T169">
                  <a:pos x="T94" y="T95"/>
                </a:cxn>
                <a:cxn ang="T170">
                  <a:pos x="T96" y="T97"/>
                </a:cxn>
                <a:cxn ang="T171">
                  <a:pos x="T98" y="T99"/>
                </a:cxn>
                <a:cxn ang="T172">
                  <a:pos x="T100" y="T101"/>
                </a:cxn>
                <a:cxn ang="T173">
                  <a:pos x="T102" y="T103"/>
                </a:cxn>
                <a:cxn ang="T174">
                  <a:pos x="T104" y="T105"/>
                </a:cxn>
                <a:cxn ang="T175">
                  <a:pos x="T106" y="T107"/>
                </a:cxn>
                <a:cxn ang="T176">
                  <a:pos x="T108" y="T109"/>
                </a:cxn>
                <a:cxn ang="T177">
                  <a:pos x="T110" y="T111"/>
                </a:cxn>
                <a:cxn ang="T178">
                  <a:pos x="T112" y="T113"/>
                </a:cxn>
                <a:cxn ang="T179">
                  <a:pos x="T114" y="T115"/>
                </a:cxn>
                <a:cxn ang="T180">
                  <a:pos x="T116" y="T117"/>
                </a:cxn>
                <a:cxn ang="T181">
                  <a:pos x="T118" y="T119"/>
                </a:cxn>
                <a:cxn ang="T182">
                  <a:pos x="T120" y="T121"/>
                </a:cxn>
              </a:cxnLst>
              <a:rect l="0" t="0" r="r" b="b"/>
              <a:pathLst>
                <a:path w="3188" h="2024">
                  <a:moveTo>
                    <a:pt x="865" y="1429"/>
                  </a:moveTo>
                  <a:lnTo>
                    <a:pt x="871" y="1423"/>
                  </a:lnTo>
                  <a:lnTo>
                    <a:pt x="889" y="1411"/>
                  </a:lnTo>
                  <a:lnTo>
                    <a:pt x="907" y="1393"/>
                  </a:lnTo>
                  <a:lnTo>
                    <a:pt x="937" y="1369"/>
                  </a:lnTo>
                  <a:lnTo>
                    <a:pt x="991" y="1320"/>
                  </a:lnTo>
                  <a:lnTo>
                    <a:pt x="1015" y="1309"/>
                  </a:lnTo>
                  <a:lnTo>
                    <a:pt x="1033" y="1297"/>
                  </a:lnTo>
                  <a:lnTo>
                    <a:pt x="1057" y="1279"/>
                  </a:lnTo>
                  <a:lnTo>
                    <a:pt x="1086" y="1249"/>
                  </a:lnTo>
                  <a:lnTo>
                    <a:pt x="1111" y="1225"/>
                  </a:lnTo>
                  <a:lnTo>
                    <a:pt x="1123" y="1219"/>
                  </a:lnTo>
                  <a:lnTo>
                    <a:pt x="1123" y="1213"/>
                  </a:lnTo>
                  <a:lnTo>
                    <a:pt x="1057" y="1153"/>
                  </a:lnTo>
                  <a:lnTo>
                    <a:pt x="979" y="1051"/>
                  </a:lnTo>
                  <a:lnTo>
                    <a:pt x="877" y="1021"/>
                  </a:lnTo>
                  <a:lnTo>
                    <a:pt x="685" y="931"/>
                  </a:lnTo>
                  <a:lnTo>
                    <a:pt x="655" y="907"/>
                  </a:lnTo>
                  <a:lnTo>
                    <a:pt x="721" y="876"/>
                  </a:lnTo>
                  <a:lnTo>
                    <a:pt x="655" y="846"/>
                  </a:lnTo>
                  <a:lnTo>
                    <a:pt x="612" y="774"/>
                  </a:lnTo>
                  <a:lnTo>
                    <a:pt x="643" y="708"/>
                  </a:lnTo>
                  <a:lnTo>
                    <a:pt x="600" y="660"/>
                  </a:lnTo>
                  <a:lnTo>
                    <a:pt x="552" y="642"/>
                  </a:lnTo>
                  <a:lnTo>
                    <a:pt x="528" y="594"/>
                  </a:lnTo>
                  <a:lnTo>
                    <a:pt x="510" y="570"/>
                  </a:lnTo>
                  <a:lnTo>
                    <a:pt x="552" y="552"/>
                  </a:lnTo>
                  <a:lnTo>
                    <a:pt x="637" y="564"/>
                  </a:lnTo>
                  <a:lnTo>
                    <a:pt x="721" y="576"/>
                  </a:lnTo>
                  <a:lnTo>
                    <a:pt x="763" y="570"/>
                  </a:lnTo>
                  <a:lnTo>
                    <a:pt x="931" y="696"/>
                  </a:lnTo>
                  <a:lnTo>
                    <a:pt x="1091" y="850"/>
                  </a:lnTo>
                  <a:lnTo>
                    <a:pt x="1073" y="685"/>
                  </a:lnTo>
                  <a:lnTo>
                    <a:pt x="1009" y="566"/>
                  </a:lnTo>
                  <a:lnTo>
                    <a:pt x="945" y="393"/>
                  </a:lnTo>
                  <a:lnTo>
                    <a:pt x="1054" y="265"/>
                  </a:lnTo>
                  <a:lnTo>
                    <a:pt x="1137" y="45"/>
                  </a:lnTo>
                  <a:lnTo>
                    <a:pt x="1249" y="0"/>
                  </a:lnTo>
                  <a:lnTo>
                    <a:pt x="1338" y="137"/>
                  </a:lnTo>
                  <a:lnTo>
                    <a:pt x="1466" y="292"/>
                  </a:lnTo>
                  <a:lnTo>
                    <a:pt x="1502" y="411"/>
                  </a:lnTo>
                  <a:lnTo>
                    <a:pt x="1475" y="548"/>
                  </a:lnTo>
                  <a:lnTo>
                    <a:pt x="1347" y="768"/>
                  </a:lnTo>
                  <a:lnTo>
                    <a:pt x="1567" y="630"/>
                  </a:lnTo>
                  <a:lnTo>
                    <a:pt x="1687" y="462"/>
                  </a:lnTo>
                  <a:lnTo>
                    <a:pt x="1795" y="365"/>
                  </a:lnTo>
                  <a:lnTo>
                    <a:pt x="1940" y="239"/>
                  </a:lnTo>
                  <a:lnTo>
                    <a:pt x="2245" y="150"/>
                  </a:lnTo>
                  <a:lnTo>
                    <a:pt x="2498" y="138"/>
                  </a:lnTo>
                  <a:lnTo>
                    <a:pt x="2618" y="180"/>
                  </a:lnTo>
                  <a:lnTo>
                    <a:pt x="2815" y="138"/>
                  </a:lnTo>
                  <a:lnTo>
                    <a:pt x="3050" y="150"/>
                  </a:lnTo>
                  <a:lnTo>
                    <a:pt x="3176" y="168"/>
                  </a:lnTo>
                  <a:lnTo>
                    <a:pt x="3140" y="210"/>
                  </a:lnTo>
                  <a:lnTo>
                    <a:pt x="3116" y="192"/>
                  </a:lnTo>
                  <a:lnTo>
                    <a:pt x="2990" y="210"/>
                  </a:lnTo>
                  <a:lnTo>
                    <a:pt x="2906" y="263"/>
                  </a:lnTo>
                  <a:lnTo>
                    <a:pt x="2834" y="377"/>
                  </a:lnTo>
                  <a:lnTo>
                    <a:pt x="2768" y="534"/>
                  </a:lnTo>
                  <a:lnTo>
                    <a:pt x="2702" y="648"/>
                  </a:lnTo>
                  <a:lnTo>
                    <a:pt x="2738" y="726"/>
                  </a:lnTo>
                  <a:lnTo>
                    <a:pt x="2582" y="828"/>
                  </a:lnTo>
                  <a:lnTo>
                    <a:pt x="2444" y="913"/>
                  </a:lnTo>
                  <a:lnTo>
                    <a:pt x="2234" y="1009"/>
                  </a:lnTo>
                  <a:lnTo>
                    <a:pt x="2096" y="1063"/>
                  </a:lnTo>
                  <a:lnTo>
                    <a:pt x="1963" y="1075"/>
                  </a:lnTo>
                  <a:lnTo>
                    <a:pt x="2035" y="1117"/>
                  </a:lnTo>
                  <a:lnTo>
                    <a:pt x="2257" y="1111"/>
                  </a:lnTo>
                  <a:lnTo>
                    <a:pt x="2545" y="1135"/>
                  </a:lnTo>
                  <a:lnTo>
                    <a:pt x="2600" y="1207"/>
                  </a:lnTo>
                  <a:lnTo>
                    <a:pt x="2726" y="1303"/>
                  </a:lnTo>
                  <a:lnTo>
                    <a:pt x="2894" y="1441"/>
                  </a:lnTo>
                  <a:lnTo>
                    <a:pt x="2984" y="1471"/>
                  </a:lnTo>
                  <a:lnTo>
                    <a:pt x="3122" y="1555"/>
                  </a:lnTo>
                  <a:lnTo>
                    <a:pt x="3188" y="1543"/>
                  </a:lnTo>
                  <a:lnTo>
                    <a:pt x="3032" y="1585"/>
                  </a:lnTo>
                  <a:lnTo>
                    <a:pt x="3026" y="1585"/>
                  </a:lnTo>
                  <a:lnTo>
                    <a:pt x="3008" y="1591"/>
                  </a:lnTo>
                  <a:lnTo>
                    <a:pt x="2984" y="1591"/>
                  </a:lnTo>
                  <a:lnTo>
                    <a:pt x="2960" y="1597"/>
                  </a:lnTo>
                  <a:lnTo>
                    <a:pt x="2906" y="1603"/>
                  </a:lnTo>
                  <a:lnTo>
                    <a:pt x="2882" y="1609"/>
                  </a:lnTo>
                  <a:lnTo>
                    <a:pt x="2864" y="1609"/>
                  </a:lnTo>
                  <a:lnTo>
                    <a:pt x="2846" y="1609"/>
                  </a:lnTo>
                  <a:lnTo>
                    <a:pt x="2828" y="1609"/>
                  </a:lnTo>
                  <a:lnTo>
                    <a:pt x="2774" y="1615"/>
                  </a:lnTo>
                  <a:lnTo>
                    <a:pt x="2750" y="1615"/>
                  </a:lnTo>
                  <a:lnTo>
                    <a:pt x="2726" y="1621"/>
                  </a:lnTo>
                  <a:lnTo>
                    <a:pt x="2714" y="1621"/>
                  </a:lnTo>
                  <a:lnTo>
                    <a:pt x="2708" y="1621"/>
                  </a:lnTo>
                  <a:lnTo>
                    <a:pt x="2606" y="1657"/>
                  </a:lnTo>
                  <a:lnTo>
                    <a:pt x="2594" y="1657"/>
                  </a:lnTo>
                  <a:lnTo>
                    <a:pt x="2569" y="1657"/>
                  </a:lnTo>
                  <a:lnTo>
                    <a:pt x="2533" y="1663"/>
                  </a:lnTo>
                  <a:lnTo>
                    <a:pt x="2486" y="1669"/>
                  </a:lnTo>
                  <a:lnTo>
                    <a:pt x="2444" y="1675"/>
                  </a:lnTo>
                  <a:lnTo>
                    <a:pt x="2408" y="1681"/>
                  </a:lnTo>
                  <a:lnTo>
                    <a:pt x="2378" y="1687"/>
                  </a:lnTo>
                  <a:lnTo>
                    <a:pt x="2366" y="1699"/>
                  </a:lnTo>
                  <a:lnTo>
                    <a:pt x="2360" y="1705"/>
                  </a:lnTo>
                  <a:lnTo>
                    <a:pt x="2342" y="1705"/>
                  </a:lnTo>
                  <a:lnTo>
                    <a:pt x="2305" y="1687"/>
                  </a:lnTo>
                  <a:lnTo>
                    <a:pt x="2275" y="1669"/>
                  </a:lnTo>
                  <a:lnTo>
                    <a:pt x="2263" y="1663"/>
                  </a:lnTo>
                  <a:lnTo>
                    <a:pt x="2257" y="1657"/>
                  </a:lnTo>
                  <a:lnTo>
                    <a:pt x="2017" y="1585"/>
                  </a:lnTo>
                  <a:lnTo>
                    <a:pt x="1844" y="1489"/>
                  </a:lnTo>
                  <a:lnTo>
                    <a:pt x="1711" y="1453"/>
                  </a:lnTo>
                  <a:lnTo>
                    <a:pt x="1856" y="1693"/>
                  </a:lnTo>
                  <a:lnTo>
                    <a:pt x="1880" y="1844"/>
                  </a:lnTo>
                  <a:lnTo>
                    <a:pt x="1856" y="1994"/>
                  </a:lnTo>
                  <a:lnTo>
                    <a:pt x="1771" y="1922"/>
                  </a:lnTo>
                  <a:lnTo>
                    <a:pt x="1616" y="1795"/>
                  </a:lnTo>
                  <a:lnTo>
                    <a:pt x="1531" y="1753"/>
                  </a:lnTo>
                  <a:lnTo>
                    <a:pt x="1483" y="1633"/>
                  </a:lnTo>
                  <a:lnTo>
                    <a:pt x="1411" y="1477"/>
                  </a:lnTo>
                  <a:lnTo>
                    <a:pt x="1358" y="1381"/>
                  </a:lnTo>
                  <a:lnTo>
                    <a:pt x="1219" y="1291"/>
                  </a:lnTo>
                  <a:lnTo>
                    <a:pt x="1147" y="1279"/>
                  </a:lnTo>
                  <a:lnTo>
                    <a:pt x="127" y="2006"/>
                  </a:lnTo>
                  <a:lnTo>
                    <a:pt x="0" y="2024"/>
                  </a:lnTo>
                  <a:lnTo>
                    <a:pt x="865" y="1429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7" name="Freeform 18"/>
            <p:cNvSpPr>
              <a:spLocks/>
            </p:cNvSpPr>
            <p:nvPr/>
          </p:nvSpPr>
          <p:spPr bwMode="hidden">
            <a:xfrm>
              <a:off x="1344" y="293"/>
              <a:ext cx="2144" cy="1787"/>
            </a:xfrm>
            <a:custGeom>
              <a:avLst/>
              <a:gdLst>
                <a:gd name="T0" fmla="*/ 318 w 2144"/>
                <a:gd name="T1" fmla="*/ 1078 h 1787"/>
                <a:gd name="T2" fmla="*/ 217 w 2144"/>
                <a:gd name="T3" fmla="*/ 928 h 1787"/>
                <a:gd name="T4" fmla="*/ 102 w 2144"/>
                <a:gd name="T5" fmla="*/ 808 h 1787"/>
                <a:gd name="T6" fmla="*/ 36 w 2144"/>
                <a:gd name="T7" fmla="*/ 742 h 1787"/>
                <a:gd name="T8" fmla="*/ 0 w 2144"/>
                <a:gd name="T9" fmla="*/ 700 h 1787"/>
                <a:gd name="T10" fmla="*/ 270 w 2144"/>
                <a:gd name="T11" fmla="*/ 958 h 1787"/>
                <a:gd name="T12" fmla="*/ 294 w 2144"/>
                <a:gd name="T13" fmla="*/ 1006 h 1787"/>
                <a:gd name="T14" fmla="*/ 367 w 2144"/>
                <a:gd name="T15" fmla="*/ 670 h 1787"/>
                <a:gd name="T16" fmla="*/ 379 w 2144"/>
                <a:gd name="T17" fmla="*/ 411 h 1787"/>
                <a:gd name="T18" fmla="*/ 347 w 2144"/>
                <a:gd name="T19" fmla="*/ 118 h 1787"/>
                <a:gd name="T20" fmla="*/ 393 w 2144"/>
                <a:gd name="T21" fmla="*/ 0 h 1787"/>
                <a:gd name="T22" fmla="*/ 397 w 2144"/>
                <a:gd name="T23" fmla="*/ 357 h 1787"/>
                <a:gd name="T24" fmla="*/ 421 w 2144"/>
                <a:gd name="T25" fmla="*/ 609 h 1787"/>
                <a:gd name="T26" fmla="*/ 385 w 2144"/>
                <a:gd name="T27" fmla="*/ 826 h 1787"/>
                <a:gd name="T28" fmla="*/ 385 w 2144"/>
                <a:gd name="T29" fmla="*/ 1036 h 1787"/>
                <a:gd name="T30" fmla="*/ 877 w 2144"/>
                <a:gd name="T31" fmla="*/ 784 h 1787"/>
                <a:gd name="T32" fmla="*/ 1309 w 2144"/>
                <a:gd name="T33" fmla="*/ 555 h 1787"/>
                <a:gd name="T34" fmla="*/ 1802 w 2144"/>
                <a:gd name="T35" fmla="*/ 249 h 1787"/>
                <a:gd name="T36" fmla="*/ 2096 w 2144"/>
                <a:gd name="T37" fmla="*/ 69 h 1787"/>
                <a:gd name="T38" fmla="*/ 1814 w 2144"/>
                <a:gd name="T39" fmla="*/ 279 h 1787"/>
                <a:gd name="T40" fmla="*/ 1453 w 2144"/>
                <a:gd name="T41" fmla="*/ 501 h 1787"/>
                <a:gd name="T42" fmla="*/ 1123 w 2144"/>
                <a:gd name="T43" fmla="*/ 700 h 1787"/>
                <a:gd name="T44" fmla="*/ 739 w 2144"/>
                <a:gd name="T45" fmla="*/ 898 h 1787"/>
                <a:gd name="T46" fmla="*/ 463 w 2144"/>
                <a:gd name="T47" fmla="*/ 1084 h 1787"/>
                <a:gd name="T48" fmla="*/ 817 w 2144"/>
                <a:gd name="T49" fmla="*/ 1193 h 1787"/>
                <a:gd name="T50" fmla="*/ 1285 w 2144"/>
                <a:gd name="T51" fmla="*/ 1187 h 1787"/>
                <a:gd name="T52" fmla="*/ 1916 w 2144"/>
                <a:gd name="T53" fmla="*/ 1396 h 1787"/>
                <a:gd name="T54" fmla="*/ 2144 w 2144"/>
                <a:gd name="T55" fmla="*/ 1420 h 1787"/>
                <a:gd name="T56" fmla="*/ 1814 w 2144"/>
                <a:gd name="T57" fmla="*/ 1408 h 1787"/>
                <a:gd name="T58" fmla="*/ 1435 w 2144"/>
                <a:gd name="T59" fmla="*/ 1288 h 1787"/>
                <a:gd name="T60" fmla="*/ 1219 w 2144"/>
                <a:gd name="T61" fmla="*/ 1229 h 1787"/>
                <a:gd name="T62" fmla="*/ 799 w 2144"/>
                <a:gd name="T63" fmla="*/ 1223 h 1787"/>
                <a:gd name="T64" fmla="*/ 505 w 2144"/>
                <a:gd name="T65" fmla="*/ 1145 h 1787"/>
                <a:gd name="T66" fmla="*/ 733 w 2144"/>
                <a:gd name="T67" fmla="*/ 1378 h 1787"/>
                <a:gd name="T68" fmla="*/ 877 w 2144"/>
                <a:gd name="T69" fmla="*/ 1619 h 1787"/>
                <a:gd name="T70" fmla="*/ 1009 w 2144"/>
                <a:gd name="T71" fmla="*/ 1787 h 1787"/>
                <a:gd name="T72" fmla="*/ 817 w 2144"/>
                <a:gd name="T73" fmla="*/ 1607 h 1787"/>
                <a:gd name="T74" fmla="*/ 673 w 2144"/>
                <a:gd name="T75" fmla="*/ 1372 h 1787"/>
                <a:gd name="T76" fmla="*/ 415 w 2144"/>
                <a:gd name="T77" fmla="*/ 1109 h 1787"/>
                <a:gd name="T78" fmla="*/ 318 w 2144"/>
                <a:gd name="T79" fmla="*/ 1078 h 1787"/>
                <a:gd name="T80" fmla="*/ 318 w 2144"/>
                <a:gd name="T81" fmla="*/ 1078 h 1787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</a:gdLst>
              <a:ahLst/>
              <a:cxnLst>
                <a:cxn ang="T82">
                  <a:pos x="T0" y="T1"/>
                </a:cxn>
                <a:cxn ang="T83">
                  <a:pos x="T2" y="T3"/>
                </a:cxn>
                <a:cxn ang="T84">
                  <a:pos x="T4" y="T5"/>
                </a:cxn>
                <a:cxn ang="T85">
                  <a:pos x="T6" y="T7"/>
                </a:cxn>
                <a:cxn ang="T86">
                  <a:pos x="T8" y="T9"/>
                </a:cxn>
                <a:cxn ang="T87">
                  <a:pos x="T10" y="T11"/>
                </a:cxn>
                <a:cxn ang="T88">
                  <a:pos x="T12" y="T13"/>
                </a:cxn>
                <a:cxn ang="T89">
                  <a:pos x="T14" y="T15"/>
                </a:cxn>
                <a:cxn ang="T90">
                  <a:pos x="T16" y="T17"/>
                </a:cxn>
                <a:cxn ang="T91">
                  <a:pos x="T18" y="T19"/>
                </a:cxn>
                <a:cxn ang="T92">
                  <a:pos x="T20" y="T21"/>
                </a:cxn>
                <a:cxn ang="T93">
                  <a:pos x="T22" y="T23"/>
                </a:cxn>
                <a:cxn ang="T94">
                  <a:pos x="T24" y="T25"/>
                </a:cxn>
                <a:cxn ang="T95">
                  <a:pos x="T26" y="T27"/>
                </a:cxn>
                <a:cxn ang="T96">
                  <a:pos x="T28" y="T29"/>
                </a:cxn>
                <a:cxn ang="T97">
                  <a:pos x="T30" y="T31"/>
                </a:cxn>
                <a:cxn ang="T98">
                  <a:pos x="T32" y="T33"/>
                </a:cxn>
                <a:cxn ang="T99">
                  <a:pos x="T34" y="T35"/>
                </a:cxn>
                <a:cxn ang="T100">
                  <a:pos x="T36" y="T37"/>
                </a:cxn>
                <a:cxn ang="T101">
                  <a:pos x="T38" y="T39"/>
                </a:cxn>
                <a:cxn ang="T102">
                  <a:pos x="T40" y="T41"/>
                </a:cxn>
                <a:cxn ang="T103">
                  <a:pos x="T42" y="T43"/>
                </a:cxn>
                <a:cxn ang="T104">
                  <a:pos x="T44" y="T45"/>
                </a:cxn>
                <a:cxn ang="T105">
                  <a:pos x="T46" y="T47"/>
                </a:cxn>
                <a:cxn ang="T106">
                  <a:pos x="T48" y="T49"/>
                </a:cxn>
                <a:cxn ang="T107">
                  <a:pos x="T50" y="T51"/>
                </a:cxn>
                <a:cxn ang="T108">
                  <a:pos x="T52" y="T53"/>
                </a:cxn>
                <a:cxn ang="T109">
                  <a:pos x="T54" y="T55"/>
                </a:cxn>
                <a:cxn ang="T110">
                  <a:pos x="T56" y="T57"/>
                </a:cxn>
                <a:cxn ang="T111">
                  <a:pos x="T58" y="T59"/>
                </a:cxn>
                <a:cxn ang="T112">
                  <a:pos x="T60" y="T61"/>
                </a:cxn>
                <a:cxn ang="T113">
                  <a:pos x="T62" y="T63"/>
                </a:cxn>
                <a:cxn ang="T114">
                  <a:pos x="T64" y="T65"/>
                </a:cxn>
                <a:cxn ang="T115">
                  <a:pos x="T66" y="T67"/>
                </a:cxn>
                <a:cxn ang="T116">
                  <a:pos x="T68" y="T69"/>
                </a:cxn>
                <a:cxn ang="T117">
                  <a:pos x="T70" y="T71"/>
                </a:cxn>
                <a:cxn ang="T118">
                  <a:pos x="T72" y="T73"/>
                </a:cxn>
                <a:cxn ang="T119">
                  <a:pos x="T74" y="T75"/>
                </a:cxn>
                <a:cxn ang="T120">
                  <a:pos x="T76" y="T77"/>
                </a:cxn>
                <a:cxn ang="T121">
                  <a:pos x="T78" y="T79"/>
                </a:cxn>
                <a:cxn ang="T122">
                  <a:pos x="T80" y="T81"/>
                </a:cxn>
              </a:cxnLst>
              <a:rect l="0" t="0" r="r" b="b"/>
              <a:pathLst>
                <a:path w="2144" h="1787">
                  <a:moveTo>
                    <a:pt x="318" y="1078"/>
                  </a:moveTo>
                  <a:lnTo>
                    <a:pt x="217" y="928"/>
                  </a:lnTo>
                  <a:lnTo>
                    <a:pt x="102" y="808"/>
                  </a:lnTo>
                  <a:lnTo>
                    <a:pt x="36" y="742"/>
                  </a:lnTo>
                  <a:lnTo>
                    <a:pt x="0" y="700"/>
                  </a:lnTo>
                  <a:lnTo>
                    <a:pt x="270" y="958"/>
                  </a:lnTo>
                  <a:lnTo>
                    <a:pt x="294" y="1006"/>
                  </a:lnTo>
                  <a:lnTo>
                    <a:pt x="367" y="670"/>
                  </a:lnTo>
                  <a:lnTo>
                    <a:pt x="379" y="411"/>
                  </a:lnTo>
                  <a:lnTo>
                    <a:pt x="347" y="118"/>
                  </a:lnTo>
                  <a:lnTo>
                    <a:pt x="393" y="0"/>
                  </a:lnTo>
                  <a:lnTo>
                    <a:pt x="397" y="357"/>
                  </a:lnTo>
                  <a:lnTo>
                    <a:pt x="421" y="609"/>
                  </a:lnTo>
                  <a:lnTo>
                    <a:pt x="385" y="826"/>
                  </a:lnTo>
                  <a:lnTo>
                    <a:pt x="385" y="1036"/>
                  </a:lnTo>
                  <a:lnTo>
                    <a:pt x="877" y="784"/>
                  </a:lnTo>
                  <a:lnTo>
                    <a:pt x="1309" y="555"/>
                  </a:lnTo>
                  <a:lnTo>
                    <a:pt x="1802" y="249"/>
                  </a:lnTo>
                  <a:lnTo>
                    <a:pt x="2096" y="69"/>
                  </a:lnTo>
                  <a:lnTo>
                    <a:pt x="1814" y="279"/>
                  </a:lnTo>
                  <a:lnTo>
                    <a:pt x="1453" y="501"/>
                  </a:lnTo>
                  <a:lnTo>
                    <a:pt x="1123" y="700"/>
                  </a:lnTo>
                  <a:lnTo>
                    <a:pt x="739" y="898"/>
                  </a:lnTo>
                  <a:lnTo>
                    <a:pt x="463" y="1084"/>
                  </a:lnTo>
                  <a:lnTo>
                    <a:pt x="817" y="1193"/>
                  </a:lnTo>
                  <a:lnTo>
                    <a:pt x="1285" y="1187"/>
                  </a:lnTo>
                  <a:lnTo>
                    <a:pt x="1916" y="1396"/>
                  </a:lnTo>
                  <a:lnTo>
                    <a:pt x="2144" y="1420"/>
                  </a:lnTo>
                  <a:lnTo>
                    <a:pt x="1814" y="1408"/>
                  </a:lnTo>
                  <a:lnTo>
                    <a:pt x="1435" y="1288"/>
                  </a:lnTo>
                  <a:lnTo>
                    <a:pt x="1219" y="1229"/>
                  </a:lnTo>
                  <a:lnTo>
                    <a:pt x="799" y="1223"/>
                  </a:lnTo>
                  <a:lnTo>
                    <a:pt x="505" y="1145"/>
                  </a:lnTo>
                  <a:lnTo>
                    <a:pt x="733" y="1378"/>
                  </a:lnTo>
                  <a:lnTo>
                    <a:pt x="877" y="1619"/>
                  </a:lnTo>
                  <a:lnTo>
                    <a:pt x="1009" y="1787"/>
                  </a:lnTo>
                  <a:lnTo>
                    <a:pt x="817" y="1607"/>
                  </a:lnTo>
                  <a:lnTo>
                    <a:pt x="673" y="1372"/>
                  </a:lnTo>
                  <a:lnTo>
                    <a:pt x="415" y="1109"/>
                  </a:lnTo>
                  <a:lnTo>
                    <a:pt x="318" y="1078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5619" name="Freeform 19"/>
            <p:cNvSpPr>
              <a:spLocks/>
            </p:cNvSpPr>
            <p:nvPr/>
          </p:nvSpPr>
          <p:spPr bwMode="hidden">
            <a:xfrm>
              <a:off x="2932" y="1728"/>
              <a:ext cx="2828" cy="2366"/>
            </a:xfrm>
            <a:custGeom>
              <a:avLst/>
              <a:gdLst>
                <a:gd name="T0" fmla="*/ 1814 w 2828"/>
                <a:gd name="T1" fmla="*/ 606 h 2366"/>
                <a:gd name="T2" fmla="*/ 1615 w 2828"/>
                <a:gd name="T3" fmla="*/ 252 h 2366"/>
                <a:gd name="T4" fmla="*/ 1345 w 2828"/>
                <a:gd name="T5" fmla="*/ 132 h 2366"/>
                <a:gd name="T6" fmla="*/ 1381 w 2828"/>
                <a:gd name="T7" fmla="*/ 492 h 2366"/>
                <a:gd name="T8" fmla="*/ 955 w 2828"/>
                <a:gd name="T9" fmla="*/ 221 h 2366"/>
                <a:gd name="T10" fmla="*/ 877 w 2828"/>
                <a:gd name="T11" fmla="*/ 161 h 2366"/>
                <a:gd name="T12" fmla="*/ 841 w 2828"/>
                <a:gd name="T13" fmla="*/ 167 h 2366"/>
                <a:gd name="T14" fmla="*/ 720 w 2828"/>
                <a:gd name="T15" fmla="*/ 161 h 2366"/>
                <a:gd name="T16" fmla="*/ 613 w 2828"/>
                <a:gd name="T17" fmla="*/ 144 h 2366"/>
                <a:gd name="T18" fmla="*/ 492 w 2828"/>
                <a:gd name="T19" fmla="*/ 161 h 2366"/>
                <a:gd name="T20" fmla="*/ 432 w 2828"/>
                <a:gd name="T21" fmla="*/ 150 h 2366"/>
                <a:gd name="T22" fmla="*/ 342 w 2828"/>
                <a:gd name="T23" fmla="*/ 138 h 2366"/>
                <a:gd name="T24" fmla="*/ 246 w 2828"/>
                <a:gd name="T25" fmla="*/ 126 h 2366"/>
                <a:gd name="T26" fmla="*/ 174 w 2828"/>
                <a:gd name="T27" fmla="*/ 114 h 2366"/>
                <a:gd name="T28" fmla="*/ 216 w 2828"/>
                <a:gd name="T29" fmla="*/ 240 h 2366"/>
                <a:gd name="T30" fmla="*/ 607 w 2828"/>
                <a:gd name="T31" fmla="*/ 588 h 2366"/>
                <a:gd name="T32" fmla="*/ 1177 w 2828"/>
                <a:gd name="T33" fmla="*/ 817 h 2366"/>
                <a:gd name="T34" fmla="*/ 972 w 2828"/>
                <a:gd name="T35" fmla="*/ 871 h 2366"/>
                <a:gd name="T36" fmla="*/ 492 w 2828"/>
                <a:gd name="T37" fmla="*/ 1111 h 2366"/>
                <a:gd name="T38" fmla="*/ 276 w 2828"/>
                <a:gd name="T39" fmla="*/ 1441 h 2366"/>
                <a:gd name="T40" fmla="*/ 42 w 2828"/>
                <a:gd name="T41" fmla="*/ 1441 h 2366"/>
                <a:gd name="T42" fmla="*/ 367 w 2828"/>
                <a:gd name="T43" fmla="*/ 1585 h 2366"/>
                <a:gd name="T44" fmla="*/ 949 w 2828"/>
                <a:gd name="T45" fmla="*/ 1712 h 2366"/>
                <a:gd name="T46" fmla="*/ 1519 w 2828"/>
                <a:gd name="T47" fmla="*/ 1537 h 2366"/>
                <a:gd name="T48" fmla="*/ 1735 w 2828"/>
                <a:gd name="T49" fmla="*/ 1513 h 2366"/>
                <a:gd name="T50" fmla="*/ 1723 w 2828"/>
                <a:gd name="T51" fmla="*/ 1802 h 2366"/>
                <a:gd name="T52" fmla="*/ 2042 w 2828"/>
                <a:gd name="T53" fmla="*/ 2229 h 2366"/>
                <a:gd name="T54" fmla="*/ 2191 w 2828"/>
                <a:gd name="T55" fmla="*/ 2133 h 2366"/>
                <a:gd name="T56" fmla="*/ 2270 w 2828"/>
                <a:gd name="T57" fmla="*/ 1970 h 2366"/>
                <a:gd name="T58" fmla="*/ 2233 w 2828"/>
                <a:gd name="T59" fmla="*/ 1573 h 2366"/>
                <a:gd name="T60" fmla="*/ 2294 w 2828"/>
                <a:gd name="T61" fmla="*/ 1483 h 2366"/>
                <a:gd name="T62" fmla="*/ 2588 w 2828"/>
                <a:gd name="T63" fmla="*/ 1688 h 2366"/>
                <a:gd name="T64" fmla="*/ 2695 w 2828"/>
                <a:gd name="T65" fmla="*/ 1682 h 2366"/>
                <a:gd name="T66" fmla="*/ 2588 w 2828"/>
                <a:gd name="T67" fmla="*/ 1543 h 2366"/>
                <a:gd name="T68" fmla="*/ 2510 w 2828"/>
                <a:gd name="T69" fmla="*/ 1357 h 2366"/>
                <a:gd name="T70" fmla="*/ 2354 w 2828"/>
                <a:gd name="T71" fmla="*/ 1184 h 2366"/>
                <a:gd name="T72" fmla="*/ 2102 w 2828"/>
                <a:gd name="T73" fmla="*/ 931 h 2366"/>
                <a:gd name="T74" fmla="*/ 2137 w 2828"/>
                <a:gd name="T75" fmla="*/ 907 h 2366"/>
                <a:gd name="T76" fmla="*/ 2215 w 2828"/>
                <a:gd name="T77" fmla="*/ 871 h 2366"/>
                <a:gd name="T78" fmla="*/ 2324 w 2828"/>
                <a:gd name="T79" fmla="*/ 817 h 2366"/>
                <a:gd name="T80" fmla="*/ 2372 w 2828"/>
                <a:gd name="T81" fmla="*/ 787 h 2366"/>
                <a:gd name="T82" fmla="*/ 2078 w 2828"/>
                <a:gd name="T83" fmla="*/ 865 h 23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2828" h="2366">
                  <a:moveTo>
                    <a:pt x="2006" y="835"/>
                  </a:moveTo>
                  <a:lnTo>
                    <a:pt x="1873" y="715"/>
                  </a:lnTo>
                  <a:lnTo>
                    <a:pt x="1814" y="606"/>
                  </a:lnTo>
                  <a:lnTo>
                    <a:pt x="1747" y="438"/>
                  </a:lnTo>
                  <a:lnTo>
                    <a:pt x="1699" y="312"/>
                  </a:lnTo>
                  <a:lnTo>
                    <a:pt x="1615" y="252"/>
                  </a:lnTo>
                  <a:lnTo>
                    <a:pt x="1453" y="84"/>
                  </a:lnTo>
                  <a:lnTo>
                    <a:pt x="1375" y="0"/>
                  </a:lnTo>
                  <a:lnTo>
                    <a:pt x="1345" y="132"/>
                  </a:lnTo>
                  <a:lnTo>
                    <a:pt x="1369" y="294"/>
                  </a:lnTo>
                  <a:lnTo>
                    <a:pt x="1513" y="558"/>
                  </a:lnTo>
                  <a:lnTo>
                    <a:pt x="1381" y="492"/>
                  </a:lnTo>
                  <a:lnTo>
                    <a:pt x="1201" y="360"/>
                  </a:lnTo>
                  <a:lnTo>
                    <a:pt x="961" y="227"/>
                  </a:lnTo>
                  <a:lnTo>
                    <a:pt x="955" y="221"/>
                  </a:lnTo>
                  <a:lnTo>
                    <a:pt x="949" y="215"/>
                  </a:lnTo>
                  <a:lnTo>
                    <a:pt x="913" y="185"/>
                  </a:lnTo>
                  <a:lnTo>
                    <a:pt x="877" y="161"/>
                  </a:lnTo>
                  <a:lnTo>
                    <a:pt x="859" y="156"/>
                  </a:lnTo>
                  <a:lnTo>
                    <a:pt x="853" y="161"/>
                  </a:lnTo>
                  <a:lnTo>
                    <a:pt x="841" y="167"/>
                  </a:lnTo>
                  <a:lnTo>
                    <a:pt x="810" y="173"/>
                  </a:lnTo>
                  <a:lnTo>
                    <a:pt x="768" y="167"/>
                  </a:lnTo>
                  <a:lnTo>
                    <a:pt x="720" y="161"/>
                  </a:lnTo>
                  <a:lnTo>
                    <a:pt x="678" y="156"/>
                  </a:lnTo>
                  <a:lnTo>
                    <a:pt x="637" y="150"/>
                  </a:lnTo>
                  <a:lnTo>
                    <a:pt x="613" y="144"/>
                  </a:lnTo>
                  <a:lnTo>
                    <a:pt x="601" y="144"/>
                  </a:lnTo>
                  <a:lnTo>
                    <a:pt x="498" y="161"/>
                  </a:lnTo>
                  <a:lnTo>
                    <a:pt x="492" y="161"/>
                  </a:lnTo>
                  <a:lnTo>
                    <a:pt x="480" y="156"/>
                  </a:lnTo>
                  <a:lnTo>
                    <a:pt x="456" y="156"/>
                  </a:lnTo>
                  <a:lnTo>
                    <a:pt x="432" y="150"/>
                  </a:lnTo>
                  <a:lnTo>
                    <a:pt x="379" y="144"/>
                  </a:lnTo>
                  <a:lnTo>
                    <a:pt x="361" y="138"/>
                  </a:lnTo>
                  <a:lnTo>
                    <a:pt x="342" y="138"/>
                  </a:lnTo>
                  <a:lnTo>
                    <a:pt x="324" y="138"/>
                  </a:lnTo>
                  <a:lnTo>
                    <a:pt x="300" y="132"/>
                  </a:lnTo>
                  <a:lnTo>
                    <a:pt x="246" y="126"/>
                  </a:lnTo>
                  <a:lnTo>
                    <a:pt x="216" y="120"/>
                  </a:lnTo>
                  <a:lnTo>
                    <a:pt x="192" y="120"/>
                  </a:lnTo>
                  <a:lnTo>
                    <a:pt x="174" y="114"/>
                  </a:lnTo>
                  <a:lnTo>
                    <a:pt x="168" y="114"/>
                  </a:lnTo>
                  <a:lnTo>
                    <a:pt x="6" y="120"/>
                  </a:lnTo>
                  <a:lnTo>
                    <a:pt x="216" y="240"/>
                  </a:lnTo>
                  <a:lnTo>
                    <a:pt x="306" y="294"/>
                  </a:lnTo>
                  <a:lnTo>
                    <a:pt x="480" y="462"/>
                  </a:lnTo>
                  <a:lnTo>
                    <a:pt x="607" y="588"/>
                  </a:lnTo>
                  <a:lnTo>
                    <a:pt x="655" y="672"/>
                  </a:lnTo>
                  <a:lnTo>
                    <a:pt x="949" y="769"/>
                  </a:lnTo>
                  <a:lnTo>
                    <a:pt x="1177" y="817"/>
                  </a:lnTo>
                  <a:lnTo>
                    <a:pt x="1249" y="871"/>
                  </a:lnTo>
                  <a:lnTo>
                    <a:pt x="1117" y="853"/>
                  </a:lnTo>
                  <a:lnTo>
                    <a:pt x="972" y="871"/>
                  </a:lnTo>
                  <a:lnTo>
                    <a:pt x="756" y="919"/>
                  </a:lnTo>
                  <a:lnTo>
                    <a:pt x="619" y="961"/>
                  </a:lnTo>
                  <a:lnTo>
                    <a:pt x="492" y="1111"/>
                  </a:lnTo>
                  <a:lnTo>
                    <a:pt x="420" y="1214"/>
                  </a:lnTo>
                  <a:lnTo>
                    <a:pt x="348" y="1345"/>
                  </a:lnTo>
                  <a:lnTo>
                    <a:pt x="276" y="1441"/>
                  </a:lnTo>
                  <a:lnTo>
                    <a:pt x="192" y="1471"/>
                  </a:lnTo>
                  <a:lnTo>
                    <a:pt x="66" y="1465"/>
                  </a:lnTo>
                  <a:lnTo>
                    <a:pt x="42" y="1441"/>
                  </a:lnTo>
                  <a:lnTo>
                    <a:pt x="0" y="1471"/>
                  </a:lnTo>
                  <a:lnTo>
                    <a:pt x="126" y="1519"/>
                  </a:lnTo>
                  <a:lnTo>
                    <a:pt x="367" y="1585"/>
                  </a:lnTo>
                  <a:lnTo>
                    <a:pt x="570" y="1591"/>
                  </a:lnTo>
                  <a:lnTo>
                    <a:pt x="690" y="1664"/>
                  </a:lnTo>
                  <a:lnTo>
                    <a:pt x="949" y="1712"/>
                  </a:lnTo>
                  <a:lnTo>
                    <a:pt x="1260" y="1694"/>
                  </a:lnTo>
                  <a:lnTo>
                    <a:pt x="1411" y="1603"/>
                  </a:lnTo>
                  <a:lnTo>
                    <a:pt x="1519" y="1537"/>
                  </a:lnTo>
                  <a:lnTo>
                    <a:pt x="1645" y="1399"/>
                  </a:lnTo>
                  <a:lnTo>
                    <a:pt x="1699" y="1387"/>
                  </a:lnTo>
                  <a:lnTo>
                    <a:pt x="1735" y="1513"/>
                  </a:lnTo>
                  <a:lnTo>
                    <a:pt x="1729" y="1567"/>
                  </a:lnTo>
                  <a:lnTo>
                    <a:pt x="1723" y="1670"/>
                  </a:lnTo>
                  <a:lnTo>
                    <a:pt x="1723" y="1802"/>
                  </a:lnTo>
                  <a:lnTo>
                    <a:pt x="1831" y="1964"/>
                  </a:lnTo>
                  <a:lnTo>
                    <a:pt x="1957" y="2090"/>
                  </a:lnTo>
                  <a:lnTo>
                    <a:pt x="2042" y="2229"/>
                  </a:lnTo>
                  <a:lnTo>
                    <a:pt x="2155" y="2366"/>
                  </a:lnTo>
                  <a:lnTo>
                    <a:pt x="2161" y="2295"/>
                  </a:lnTo>
                  <a:lnTo>
                    <a:pt x="2191" y="2133"/>
                  </a:lnTo>
                  <a:lnTo>
                    <a:pt x="2215" y="2048"/>
                  </a:lnTo>
                  <a:lnTo>
                    <a:pt x="2258" y="2042"/>
                  </a:lnTo>
                  <a:lnTo>
                    <a:pt x="2270" y="1970"/>
                  </a:lnTo>
                  <a:lnTo>
                    <a:pt x="2342" y="1868"/>
                  </a:lnTo>
                  <a:lnTo>
                    <a:pt x="2324" y="1748"/>
                  </a:lnTo>
                  <a:lnTo>
                    <a:pt x="2233" y="1573"/>
                  </a:lnTo>
                  <a:lnTo>
                    <a:pt x="2209" y="1453"/>
                  </a:lnTo>
                  <a:lnTo>
                    <a:pt x="2209" y="1345"/>
                  </a:lnTo>
                  <a:lnTo>
                    <a:pt x="2294" y="1483"/>
                  </a:lnTo>
                  <a:lnTo>
                    <a:pt x="2461" y="1651"/>
                  </a:lnTo>
                  <a:lnTo>
                    <a:pt x="2504" y="1651"/>
                  </a:lnTo>
                  <a:lnTo>
                    <a:pt x="2588" y="1688"/>
                  </a:lnTo>
                  <a:lnTo>
                    <a:pt x="2678" y="1718"/>
                  </a:lnTo>
                  <a:lnTo>
                    <a:pt x="2720" y="1712"/>
                  </a:lnTo>
                  <a:lnTo>
                    <a:pt x="2695" y="1682"/>
                  </a:lnTo>
                  <a:lnTo>
                    <a:pt x="2678" y="1627"/>
                  </a:lnTo>
                  <a:lnTo>
                    <a:pt x="2630" y="1597"/>
                  </a:lnTo>
                  <a:lnTo>
                    <a:pt x="2588" y="1543"/>
                  </a:lnTo>
                  <a:lnTo>
                    <a:pt x="2618" y="1483"/>
                  </a:lnTo>
                  <a:lnTo>
                    <a:pt x="2576" y="1399"/>
                  </a:lnTo>
                  <a:lnTo>
                    <a:pt x="2510" y="1357"/>
                  </a:lnTo>
                  <a:lnTo>
                    <a:pt x="2576" y="1351"/>
                  </a:lnTo>
                  <a:lnTo>
                    <a:pt x="2552" y="1315"/>
                  </a:lnTo>
                  <a:lnTo>
                    <a:pt x="2354" y="1184"/>
                  </a:lnTo>
                  <a:lnTo>
                    <a:pt x="2252" y="1123"/>
                  </a:lnTo>
                  <a:lnTo>
                    <a:pt x="2173" y="1009"/>
                  </a:lnTo>
                  <a:lnTo>
                    <a:pt x="2102" y="931"/>
                  </a:lnTo>
                  <a:lnTo>
                    <a:pt x="2108" y="931"/>
                  </a:lnTo>
                  <a:lnTo>
                    <a:pt x="2114" y="925"/>
                  </a:lnTo>
                  <a:lnTo>
                    <a:pt x="2137" y="907"/>
                  </a:lnTo>
                  <a:lnTo>
                    <a:pt x="2167" y="883"/>
                  </a:lnTo>
                  <a:lnTo>
                    <a:pt x="2197" y="877"/>
                  </a:lnTo>
                  <a:lnTo>
                    <a:pt x="2215" y="871"/>
                  </a:lnTo>
                  <a:lnTo>
                    <a:pt x="2240" y="859"/>
                  </a:lnTo>
                  <a:lnTo>
                    <a:pt x="2300" y="829"/>
                  </a:lnTo>
                  <a:lnTo>
                    <a:pt x="2324" y="817"/>
                  </a:lnTo>
                  <a:lnTo>
                    <a:pt x="2348" y="799"/>
                  </a:lnTo>
                  <a:lnTo>
                    <a:pt x="2366" y="793"/>
                  </a:lnTo>
                  <a:lnTo>
                    <a:pt x="2372" y="787"/>
                  </a:lnTo>
                  <a:lnTo>
                    <a:pt x="2828" y="588"/>
                  </a:lnTo>
                  <a:lnTo>
                    <a:pt x="2828" y="528"/>
                  </a:lnTo>
                  <a:lnTo>
                    <a:pt x="2078" y="865"/>
                  </a:lnTo>
                  <a:lnTo>
                    <a:pt x="2006" y="835"/>
                  </a:lnTo>
                  <a:lnTo>
                    <a:pt x="2006" y="835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9" name="Freeform 20"/>
            <p:cNvSpPr>
              <a:spLocks/>
            </p:cNvSpPr>
            <p:nvPr/>
          </p:nvSpPr>
          <p:spPr bwMode="hidden">
            <a:xfrm>
              <a:off x="3160" y="1860"/>
              <a:ext cx="2162" cy="1934"/>
            </a:xfrm>
            <a:custGeom>
              <a:avLst/>
              <a:gdLst>
                <a:gd name="T0" fmla="*/ 1938 w 2153"/>
                <a:gd name="T1" fmla="*/ 875 h 1930"/>
                <a:gd name="T2" fmla="*/ 2033 w 2153"/>
                <a:gd name="T3" fmla="*/ 1043 h 1930"/>
                <a:gd name="T4" fmla="*/ 2159 w 2153"/>
                <a:gd name="T5" fmla="*/ 1192 h 1930"/>
                <a:gd name="T6" fmla="*/ 2225 w 2153"/>
                <a:gd name="T7" fmla="*/ 1282 h 1930"/>
                <a:gd name="T8" fmla="*/ 2261 w 2153"/>
                <a:gd name="T9" fmla="*/ 1330 h 1930"/>
                <a:gd name="T10" fmla="*/ 1985 w 2153"/>
                <a:gd name="T11" fmla="*/ 1001 h 1930"/>
                <a:gd name="T12" fmla="*/ 1956 w 2153"/>
                <a:gd name="T13" fmla="*/ 953 h 1930"/>
                <a:gd name="T14" fmla="*/ 1876 w 2153"/>
                <a:gd name="T15" fmla="*/ 1276 h 1930"/>
                <a:gd name="T16" fmla="*/ 1862 w 2153"/>
                <a:gd name="T17" fmla="*/ 1522 h 1930"/>
                <a:gd name="T18" fmla="*/ 1914 w 2153"/>
                <a:gd name="T19" fmla="*/ 1954 h 1930"/>
                <a:gd name="T20" fmla="*/ 1883 w 2153"/>
                <a:gd name="T21" fmla="*/ 1978 h 1930"/>
                <a:gd name="T22" fmla="*/ 1835 w 2153"/>
                <a:gd name="T23" fmla="*/ 1570 h 1930"/>
                <a:gd name="T24" fmla="*/ 1814 w 2153"/>
                <a:gd name="T25" fmla="*/ 1324 h 1930"/>
                <a:gd name="T26" fmla="*/ 1855 w 2153"/>
                <a:gd name="T27" fmla="*/ 1109 h 1930"/>
                <a:gd name="T28" fmla="*/ 1862 w 2153"/>
                <a:gd name="T29" fmla="*/ 899 h 1930"/>
                <a:gd name="T30" fmla="*/ 1330 w 2153"/>
                <a:gd name="T31" fmla="*/ 1031 h 1930"/>
                <a:gd name="T32" fmla="*/ 868 w 2153"/>
                <a:gd name="T33" fmla="*/ 1156 h 1930"/>
                <a:gd name="T34" fmla="*/ 335 w 2153"/>
                <a:gd name="T35" fmla="*/ 1348 h 1930"/>
                <a:gd name="T36" fmla="*/ 18 w 2153"/>
                <a:gd name="T37" fmla="*/ 1456 h 1930"/>
                <a:gd name="T38" fmla="*/ 323 w 2153"/>
                <a:gd name="T39" fmla="*/ 1318 h 1930"/>
                <a:gd name="T40" fmla="*/ 718 w 2153"/>
                <a:gd name="T41" fmla="*/ 1168 h 1930"/>
                <a:gd name="T42" fmla="*/ 1070 w 2153"/>
                <a:gd name="T43" fmla="*/ 1061 h 1930"/>
                <a:gd name="T44" fmla="*/ 1483 w 2153"/>
                <a:gd name="T45" fmla="*/ 953 h 1930"/>
                <a:gd name="T46" fmla="*/ 1776 w 2153"/>
                <a:gd name="T47" fmla="*/ 839 h 1930"/>
                <a:gd name="T48" fmla="*/ 1405 w 2153"/>
                <a:gd name="T49" fmla="*/ 635 h 1930"/>
                <a:gd name="T50" fmla="*/ 909 w 2153"/>
                <a:gd name="T51" fmla="*/ 527 h 1930"/>
                <a:gd name="T52" fmla="*/ 239 w 2153"/>
                <a:gd name="T53" fmla="*/ 161 h 1930"/>
                <a:gd name="T54" fmla="*/ 0 w 2153"/>
                <a:gd name="T55" fmla="*/ 83 h 1930"/>
                <a:gd name="T56" fmla="*/ 341 w 2153"/>
                <a:gd name="T57" fmla="*/ 179 h 1930"/>
                <a:gd name="T58" fmla="*/ 748 w 2153"/>
                <a:gd name="T59" fmla="*/ 395 h 1930"/>
                <a:gd name="T60" fmla="*/ 981 w 2153"/>
                <a:gd name="T61" fmla="*/ 503 h 1930"/>
                <a:gd name="T62" fmla="*/ 1423 w 2153"/>
                <a:gd name="T63" fmla="*/ 605 h 1930"/>
                <a:gd name="T64" fmla="*/ 1734 w 2153"/>
                <a:gd name="T65" fmla="*/ 767 h 1930"/>
                <a:gd name="T66" fmla="*/ 1495 w 2153"/>
                <a:gd name="T67" fmla="*/ 473 h 1930"/>
                <a:gd name="T68" fmla="*/ 1352 w 2153"/>
                <a:gd name="T69" fmla="*/ 191 h 1930"/>
                <a:gd name="T70" fmla="*/ 1214 w 2153"/>
                <a:gd name="T71" fmla="*/ 0 h 1930"/>
                <a:gd name="T72" fmla="*/ 1411 w 2153"/>
                <a:gd name="T73" fmla="*/ 215 h 1930"/>
                <a:gd name="T74" fmla="*/ 1562 w 2153"/>
                <a:gd name="T75" fmla="*/ 497 h 1930"/>
                <a:gd name="T76" fmla="*/ 1835 w 2153"/>
                <a:gd name="T77" fmla="*/ 827 h 1930"/>
                <a:gd name="T78" fmla="*/ 1938 w 2153"/>
                <a:gd name="T79" fmla="*/ 875 h 1930"/>
                <a:gd name="T80" fmla="*/ 1938 w 2153"/>
                <a:gd name="T81" fmla="*/ 875 h 1930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</a:gdLst>
              <a:ahLst/>
              <a:cxnLst>
                <a:cxn ang="T82">
                  <a:pos x="T0" y="T1"/>
                </a:cxn>
                <a:cxn ang="T83">
                  <a:pos x="T2" y="T3"/>
                </a:cxn>
                <a:cxn ang="T84">
                  <a:pos x="T4" y="T5"/>
                </a:cxn>
                <a:cxn ang="T85">
                  <a:pos x="T6" y="T7"/>
                </a:cxn>
                <a:cxn ang="T86">
                  <a:pos x="T8" y="T9"/>
                </a:cxn>
                <a:cxn ang="T87">
                  <a:pos x="T10" y="T11"/>
                </a:cxn>
                <a:cxn ang="T88">
                  <a:pos x="T12" y="T13"/>
                </a:cxn>
                <a:cxn ang="T89">
                  <a:pos x="T14" y="T15"/>
                </a:cxn>
                <a:cxn ang="T90">
                  <a:pos x="T16" y="T17"/>
                </a:cxn>
                <a:cxn ang="T91">
                  <a:pos x="T18" y="T19"/>
                </a:cxn>
                <a:cxn ang="T92">
                  <a:pos x="T20" y="T21"/>
                </a:cxn>
                <a:cxn ang="T93">
                  <a:pos x="T22" y="T23"/>
                </a:cxn>
                <a:cxn ang="T94">
                  <a:pos x="T24" y="T25"/>
                </a:cxn>
                <a:cxn ang="T95">
                  <a:pos x="T26" y="T27"/>
                </a:cxn>
                <a:cxn ang="T96">
                  <a:pos x="T28" y="T29"/>
                </a:cxn>
                <a:cxn ang="T97">
                  <a:pos x="T30" y="T31"/>
                </a:cxn>
                <a:cxn ang="T98">
                  <a:pos x="T32" y="T33"/>
                </a:cxn>
                <a:cxn ang="T99">
                  <a:pos x="T34" y="T35"/>
                </a:cxn>
                <a:cxn ang="T100">
                  <a:pos x="T36" y="T37"/>
                </a:cxn>
                <a:cxn ang="T101">
                  <a:pos x="T38" y="T39"/>
                </a:cxn>
                <a:cxn ang="T102">
                  <a:pos x="T40" y="T41"/>
                </a:cxn>
                <a:cxn ang="T103">
                  <a:pos x="T42" y="T43"/>
                </a:cxn>
                <a:cxn ang="T104">
                  <a:pos x="T44" y="T45"/>
                </a:cxn>
                <a:cxn ang="T105">
                  <a:pos x="T46" y="T47"/>
                </a:cxn>
                <a:cxn ang="T106">
                  <a:pos x="T48" y="T49"/>
                </a:cxn>
                <a:cxn ang="T107">
                  <a:pos x="T50" y="T51"/>
                </a:cxn>
                <a:cxn ang="T108">
                  <a:pos x="T52" y="T53"/>
                </a:cxn>
                <a:cxn ang="T109">
                  <a:pos x="T54" y="T55"/>
                </a:cxn>
                <a:cxn ang="T110">
                  <a:pos x="T56" y="T57"/>
                </a:cxn>
                <a:cxn ang="T111">
                  <a:pos x="T58" y="T59"/>
                </a:cxn>
                <a:cxn ang="T112">
                  <a:pos x="T60" y="T61"/>
                </a:cxn>
                <a:cxn ang="T113">
                  <a:pos x="T62" y="T63"/>
                </a:cxn>
                <a:cxn ang="T114">
                  <a:pos x="T64" y="T65"/>
                </a:cxn>
                <a:cxn ang="T115">
                  <a:pos x="T66" y="T67"/>
                </a:cxn>
                <a:cxn ang="T116">
                  <a:pos x="T68" y="T69"/>
                </a:cxn>
                <a:cxn ang="T117">
                  <a:pos x="T70" y="T71"/>
                </a:cxn>
                <a:cxn ang="T118">
                  <a:pos x="T72" y="T73"/>
                </a:cxn>
                <a:cxn ang="T119">
                  <a:pos x="T74" y="T75"/>
                </a:cxn>
                <a:cxn ang="T120">
                  <a:pos x="T76" y="T77"/>
                </a:cxn>
                <a:cxn ang="T121">
                  <a:pos x="T78" y="T79"/>
                </a:cxn>
                <a:cxn ang="T122">
                  <a:pos x="T80" y="T81"/>
                </a:cxn>
              </a:cxnLst>
              <a:rect l="0" t="0" r="r" b="b"/>
              <a:pathLst>
                <a:path w="2153" h="1930">
                  <a:moveTo>
                    <a:pt x="1842" y="851"/>
                  </a:moveTo>
                  <a:lnTo>
                    <a:pt x="1937" y="1019"/>
                  </a:lnTo>
                  <a:lnTo>
                    <a:pt x="2051" y="1168"/>
                  </a:lnTo>
                  <a:lnTo>
                    <a:pt x="2117" y="1246"/>
                  </a:lnTo>
                  <a:lnTo>
                    <a:pt x="2153" y="1294"/>
                  </a:lnTo>
                  <a:lnTo>
                    <a:pt x="1889" y="977"/>
                  </a:lnTo>
                  <a:lnTo>
                    <a:pt x="1860" y="929"/>
                  </a:lnTo>
                  <a:lnTo>
                    <a:pt x="1782" y="1240"/>
                  </a:lnTo>
                  <a:lnTo>
                    <a:pt x="1770" y="1486"/>
                  </a:lnTo>
                  <a:lnTo>
                    <a:pt x="1818" y="1906"/>
                  </a:lnTo>
                  <a:lnTo>
                    <a:pt x="1788" y="1930"/>
                  </a:lnTo>
                  <a:lnTo>
                    <a:pt x="1746" y="1534"/>
                  </a:lnTo>
                  <a:lnTo>
                    <a:pt x="1728" y="1288"/>
                  </a:lnTo>
                  <a:lnTo>
                    <a:pt x="1764" y="1085"/>
                  </a:lnTo>
                  <a:lnTo>
                    <a:pt x="1770" y="875"/>
                  </a:lnTo>
                  <a:lnTo>
                    <a:pt x="1268" y="1007"/>
                  </a:lnTo>
                  <a:lnTo>
                    <a:pt x="825" y="1132"/>
                  </a:lnTo>
                  <a:lnTo>
                    <a:pt x="323" y="1312"/>
                  </a:lnTo>
                  <a:lnTo>
                    <a:pt x="18" y="1420"/>
                  </a:lnTo>
                  <a:lnTo>
                    <a:pt x="311" y="1282"/>
                  </a:lnTo>
                  <a:lnTo>
                    <a:pt x="682" y="1144"/>
                  </a:lnTo>
                  <a:lnTo>
                    <a:pt x="1022" y="1037"/>
                  </a:lnTo>
                  <a:lnTo>
                    <a:pt x="1411" y="929"/>
                  </a:lnTo>
                  <a:lnTo>
                    <a:pt x="1692" y="815"/>
                  </a:lnTo>
                  <a:lnTo>
                    <a:pt x="1333" y="623"/>
                  </a:lnTo>
                  <a:lnTo>
                    <a:pt x="861" y="515"/>
                  </a:lnTo>
                  <a:lnTo>
                    <a:pt x="227" y="161"/>
                  </a:lnTo>
                  <a:lnTo>
                    <a:pt x="0" y="83"/>
                  </a:lnTo>
                  <a:lnTo>
                    <a:pt x="329" y="179"/>
                  </a:lnTo>
                  <a:lnTo>
                    <a:pt x="712" y="383"/>
                  </a:lnTo>
                  <a:lnTo>
                    <a:pt x="933" y="491"/>
                  </a:lnTo>
                  <a:lnTo>
                    <a:pt x="1351" y="593"/>
                  </a:lnTo>
                  <a:lnTo>
                    <a:pt x="1650" y="743"/>
                  </a:lnTo>
                  <a:lnTo>
                    <a:pt x="1423" y="461"/>
                  </a:lnTo>
                  <a:lnTo>
                    <a:pt x="1286" y="191"/>
                  </a:lnTo>
                  <a:lnTo>
                    <a:pt x="1154" y="0"/>
                  </a:lnTo>
                  <a:lnTo>
                    <a:pt x="1339" y="215"/>
                  </a:lnTo>
                  <a:lnTo>
                    <a:pt x="1489" y="485"/>
                  </a:lnTo>
                  <a:lnTo>
                    <a:pt x="1746" y="803"/>
                  </a:lnTo>
                  <a:lnTo>
                    <a:pt x="1842" y="851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</p:grpSp>
      <p:sp>
        <p:nvSpPr>
          <p:cNvPr id="25621" name="Rectangle 21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08360"/>
            <a:ext cx="8229600" cy="857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5622" name="Rectangle 2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200150"/>
            <a:ext cx="8229600" cy="33980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5623" name="Rectangle 23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4686300"/>
            <a:ext cx="213360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25624" name="Rectangle 24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4686300"/>
            <a:ext cx="289560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25625" name="Rectangle 25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4686300"/>
            <a:ext cx="213360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D67C39C2-6C15-4280-8062-1125E6DB3621}" type="slidenum">
              <a:rPr lang="cs-CZ">
                <a:solidFill>
                  <a:srgbClr val="FFFFFF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42637845"/>
      </p:ext>
    </p:extLst>
  </p:cSld>
  <p:clrMap bg1="dk2" tx1="lt1" bg2="dk1" tx2="lt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</p:sldLayoutIdLst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n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emf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1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1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26.jpeg"/><Relationship Id="rId4" Type="http://schemas.openxmlformats.org/officeDocument/2006/relationships/image" Target="../media/image2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30.jpeg"/><Relationship Id="rId4" Type="http://schemas.openxmlformats.org/officeDocument/2006/relationships/image" Target="../media/image29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2/2e/Host%C3%BDn,_v%C3%BDchod_01.jpg" TargetMode="External"/><Relationship Id="rId13" Type="http://schemas.openxmlformats.org/officeDocument/2006/relationships/hyperlink" Target="http://upload.wikimedia.org/wikipedia/commons/c/c7/L%C3%A1ze%C5%88sk%C3%BD_d%C5%AFm_Jurkovi%C4%8D%C5%AFv_(Luha%C4%8Dovice),_L%C3%A1ze%C5%88sk%C3%A9_n%C3%A1m._109,_Luha%C4%8Dovice_1.JPG" TargetMode="External"/><Relationship Id="rId18" Type="http://schemas.openxmlformats.org/officeDocument/2006/relationships/hyperlink" Target="http://upload.wikimedia.org/wikipedia/commons/c/c9/Cimburk_Kory%C4%8Dany_-_5.jpg" TargetMode="External"/><Relationship Id="rId3" Type="http://schemas.openxmlformats.org/officeDocument/2006/relationships/hyperlink" Target="http://upload.wikimedia.org/wikipedia/commons/f/f8/Zlin_Region_CoA_CZ.svg" TargetMode="External"/><Relationship Id="rId7" Type="http://schemas.openxmlformats.org/officeDocument/2006/relationships/hyperlink" Target="http://upload.wikimedia.org/wikipedia/commons/5/50/Mal%C3%BD-Javorn%C3%ADk-vrchol2012.jpg" TargetMode="External"/><Relationship Id="rId12" Type="http://schemas.openxmlformats.org/officeDocument/2006/relationships/hyperlink" Target="http://upload.wikimedia.org/wikipedia/commons/c/c6/Brdo_rozhledna.jpg" TargetMode="External"/><Relationship Id="rId17" Type="http://schemas.openxmlformats.org/officeDocument/2006/relationships/hyperlink" Target="http://upload.wikimedia.org/wikipedia/commons/1/15/Newsvetlov1.JPG" TargetMode="External"/><Relationship Id="rId2" Type="http://schemas.openxmlformats.org/officeDocument/2006/relationships/hyperlink" Target="http://upload.wikimedia.org/wikipedia/commons/a/a4/2004_Zlinsky_kraj.PNG" TargetMode="External"/><Relationship Id="rId16" Type="http://schemas.openxmlformats.org/officeDocument/2006/relationships/hyperlink" Target="http://upload.wikimedia.org/wikipedia/commons/2/20/The_Buchlov_Castl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d/d7/Radho%C5%A1%C5%A5_od_Velk%C3%A9_Polany.jpg" TargetMode="External"/><Relationship Id="rId11" Type="http://schemas.openxmlformats.org/officeDocument/2006/relationships/hyperlink" Target="http://upload.wikimedia.org/wikipedia/commons/9/98/Kozel_-_Ch%C5%99iby.jpg" TargetMode="External"/><Relationship Id="rId5" Type="http://schemas.openxmlformats.org/officeDocument/2006/relationships/hyperlink" Target="http://upload.wikimedia.org/wikipedia/commons/d/d1/Velky_Lopenik.jpg" TargetMode="External"/><Relationship Id="rId15" Type="http://schemas.openxmlformats.org/officeDocument/2006/relationships/hyperlink" Target="http://upload.wikimedia.org/wikipedia/commons/a/a6/Buchlovice-zamek.jpg" TargetMode="External"/><Relationship Id="rId10" Type="http://schemas.openxmlformats.org/officeDocument/2006/relationships/hyperlink" Target="http://upload.wikimedia.org/wikipedia/commons/5/5f/Ch%C5%99iby_-_pohled_od_H%C3%BDsel.JPG" TargetMode="External"/><Relationship Id="rId19" Type="http://schemas.openxmlformats.org/officeDocument/2006/relationships/hyperlink" Target="http://upload.wikimedia.org/wikipedia/commons/1/1d/Castle_Brumov.JPG" TargetMode="External"/><Relationship Id="rId4" Type="http://schemas.openxmlformats.org/officeDocument/2006/relationships/hyperlink" Target="http://upload.wikimedia.org/wikipedia/commons/f/f0/Velka_Javorina_hreben.jpg" TargetMode="External"/><Relationship Id="rId9" Type="http://schemas.openxmlformats.org/officeDocument/2006/relationships/hyperlink" Target="http://upload.wikimedia.org/wikipedia/commons/4/44/Kl%C3%A1%C5%A1%C5%A5ov,_%C4%8Cert%C5%AFv_k%C3%A1men.jpg" TargetMode="External"/><Relationship Id="rId14" Type="http://schemas.openxmlformats.org/officeDocument/2006/relationships/hyperlink" Target="http://upload.wikimedia.org/wikipedia/commons/4/4d/Kromeriz,_Marktpl,_Schl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Zlínský kraj - zajímavosti</a:t>
            </a:r>
          </a:p>
        </p:txBody>
      </p:sp>
    </p:spTree>
    <p:extLst>
      <p:ext uri="{BB962C8B-B14F-4D97-AF65-F5344CB8AC3E}">
        <p14:creationId xmlns:p14="http://schemas.microsoft.com/office/powerpoint/2010/main" xmlns="" val="11314455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 fontScale="92500" lnSpcReduction="10000"/>
          </a:bodyPr>
          <a:lstStyle/>
          <a:p>
            <a:pPr algn="l"/>
            <a:r>
              <a:rPr lang="cs-CZ" dirty="0" smtClean="0"/>
              <a:t>Škola: Základní škola Vlachovice, okres Zlín, příspěvková organizace</a:t>
            </a:r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Petr Daněk</a:t>
            </a:r>
          </a:p>
          <a:p>
            <a:pPr algn="l"/>
            <a:r>
              <a:rPr lang="cs-CZ" dirty="0" smtClean="0"/>
              <a:t>Předmět: Zeměpis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Anotace: </a:t>
            </a:r>
            <a:r>
              <a:rPr lang="cs-CZ" dirty="0"/>
              <a:t>Žáci se seznámí se zajímavými místy Zlínského kraje.</a:t>
            </a:r>
          </a:p>
          <a:p>
            <a:pPr algn="l"/>
            <a:r>
              <a:rPr lang="cs-CZ" dirty="0"/>
              <a:t>Cílem je utvrzení učiva formou praktických ukázek a zpestření výuky.</a:t>
            </a:r>
          </a:p>
          <a:p>
            <a:pPr algn="l"/>
            <a:r>
              <a:rPr lang="cs-CZ" dirty="0"/>
              <a:t>V průběhu žáci plní úkoly, jejichž cílem je osvojení si nejzajímavějších míst kraje.</a:t>
            </a:r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/>
          </a:p>
          <a:p>
            <a:pPr algn="l"/>
            <a:r>
              <a:rPr lang="cs-CZ" dirty="0" smtClean="0"/>
              <a:t>Materiál </a:t>
            </a:r>
            <a:r>
              <a:rPr lang="cs-CZ" dirty="0"/>
              <a:t>je zpracován v rámci projektu </a:t>
            </a:r>
            <a:r>
              <a:rPr lang="cs-CZ" dirty="0" smtClean="0"/>
              <a:t>Dotkněte se inovací CZ.1.07/1.3.00/51.0024 </a:t>
            </a:r>
            <a:endParaRPr lang="cs-CZ" dirty="0"/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39610559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Popis práce s materiálem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Materiál je určen pro práci s interaktivní tabulí a tablety.</a:t>
            </a:r>
            <a:endParaRPr lang="cs-CZ" sz="1800" i="1" dirty="0"/>
          </a:p>
          <a:p>
            <a:r>
              <a:rPr lang="cs-CZ" sz="1800" dirty="0" smtClean="0"/>
              <a:t>Přílohy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Správné odpovědi na zadané úkoly v prezentaci.</a:t>
            </a:r>
            <a:endParaRPr lang="cs-CZ" sz="1800" i="1" dirty="0"/>
          </a:p>
          <a:p>
            <a:r>
              <a:rPr lang="cs-CZ" sz="1800" dirty="0" smtClean="0"/>
              <a:t>Očekávání a cíle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Prohloubení a osvojení učiva, motivace žáků k poznávání vlastního regionu.</a:t>
            </a:r>
            <a:endParaRPr lang="cs-CZ" sz="1800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26475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 sz="quarter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>
                <a:solidFill>
                  <a:srgbClr val="FFFF00"/>
                </a:solidFill>
              </a:rPr>
              <a:t>ZLÍNSKÝ KRAJ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506538" y="2518173"/>
            <a:ext cx="6400800" cy="413147"/>
          </a:xfrm>
        </p:spPr>
        <p:txBody>
          <a:bodyPr/>
          <a:lstStyle/>
          <a:p>
            <a:pPr eaLnBrk="1" hangingPunct="1">
              <a:defRPr/>
            </a:pPr>
            <a:r>
              <a:rPr lang="cs-CZ" dirty="0" smtClean="0"/>
              <a:t> turistické zajímavosti</a:t>
            </a:r>
          </a:p>
          <a:p>
            <a:pPr eaLnBrk="1" hangingPunct="1">
              <a:defRPr/>
            </a:pPr>
            <a:endParaRPr lang="cs-CZ" dirty="0" smtClean="0"/>
          </a:p>
        </p:txBody>
      </p:sp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11416" y="3092055"/>
            <a:ext cx="4389437" cy="18930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85041" y="141686"/>
            <a:ext cx="1679575" cy="15120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020405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08360"/>
            <a:ext cx="8229600" cy="419100"/>
          </a:xfrm>
        </p:spPr>
        <p:txBody>
          <a:bodyPr/>
          <a:lstStyle/>
          <a:p>
            <a:pPr>
              <a:defRPr/>
            </a:pPr>
            <a:r>
              <a:rPr lang="cs-CZ" sz="3200" dirty="0" smtClean="0">
                <a:solidFill>
                  <a:srgbClr val="FFFF00"/>
                </a:solidFill>
              </a:rPr>
              <a:t>Přírodní zajímavosti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6147" name="TextovéPole 1"/>
          <p:cNvSpPr txBox="1">
            <a:spLocks noChangeArrowheads="1"/>
          </p:cNvSpPr>
          <p:nvPr/>
        </p:nvSpPr>
        <p:spPr bwMode="auto">
          <a:xfrm>
            <a:off x="5535616" y="1532335"/>
            <a:ext cx="2364815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tx2"/>
              </a:buClr>
              <a:buSzPct val="6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tx1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cs-CZ" altLang="cs-CZ" sz="1800">
                <a:solidFill>
                  <a:srgbClr val="FFFFFF"/>
                </a:solidFill>
              </a:rPr>
              <a:t>Velká Javořina – 970 m</a:t>
            </a:r>
          </a:p>
        </p:txBody>
      </p:sp>
      <p:sp>
        <p:nvSpPr>
          <p:cNvPr id="6148" name="Obdélník 4"/>
          <p:cNvSpPr>
            <a:spLocks noChangeArrowheads="1"/>
          </p:cNvSpPr>
          <p:nvPr/>
        </p:nvSpPr>
        <p:spPr bwMode="auto">
          <a:xfrm>
            <a:off x="188916" y="2842023"/>
            <a:ext cx="3735387" cy="23083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tx2"/>
              </a:buClr>
              <a:buSzPct val="6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tx1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cs-CZ" altLang="cs-CZ" sz="1800">
                <a:solidFill>
                  <a:srgbClr val="FFFFFF"/>
                </a:solidFill>
              </a:rPr>
              <a:t>Horské louky s výskytem orchidejí, lilií, sněženek. Mezinárodní kvality tohoto území ocenilo také UNESCO, které je zařadilo na seznam biosférických rezervací. K nejznámějším lokalitám patří komplex květnatých luk Čertoryje a bukový prales Javořina.</a:t>
            </a:r>
          </a:p>
        </p:txBody>
      </p:sp>
      <p:sp>
        <p:nvSpPr>
          <p:cNvPr id="6149" name="TextovéPole 5"/>
          <p:cNvSpPr txBox="1">
            <a:spLocks noChangeArrowheads="1"/>
          </p:cNvSpPr>
          <p:nvPr/>
        </p:nvSpPr>
        <p:spPr bwMode="auto">
          <a:xfrm>
            <a:off x="4859339" y="1006079"/>
            <a:ext cx="3717684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tx2"/>
              </a:buClr>
              <a:buSzPct val="6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tx1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cs-CZ" altLang="cs-CZ" sz="1800">
                <a:solidFill>
                  <a:srgbClr val="FF0000"/>
                </a:solidFill>
              </a:rPr>
              <a:t>Úkol: Poznej, o které pohoří se jedná?</a:t>
            </a:r>
          </a:p>
        </p:txBody>
      </p:sp>
      <p:pic>
        <p:nvPicPr>
          <p:cNvPr id="6150" name="Picture 8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9063" y="573883"/>
            <a:ext cx="4679950" cy="21931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1" name="Picture 9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78388" y="2586037"/>
            <a:ext cx="3987800" cy="2243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52" name="TextovéPole 1"/>
          <p:cNvSpPr txBox="1">
            <a:spLocks noChangeArrowheads="1"/>
          </p:cNvSpPr>
          <p:nvPr/>
        </p:nvSpPr>
        <p:spPr bwMode="auto">
          <a:xfrm>
            <a:off x="5565775" y="2210991"/>
            <a:ext cx="2356222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tx2"/>
              </a:buClr>
              <a:buSzPct val="6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tx1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cs-CZ" altLang="cs-CZ" sz="1800">
                <a:solidFill>
                  <a:srgbClr val="FFFFFF"/>
                </a:solidFill>
              </a:rPr>
              <a:t>Velký Lopeník – 911 m</a:t>
            </a:r>
          </a:p>
        </p:txBody>
      </p:sp>
    </p:spTree>
    <p:extLst>
      <p:ext uri="{BB962C8B-B14F-4D97-AF65-F5344CB8AC3E}">
        <p14:creationId xmlns:p14="http://schemas.microsoft.com/office/powerpoint/2010/main" xmlns="" val="31928730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ovéPole 2"/>
          <p:cNvSpPr txBox="1">
            <a:spLocks noChangeArrowheads="1"/>
          </p:cNvSpPr>
          <p:nvPr/>
        </p:nvSpPr>
        <p:spPr bwMode="auto">
          <a:xfrm>
            <a:off x="4821238" y="625079"/>
            <a:ext cx="4176712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tx2"/>
              </a:buClr>
              <a:buSzPct val="6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tx1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cs-CZ" altLang="cs-CZ" sz="1800" dirty="0">
                <a:solidFill>
                  <a:srgbClr val="FF0000"/>
                </a:solidFill>
              </a:rPr>
              <a:t>Úkol: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cs-CZ" altLang="cs-CZ" sz="1800" dirty="0">
                <a:solidFill>
                  <a:srgbClr val="FF0000"/>
                </a:solidFill>
              </a:rPr>
              <a:t>Poznej pohoří a zjisti, u kterého města se dané zajímavosti nacházejí.</a:t>
            </a:r>
          </a:p>
        </p:txBody>
      </p:sp>
      <p:sp>
        <p:nvSpPr>
          <p:cNvPr id="7171" name="TextovéPole 3"/>
          <p:cNvSpPr txBox="1">
            <a:spLocks noChangeArrowheads="1"/>
          </p:cNvSpPr>
          <p:nvPr/>
        </p:nvSpPr>
        <p:spPr bwMode="auto">
          <a:xfrm>
            <a:off x="5345114" y="146448"/>
            <a:ext cx="176683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tx2"/>
              </a:buClr>
              <a:buSzPct val="6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tx1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cs-CZ" altLang="cs-CZ" sz="3600">
                <a:solidFill>
                  <a:srgbClr val="FFFF00"/>
                </a:solidFill>
              </a:rPr>
              <a:t>Radhošť</a:t>
            </a:r>
          </a:p>
        </p:txBody>
      </p:sp>
      <p:pic>
        <p:nvPicPr>
          <p:cNvPr id="7172" name="Picture 7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2238" y="388144"/>
            <a:ext cx="4672012" cy="2190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72893" y="2548554"/>
            <a:ext cx="4503323" cy="25338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54088" y="2301721"/>
            <a:ext cx="2808312" cy="28072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6499065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052" y="2870598"/>
            <a:ext cx="4032250" cy="2271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195" name="TextovéPole 1"/>
          <p:cNvSpPr txBox="1">
            <a:spLocks noChangeArrowheads="1"/>
          </p:cNvSpPr>
          <p:nvPr/>
        </p:nvSpPr>
        <p:spPr bwMode="auto">
          <a:xfrm>
            <a:off x="6065840" y="195264"/>
            <a:ext cx="2766911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tx2"/>
              </a:buClr>
              <a:buSzPct val="6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tx1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cs-CZ" altLang="cs-CZ" sz="3600">
                <a:solidFill>
                  <a:srgbClr val="FFFF00"/>
                </a:solidFill>
              </a:rPr>
              <a:t>JAVORNÍKY</a:t>
            </a:r>
          </a:p>
        </p:txBody>
      </p:sp>
      <p:sp>
        <p:nvSpPr>
          <p:cNvPr id="8196" name="TextovéPole 2"/>
          <p:cNvSpPr txBox="1">
            <a:spLocks noChangeArrowheads="1"/>
          </p:cNvSpPr>
          <p:nvPr/>
        </p:nvSpPr>
        <p:spPr bwMode="auto">
          <a:xfrm>
            <a:off x="5076825" y="679847"/>
            <a:ext cx="1524776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tx2"/>
              </a:buClr>
              <a:buSzPct val="6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tx1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cs-CZ" altLang="cs-CZ" sz="1800" dirty="0">
                <a:solidFill>
                  <a:srgbClr val="FFFFFF"/>
                </a:solidFill>
              </a:rPr>
              <a:t>Malý Javorník</a:t>
            </a:r>
          </a:p>
        </p:txBody>
      </p:sp>
      <p:sp>
        <p:nvSpPr>
          <p:cNvPr id="8197" name="TextovéPole 4"/>
          <p:cNvSpPr txBox="1">
            <a:spLocks noChangeArrowheads="1"/>
          </p:cNvSpPr>
          <p:nvPr/>
        </p:nvSpPr>
        <p:spPr bwMode="auto">
          <a:xfrm>
            <a:off x="4374962" y="4454129"/>
            <a:ext cx="1627369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tx2"/>
              </a:buClr>
              <a:buSzPct val="6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tx1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cs-CZ" altLang="cs-CZ" sz="1800" dirty="0" err="1">
                <a:solidFill>
                  <a:srgbClr val="FFFFFF"/>
                </a:solidFill>
              </a:rPr>
              <a:t>Pulčínské</a:t>
            </a:r>
            <a:r>
              <a:rPr lang="cs-CZ" altLang="cs-CZ" sz="1800" dirty="0">
                <a:solidFill>
                  <a:srgbClr val="FFFFFF"/>
                </a:solidFill>
              </a:rPr>
              <a:t> skály</a:t>
            </a:r>
          </a:p>
        </p:txBody>
      </p:sp>
      <p:sp>
        <p:nvSpPr>
          <p:cNvPr id="8198" name="TextovéPole 1"/>
          <p:cNvSpPr txBox="1">
            <a:spLocks noChangeArrowheads="1"/>
          </p:cNvSpPr>
          <p:nvPr/>
        </p:nvSpPr>
        <p:spPr bwMode="auto">
          <a:xfrm>
            <a:off x="6153150" y="4362450"/>
            <a:ext cx="2838450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tx2"/>
              </a:buClr>
              <a:buSzPct val="6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tx1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cs-CZ" altLang="cs-CZ" sz="1800">
                <a:solidFill>
                  <a:srgbClr val="FF0000"/>
                </a:solidFill>
              </a:rPr>
              <a:t>Úkol: 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cs-CZ" altLang="cs-CZ" sz="1800">
                <a:solidFill>
                  <a:srgbClr val="FF0000"/>
                </a:solidFill>
              </a:rPr>
              <a:t>Vyhledej nejvyšší vrchol Javorníků.</a:t>
            </a:r>
          </a:p>
        </p:txBody>
      </p:sp>
      <p:pic>
        <p:nvPicPr>
          <p:cNvPr id="8199" name="Picture 10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1939" y="195264"/>
            <a:ext cx="4742110" cy="23622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9" y="1831858"/>
            <a:ext cx="4521549" cy="25440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3038411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0825" y="3167064"/>
            <a:ext cx="3384550" cy="19085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243" name="TextovéPole 1"/>
          <p:cNvSpPr txBox="1">
            <a:spLocks noChangeArrowheads="1"/>
          </p:cNvSpPr>
          <p:nvPr/>
        </p:nvSpPr>
        <p:spPr bwMode="auto">
          <a:xfrm>
            <a:off x="7451725" y="245270"/>
            <a:ext cx="1467068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tx2"/>
              </a:buClr>
              <a:buSzPct val="6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tx1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cs-CZ" altLang="cs-CZ" sz="3600">
                <a:solidFill>
                  <a:srgbClr val="FFFF00"/>
                </a:solidFill>
              </a:rPr>
              <a:t>Chřiby</a:t>
            </a:r>
          </a:p>
        </p:txBody>
      </p:sp>
      <p:sp>
        <p:nvSpPr>
          <p:cNvPr id="10244" name="TextovéPole 2"/>
          <p:cNvSpPr txBox="1">
            <a:spLocks noChangeArrowheads="1"/>
          </p:cNvSpPr>
          <p:nvPr/>
        </p:nvSpPr>
        <p:spPr bwMode="auto">
          <a:xfrm>
            <a:off x="611190" y="2842022"/>
            <a:ext cx="1915909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tx2"/>
              </a:buClr>
              <a:buSzPct val="6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tx1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cs-CZ" altLang="cs-CZ" sz="1800">
                <a:solidFill>
                  <a:srgbClr val="FFFFFF"/>
                </a:solidFill>
              </a:rPr>
              <a:t>Skalní útvar Kozel</a:t>
            </a:r>
          </a:p>
        </p:txBody>
      </p:sp>
      <p:sp>
        <p:nvSpPr>
          <p:cNvPr id="10245" name="TextovéPole 3"/>
          <p:cNvSpPr txBox="1">
            <a:spLocks noChangeArrowheads="1"/>
          </p:cNvSpPr>
          <p:nvPr/>
        </p:nvSpPr>
        <p:spPr bwMode="auto">
          <a:xfrm>
            <a:off x="6002341" y="933451"/>
            <a:ext cx="2916237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tx2"/>
              </a:buClr>
              <a:buSzPct val="6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tx1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cs-CZ" altLang="cs-CZ" sz="1800">
                <a:solidFill>
                  <a:srgbClr val="FFFFFF"/>
                </a:solidFill>
              </a:rPr>
              <a:t>Rozhledna na nejvyšším vrcholu Chřibů.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cs-CZ" altLang="cs-CZ" sz="1800">
                <a:solidFill>
                  <a:srgbClr val="FF0000"/>
                </a:solidFill>
              </a:rPr>
              <a:t>Úkol: Vyhledej na mapě jeho název.</a:t>
            </a:r>
          </a:p>
        </p:txBody>
      </p:sp>
      <p:pic>
        <p:nvPicPr>
          <p:cNvPr id="10246" name="Picture 8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0828" y="176214"/>
            <a:ext cx="4291013" cy="24133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7" name="Picture 9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52947" y="2139702"/>
            <a:ext cx="2835469" cy="28347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6347709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ovéPole 1"/>
          <p:cNvSpPr txBox="1">
            <a:spLocks noChangeArrowheads="1"/>
          </p:cNvSpPr>
          <p:nvPr/>
        </p:nvSpPr>
        <p:spPr bwMode="auto">
          <a:xfrm>
            <a:off x="1763713" y="10717"/>
            <a:ext cx="559884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tx2"/>
              </a:buClr>
              <a:buSzPct val="6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tx1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cs-CZ" altLang="cs-CZ" sz="3600">
                <a:solidFill>
                  <a:srgbClr val="FFFF00"/>
                </a:solidFill>
              </a:rPr>
              <a:t>Hostýnské a Vizovické vrchy</a:t>
            </a:r>
          </a:p>
        </p:txBody>
      </p:sp>
      <p:sp>
        <p:nvSpPr>
          <p:cNvPr id="9219" name="TextovéPole 2"/>
          <p:cNvSpPr txBox="1">
            <a:spLocks noChangeArrowheads="1"/>
          </p:cNvSpPr>
          <p:nvPr/>
        </p:nvSpPr>
        <p:spPr bwMode="auto">
          <a:xfrm>
            <a:off x="273050" y="2787254"/>
            <a:ext cx="2470548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tx2"/>
              </a:buClr>
              <a:buSzPct val="6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tx1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cs-CZ" altLang="cs-CZ" sz="1800">
                <a:solidFill>
                  <a:srgbClr val="FFFFFF"/>
                </a:solidFill>
              </a:rPr>
              <a:t>Klášťov – Čertův kámen</a:t>
            </a:r>
          </a:p>
        </p:txBody>
      </p:sp>
      <p:sp>
        <p:nvSpPr>
          <p:cNvPr id="9220" name="TextovéPole 3"/>
          <p:cNvSpPr txBox="1">
            <a:spLocks noChangeArrowheads="1"/>
          </p:cNvSpPr>
          <p:nvPr/>
        </p:nvSpPr>
        <p:spPr bwMode="auto">
          <a:xfrm>
            <a:off x="7524752" y="1510904"/>
            <a:ext cx="851515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tx2"/>
              </a:buClr>
              <a:buSzPct val="6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tx1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cs-CZ" altLang="cs-CZ" sz="1800">
                <a:solidFill>
                  <a:srgbClr val="FFFFFF"/>
                </a:solidFill>
              </a:rPr>
              <a:t>Hostýn</a:t>
            </a:r>
          </a:p>
        </p:txBody>
      </p:sp>
      <p:sp>
        <p:nvSpPr>
          <p:cNvPr id="9221" name="TextovéPole 1"/>
          <p:cNvSpPr txBox="1">
            <a:spLocks noChangeArrowheads="1"/>
          </p:cNvSpPr>
          <p:nvPr/>
        </p:nvSpPr>
        <p:spPr bwMode="auto">
          <a:xfrm>
            <a:off x="273052" y="4813698"/>
            <a:ext cx="4237057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tx2"/>
              </a:buClr>
              <a:buSzPct val="6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tx1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cs-CZ" altLang="cs-CZ" sz="1800">
                <a:solidFill>
                  <a:srgbClr val="FF0000"/>
                </a:solidFill>
              </a:rPr>
              <a:t>Úkol: Nad  kterým městem se tyčí Hostýn ?</a:t>
            </a:r>
          </a:p>
        </p:txBody>
      </p:sp>
      <p:pic>
        <p:nvPicPr>
          <p:cNvPr id="9222" name="Picture 9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67178" y="2103836"/>
            <a:ext cx="4818063" cy="27098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3" name="Picture 10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8928" y="627461"/>
            <a:ext cx="3635375" cy="20443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28799731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Baťův kanál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55779" y="4485479"/>
            <a:ext cx="40799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U které řeky byl vybudován Baťův kanál?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7" y="1058749"/>
            <a:ext cx="6048672" cy="34033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4261074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ovéPole 1"/>
          <p:cNvSpPr txBox="1">
            <a:spLocks noChangeArrowheads="1"/>
          </p:cNvSpPr>
          <p:nvPr/>
        </p:nvSpPr>
        <p:spPr bwMode="auto">
          <a:xfrm>
            <a:off x="277814" y="4727972"/>
            <a:ext cx="8674234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tx2"/>
              </a:buClr>
              <a:buSzPct val="6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tx1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cs-CZ" altLang="cs-CZ" sz="1800">
                <a:solidFill>
                  <a:srgbClr val="FF0000"/>
                </a:solidFill>
              </a:rPr>
              <a:t>Úkol: Poznej místa na fotografiích. Nápověda: Luhačovice, Kroměříž, Buchlovice,Velehrad</a:t>
            </a:r>
          </a:p>
        </p:txBody>
      </p:sp>
      <p:sp>
        <p:nvSpPr>
          <p:cNvPr id="11267" name="TextovéPole 2"/>
          <p:cNvSpPr txBox="1">
            <a:spLocks noChangeArrowheads="1"/>
          </p:cNvSpPr>
          <p:nvPr/>
        </p:nvSpPr>
        <p:spPr bwMode="auto">
          <a:xfrm>
            <a:off x="4284664" y="1168004"/>
            <a:ext cx="300082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tx2"/>
              </a:buClr>
              <a:buSzPct val="6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tx1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cs-CZ" altLang="cs-CZ" sz="1800">
                <a:solidFill>
                  <a:srgbClr val="FFFFFF"/>
                </a:solidFill>
              </a:rPr>
              <a:t>1</a:t>
            </a:r>
          </a:p>
        </p:txBody>
      </p:sp>
      <p:sp>
        <p:nvSpPr>
          <p:cNvPr id="11268" name="TextovéPole 3"/>
          <p:cNvSpPr txBox="1">
            <a:spLocks noChangeArrowheads="1"/>
          </p:cNvSpPr>
          <p:nvPr/>
        </p:nvSpPr>
        <p:spPr bwMode="auto">
          <a:xfrm>
            <a:off x="8705850" y="1132285"/>
            <a:ext cx="300082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tx2"/>
              </a:buClr>
              <a:buSzPct val="6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tx1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cs-CZ" altLang="cs-CZ" sz="1800">
                <a:solidFill>
                  <a:srgbClr val="FFFFFF"/>
                </a:solidFill>
              </a:rPr>
              <a:t>2</a:t>
            </a:r>
          </a:p>
        </p:txBody>
      </p:sp>
      <p:sp>
        <p:nvSpPr>
          <p:cNvPr id="11269" name="TextovéPole 4"/>
          <p:cNvSpPr txBox="1">
            <a:spLocks noChangeArrowheads="1"/>
          </p:cNvSpPr>
          <p:nvPr/>
        </p:nvSpPr>
        <p:spPr bwMode="auto">
          <a:xfrm>
            <a:off x="4284664" y="3327798"/>
            <a:ext cx="300082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tx2"/>
              </a:buClr>
              <a:buSzPct val="6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tx1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cs-CZ" altLang="cs-CZ" sz="1800">
                <a:solidFill>
                  <a:srgbClr val="FFFFFF"/>
                </a:solidFill>
              </a:rPr>
              <a:t>3</a:t>
            </a:r>
          </a:p>
        </p:txBody>
      </p:sp>
      <p:sp>
        <p:nvSpPr>
          <p:cNvPr id="11270" name="TextovéPole 5"/>
          <p:cNvSpPr txBox="1">
            <a:spLocks noChangeArrowheads="1"/>
          </p:cNvSpPr>
          <p:nvPr/>
        </p:nvSpPr>
        <p:spPr bwMode="auto">
          <a:xfrm>
            <a:off x="8758239" y="3258742"/>
            <a:ext cx="300082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tx2"/>
              </a:buClr>
              <a:buSzPct val="6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tx1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cs-CZ" altLang="cs-CZ" sz="1800">
                <a:solidFill>
                  <a:srgbClr val="FFFFFF"/>
                </a:solidFill>
              </a:rPr>
              <a:t>4</a:t>
            </a:r>
          </a:p>
        </p:txBody>
      </p:sp>
      <p:pic>
        <p:nvPicPr>
          <p:cNvPr id="11271" name="Picture 1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3213" y="334567"/>
            <a:ext cx="3981450" cy="19990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2" name="Picture 1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91063" y="314325"/>
            <a:ext cx="4014787" cy="2019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3" name="Picture 1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3213" y="2411017"/>
            <a:ext cx="3937000" cy="2214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52852" y="2388832"/>
            <a:ext cx="4014787" cy="22589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12212745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extovéPole 2"/>
          <p:cNvSpPr txBox="1">
            <a:spLocks noChangeArrowheads="1"/>
          </p:cNvSpPr>
          <p:nvPr/>
        </p:nvSpPr>
        <p:spPr bwMode="auto">
          <a:xfrm>
            <a:off x="1582738" y="2088358"/>
            <a:ext cx="1226618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tx2"/>
              </a:buClr>
              <a:buSzPct val="6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tx1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cs-CZ" altLang="cs-CZ" sz="2400" dirty="0" err="1">
                <a:solidFill>
                  <a:srgbClr val="FFFFFF"/>
                </a:solidFill>
              </a:rPr>
              <a:t>Buchlov</a:t>
            </a:r>
            <a:endParaRPr lang="cs-CZ" altLang="cs-CZ" sz="2400" dirty="0">
              <a:solidFill>
                <a:srgbClr val="FFFFFF"/>
              </a:solidFill>
            </a:endParaRPr>
          </a:p>
        </p:txBody>
      </p:sp>
      <p:sp>
        <p:nvSpPr>
          <p:cNvPr id="12291" name="TextovéPole 3"/>
          <p:cNvSpPr txBox="1">
            <a:spLocks noChangeArrowheads="1"/>
          </p:cNvSpPr>
          <p:nvPr/>
        </p:nvSpPr>
        <p:spPr bwMode="auto">
          <a:xfrm>
            <a:off x="5700714" y="2019302"/>
            <a:ext cx="264367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tx2"/>
              </a:buClr>
              <a:buSzPct val="6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tx1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cs-CZ" altLang="cs-CZ" sz="2400" dirty="0" err="1">
                <a:solidFill>
                  <a:srgbClr val="FFFFFF"/>
                </a:solidFill>
              </a:rPr>
              <a:t>Světlov</a:t>
            </a:r>
            <a:r>
              <a:rPr lang="cs-CZ" altLang="cs-CZ" sz="2400" dirty="0">
                <a:solidFill>
                  <a:srgbClr val="FFFFFF"/>
                </a:solidFill>
              </a:rPr>
              <a:t> - Bojkovice</a:t>
            </a:r>
          </a:p>
        </p:txBody>
      </p:sp>
      <p:sp>
        <p:nvSpPr>
          <p:cNvPr id="12292" name="TextovéPole 4"/>
          <p:cNvSpPr txBox="1">
            <a:spLocks noChangeArrowheads="1"/>
          </p:cNvSpPr>
          <p:nvPr/>
        </p:nvSpPr>
        <p:spPr bwMode="auto">
          <a:xfrm>
            <a:off x="1557339" y="4705352"/>
            <a:ext cx="1277914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tx2"/>
              </a:buClr>
              <a:buSzPct val="6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tx1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cs-CZ" altLang="cs-CZ" sz="2400" dirty="0" err="1">
                <a:solidFill>
                  <a:srgbClr val="FFFFFF"/>
                </a:solidFill>
              </a:rPr>
              <a:t>Cimburk</a:t>
            </a:r>
            <a:endParaRPr lang="cs-CZ" altLang="cs-CZ" sz="2400" dirty="0">
              <a:solidFill>
                <a:srgbClr val="FFFFFF"/>
              </a:solidFill>
            </a:endParaRPr>
          </a:p>
        </p:txBody>
      </p:sp>
      <p:sp>
        <p:nvSpPr>
          <p:cNvPr id="12293" name="TextovéPole 5"/>
          <p:cNvSpPr txBox="1">
            <a:spLocks noChangeArrowheads="1"/>
          </p:cNvSpPr>
          <p:nvPr/>
        </p:nvSpPr>
        <p:spPr bwMode="auto">
          <a:xfrm>
            <a:off x="6516690" y="4705352"/>
            <a:ext cx="1192955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tx2"/>
              </a:buClr>
              <a:buSzPct val="6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tx1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cs-CZ" altLang="cs-CZ" sz="2400" dirty="0">
                <a:solidFill>
                  <a:srgbClr val="FFFFFF"/>
                </a:solidFill>
              </a:rPr>
              <a:t>Brumov</a:t>
            </a:r>
          </a:p>
        </p:txBody>
      </p:sp>
      <p:pic>
        <p:nvPicPr>
          <p:cNvPr id="12294" name="Picture 10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9293" y="250818"/>
            <a:ext cx="3452440" cy="19417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5" name="Picture 1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43478" y="142876"/>
            <a:ext cx="3927475" cy="19633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6" name="Picture 1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93788" y="2434828"/>
            <a:ext cx="2271712" cy="22705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7" name="Picture 1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08550" y="2365772"/>
            <a:ext cx="3962400" cy="2228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707907" y="4740088"/>
            <a:ext cx="20537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Najdi na mapě.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6211498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dirty="0" smtClean="0"/>
              <a:t>Správné odpovědi na zadané úkoly</a:t>
            </a:r>
            <a:endParaRPr lang="cs-CZ" sz="2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Bílé Karpaty</a:t>
            </a:r>
          </a:p>
          <a:p>
            <a:r>
              <a:rPr lang="cs-CZ" sz="2400" dirty="0" smtClean="0"/>
              <a:t>Beskydy, Rožnov pod Radhoštěm</a:t>
            </a:r>
          </a:p>
          <a:p>
            <a:r>
              <a:rPr lang="cs-CZ" sz="2400" dirty="0" smtClean="0"/>
              <a:t>Velký Javorník</a:t>
            </a:r>
          </a:p>
          <a:p>
            <a:r>
              <a:rPr lang="cs-CZ" sz="2400" dirty="0" smtClean="0"/>
              <a:t>Brdo</a:t>
            </a:r>
          </a:p>
          <a:p>
            <a:r>
              <a:rPr lang="cs-CZ" sz="2400" dirty="0" smtClean="0"/>
              <a:t>Bystřice pod Hostýnem</a:t>
            </a:r>
          </a:p>
          <a:p>
            <a:r>
              <a:rPr lang="cs-CZ" sz="2400" dirty="0" smtClean="0"/>
              <a:t>Morava</a:t>
            </a:r>
          </a:p>
          <a:p>
            <a:r>
              <a:rPr lang="cs-CZ" sz="2400" dirty="0" smtClean="0"/>
              <a:t>1. Luhačovice, 2. Kroměříž, 3. Buchlovice, 4. Velehrad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7" y="357504"/>
            <a:ext cx="9156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FF"/>
                </a:solidFill>
              </a:rPr>
              <a:t>Příloha:</a:t>
            </a:r>
            <a:endParaRPr lang="cs-CZ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4413836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>
            <a:normAutofit fontScale="47500" lnSpcReduction="20000"/>
          </a:bodyPr>
          <a:lstStyle/>
          <a:p>
            <a:r>
              <a:rPr lang="cs-CZ" sz="1600" dirty="0" smtClean="0"/>
              <a:t>Archiv autora</a:t>
            </a:r>
          </a:p>
          <a:p>
            <a:pPr>
              <a:defRPr/>
            </a:pPr>
            <a:r>
              <a:rPr lang="pt-BR" sz="1600" dirty="0"/>
              <a:t>HUSTOLES. </a:t>
            </a:r>
            <a:r>
              <a:rPr lang="pt-BR" sz="1600" i="1" dirty="0"/>
              <a:t>cs.wikipedie.org</a:t>
            </a:r>
            <a:r>
              <a:rPr lang="pt-BR" sz="1600" dirty="0"/>
              <a:t> [online]. [cit. 26.11.2013]. Dostupný na WWW: </a:t>
            </a:r>
            <a:r>
              <a:rPr lang="pt-BR" sz="1600" dirty="0">
                <a:hlinkClick r:id="rId2"/>
              </a:rPr>
              <a:t>http://upload.wikimedia.org/wikipedia/commons/a/a4/2004_Zlinsky_kraj.PNG</a:t>
            </a:r>
            <a:endParaRPr lang="cs-CZ" altLang="cs-CZ" sz="1600" dirty="0"/>
          </a:p>
          <a:p>
            <a:pPr>
              <a:defRPr/>
            </a:pPr>
            <a:r>
              <a:rPr lang="cs-CZ" sz="1600" dirty="0"/>
              <a:t>URBAN, Tomáš. </a:t>
            </a:r>
            <a:r>
              <a:rPr lang="cs-CZ" sz="1600" i="1" dirty="0"/>
              <a:t>cs.wikipedie.org</a:t>
            </a:r>
            <a:r>
              <a:rPr lang="cs-CZ" sz="1600" dirty="0"/>
              <a:t> [online]. [cit. 26.11.2013]. Dostupný na WWW: </a:t>
            </a:r>
            <a:r>
              <a:rPr lang="cs-CZ" sz="1600" dirty="0">
                <a:hlinkClick r:id="rId3"/>
              </a:rPr>
              <a:t>http://upload.wikimedia.org/wikipedia/commons/f/f8/Zlin_Region_CoA_CZ.svg</a:t>
            </a:r>
            <a:endParaRPr lang="cs-CZ" sz="1600" dirty="0"/>
          </a:p>
          <a:p>
            <a:pPr>
              <a:defRPr/>
            </a:pPr>
            <a:r>
              <a:rPr lang="cs-CZ" sz="1600" dirty="0"/>
              <a:t>M82, Roman. </a:t>
            </a:r>
            <a:r>
              <a:rPr lang="cs-CZ" sz="1600" i="1" dirty="0"/>
              <a:t>cs.wikipedie.org</a:t>
            </a:r>
            <a:r>
              <a:rPr lang="cs-CZ" sz="1600" dirty="0"/>
              <a:t> [online]. [cit. 26.11.2013]. Dostupný na WWW: </a:t>
            </a:r>
            <a:r>
              <a:rPr lang="cs-CZ" sz="1600" dirty="0">
                <a:hlinkClick r:id="rId4"/>
              </a:rPr>
              <a:t>http://upload.wikimedia.org/wikipedia/commons/f/f0/Velka_Javorina_hreben.jpg</a:t>
            </a:r>
            <a:endParaRPr lang="cs-CZ" sz="1600" dirty="0"/>
          </a:p>
          <a:p>
            <a:pPr>
              <a:defRPr/>
            </a:pPr>
            <a:r>
              <a:rPr lang="cs-CZ" sz="1600" dirty="0"/>
              <a:t>PAUCABOT. </a:t>
            </a:r>
            <a:r>
              <a:rPr lang="cs-CZ" sz="1600" i="1" dirty="0"/>
              <a:t>cs.wikipedie.org</a:t>
            </a:r>
            <a:r>
              <a:rPr lang="cs-CZ" sz="1600" dirty="0"/>
              <a:t> [online]. [cit. 26.11.2013]. Dostupný na WWW: </a:t>
            </a:r>
            <a:r>
              <a:rPr lang="cs-CZ" sz="1600" dirty="0">
                <a:hlinkClick r:id="rId5"/>
              </a:rPr>
              <a:t>http://upload.wikimedia.org/wikipedia/commons/d/d1/Velky_Lopenik.jpg</a:t>
            </a:r>
            <a:endParaRPr lang="cs-CZ" sz="1600" dirty="0"/>
          </a:p>
          <a:p>
            <a:pPr>
              <a:defRPr/>
            </a:pPr>
            <a:r>
              <a:rPr lang="cs-CZ" sz="1600" dirty="0"/>
              <a:t>M82, Roman. </a:t>
            </a:r>
            <a:r>
              <a:rPr lang="cs-CZ" sz="1600" i="1" dirty="0"/>
              <a:t>cs.wikipedie.org</a:t>
            </a:r>
            <a:r>
              <a:rPr lang="cs-CZ" sz="1600" dirty="0"/>
              <a:t> [online]. [cit. 26.11.2013]. Dostupný na WWW: </a:t>
            </a:r>
            <a:r>
              <a:rPr lang="cs-CZ" sz="1600" dirty="0">
                <a:hlinkClick r:id="rId6"/>
              </a:rPr>
              <a:t>http://upload.wikimedia.org/wikipedia/commons/d/d7/Radho%C5%A1%C5%A5_od_Velk%C3%A9_Polany.jpg</a:t>
            </a:r>
            <a:endParaRPr lang="cs-CZ" sz="1600" dirty="0"/>
          </a:p>
          <a:p>
            <a:pPr>
              <a:defRPr/>
            </a:pPr>
            <a:r>
              <a:rPr lang="cs-CZ" sz="1600" dirty="0"/>
              <a:t>SKÁLA, Ben. </a:t>
            </a:r>
            <a:r>
              <a:rPr lang="cs-CZ" sz="1600" i="1" dirty="0"/>
              <a:t>cs.wikipedie.org</a:t>
            </a:r>
            <a:r>
              <a:rPr lang="cs-CZ" sz="1600" dirty="0"/>
              <a:t> [online]. [cit. 26.11.2013]. Dostupný na WWW: </a:t>
            </a:r>
            <a:r>
              <a:rPr lang="cs-CZ" sz="1600" dirty="0">
                <a:hlinkClick r:id="rId7"/>
              </a:rPr>
              <a:t>http://upload.wikimedia.org/wikipedia/commons/5/50/Mal%C3%BD-Javorn%C3%ADk-vrchol2012.jpg</a:t>
            </a:r>
            <a:endParaRPr lang="cs-CZ" sz="1600" dirty="0"/>
          </a:p>
          <a:p>
            <a:pPr>
              <a:defRPr/>
            </a:pPr>
            <a:r>
              <a:rPr lang="cs-CZ" sz="1600" dirty="0"/>
              <a:t>BARÁNEK, Daniel. </a:t>
            </a:r>
            <a:r>
              <a:rPr lang="cs-CZ" sz="1600" i="1" dirty="0"/>
              <a:t>cs.wikipedie.org</a:t>
            </a:r>
            <a:r>
              <a:rPr lang="cs-CZ" sz="1600" dirty="0"/>
              <a:t> [online]. [cit. 26.11.2013]. Dostupný na WWW: </a:t>
            </a:r>
            <a:r>
              <a:rPr lang="cs-CZ" sz="1600" dirty="0">
                <a:hlinkClick r:id="rId8"/>
              </a:rPr>
              <a:t>http://upload.wikimedia.org/wikipedia/commons/2/2e/Host%C3%BDn%2C_v%C3%BDchod_01.jpg</a:t>
            </a:r>
            <a:endParaRPr lang="cs-CZ" sz="1600" dirty="0"/>
          </a:p>
          <a:p>
            <a:pPr>
              <a:defRPr/>
            </a:pPr>
            <a:r>
              <a:rPr lang="cs-CZ" sz="1600" dirty="0"/>
              <a:t>PALICKA, P. </a:t>
            </a:r>
            <a:r>
              <a:rPr lang="cs-CZ" sz="1600" i="1" dirty="0"/>
              <a:t>cs.wikipedie.org</a:t>
            </a:r>
            <a:r>
              <a:rPr lang="cs-CZ" sz="1600" dirty="0"/>
              <a:t> [online]. [cit. 26.11.2013]. Dostupný na WWW: </a:t>
            </a:r>
            <a:r>
              <a:rPr lang="cs-CZ" sz="1600" dirty="0">
                <a:hlinkClick r:id="rId9"/>
              </a:rPr>
              <a:t>http://upload.wikimedia.org/wikipedia/commons/4/44/Kl%C3%A1%C5%A1%C5%A5ov%2C_%C4%8Cert%C5%AFv_k%C3%A1men.jpg</a:t>
            </a:r>
            <a:endParaRPr lang="cs-CZ" sz="1600" dirty="0"/>
          </a:p>
          <a:p>
            <a:pPr>
              <a:defRPr/>
            </a:pPr>
            <a:r>
              <a:rPr lang="cs-CZ" sz="1600" dirty="0"/>
              <a:t> MERCY. </a:t>
            </a:r>
            <a:r>
              <a:rPr lang="cs-CZ" sz="1600" i="1" dirty="0"/>
              <a:t>cs.wikipedie.org</a:t>
            </a:r>
            <a:r>
              <a:rPr lang="cs-CZ" sz="1600" dirty="0"/>
              <a:t> [online]. [cit. 26.11.2013]. Dostupný na WWW: </a:t>
            </a:r>
            <a:r>
              <a:rPr lang="cs-CZ" sz="1600" dirty="0">
                <a:hlinkClick r:id="rId10"/>
              </a:rPr>
              <a:t>http://upload.wikimedia.org/wikipedia/commons/5/5f/Ch%C5%99iby_-_pohled_od_H%C3%BDsel.JPG</a:t>
            </a:r>
            <a:endParaRPr lang="cs-CZ" sz="1600" dirty="0"/>
          </a:p>
          <a:p>
            <a:pPr>
              <a:defRPr/>
            </a:pPr>
            <a:r>
              <a:rPr lang="cs-CZ" sz="1600" dirty="0"/>
              <a:t> MATEL, P. </a:t>
            </a:r>
            <a:r>
              <a:rPr lang="cs-CZ" sz="1600" i="1" dirty="0"/>
              <a:t>cs.wikipedie.org</a:t>
            </a:r>
            <a:r>
              <a:rPr lang="cs-CZ" sz="1600" dirty="0"/>
              <a:t> [online]. [cit. 26.11.2013]. Dostupný na WWW: </a:t>
            </a:r>
            <a:r>
              <a:rPr lang="cs-CZ" sz="1600" dirty="0">
                <a:hlinkClick r:id="rId11"/>
              </a:rPr>
              <a:t>http://upload.wikimedia.org/wikipedia/commons/9/98/Kozel_-_Ch%C5%99iby.jpg</a:t>
            </a:r>
            <a:endParaRPr lang="cs-CZ" sz="1600" dirty="0"/>
          </a:p>
          <a:p>
            <a:pPr>
              <a:defRPr/>
            </a:pPr>
            <a:r>
              <a:rPr lang="cs-CZ" sz="1600" dirty="0"/>
              <a:t>LINNER, Radek. </a:t>
            </a:r>
            <a:r>
              <a:rPr lang="cs-CZ" sz="1600" i="1" dirty="0"/>
              <a:t>cs.wikipedie.org</a:t>
            </a:r>
            <a:r>
              <a:rPr lang="cs-CZ" sz="1600" dirty="0"/>
              <a:t> [online]. [cit. 26.11.2013]. Dostupný na WWW: </a:t>
            </a:r>
            <a:r>
              <a:rPr lang="cs-CZ" sz="1600" dirty="0">
                <a:hlinkClick r:id="rId12"/>
              </a:rPr>
              <a:t>http://upload.wikimedia.org/wikipedia/commons/c/c6/Brdo_rozhledna.jpg</a:t>
            </a:r>
            <a:endParaRPr lang="cs-CZ" sz="1600" dirty="0"/>
          </a:p>
          <a:p>
            <a:pPr>
              <a:defRPr/>
            </a:pPr>
            <a:r>
              <a:rPr lang="cs-CZ" sz="1600" dirty="0"/>
              <a:t>BJALEK, Michal. </a:t>
            </a:r>
            <a:r>
              <a:rPr lang="cs-CZ" sz="1600" i="1" dirty="0"/>
              <a:t>cs.wikipedie.org</a:t>
            </a:r>
            <a:r>
              <a:rPr lang="cs-CZ" sz="1600" dirty="0"/>
              <a:t> [online]. [cit. 26.11.2013]. Dostupný na WWW: </a:t>
            </a:r>
            <a:r>
              <a:rPr lang="cs-CZ" sz="1600" dirty="0">
                <a:hlinkClick r:id="rId13"/>
              </a:rPr>
              <a:t>http://upload.wikimedia.org/wikipedia/commons/c/c7/L%C3%A1ze%C5%88sk%C3%BD_d%C5%AFm_Jurkovi%C4%8D%C5%AFv_%28Luha%C4%8Dovice%29%2C_L%C3%A1ze%C5%88sk%C3%A9_n%C3%A1m._109%2C_Luha%C4%8Dovice_1.JPG</a:t>
            </a:r>
            <a:endParaRPr lang="cs-CZ" sz="1600" dirty="0"/>
          </a:p>
          <a:p>
            <a:pPr>
              <a:defRPr/>
            </a:pPr>
            <a:r>
              <a:rPr lang="cs-CZ" sz="1600" dirty="0"/>
              <a:t>HALBE, </a:t>
            </a:r>
            <a:r>
              <a:rPr lang="cs-CZ" sz="1600" dirty="0" err="1"/>
              <a:t>Christof</a:t>
            </a:r>
            <a:r>
              <a:rPr lang="cs-CZ" sz="1600" dirty="0"/>
              <a:t>. </a:t>
            </a:r>
            <a:r>
              <a:rPr lang="cs-CZ" sz="1600" i="1" dirty="0"/>
              <a:t>cs.wikipedie.org</a:t>
            </a:r>
            <a:r>
              <a:rPr lang="cs-CZ" sz="1600" dirty="0"/>
              <a:t> [online]. [cit. 26.11.2013]. Dostupný na WWW: </a:t>
            </a:r>
            <a:r>
              <a:rPr lang="cs-CZ" sz="1600" dirty="0">
                <a:hlinkClick r:id="rId14"/>
              </a:rPr>
              <a:t>http://upload.wikimedia.org/wikipedia/commons/4/4d/Kromeriz%2C_Marktpl%2C_Schl.jpg</a:t>
            </a:r>
            <a:endParaRPr lang="cs-CZ" sz="1600" dirty="0"/>
          </a:p>
          <a:p>
            <a:pPr>
              <a:defRPr/>
            </a:pPr>
            <a:r>
              <a:rPr lang="cs-CZ" sz="1600" dirty="0"/>
              <a:t>GROCH, Honza. </a:t>
            </a:r>
            <a:r>
              <a:rPr lang="cs-CZ" sz="1600" i="1" dirty="0"/>
              <a:t>cs.wikipedie.org</a:t>
            </a:r>
            <a:r>
              <a:rPr lang="cs-CZ" sz="1600" dirty="0"/>
              <a:t> [online]. [cit. 26.11.2013]. Dostupný na WWW: </a:t>
            </a:r>
            <a:r>
              <a:rPr lang="cs-CZ" sz="1600" dirty="0">
                <a:hlinkClick r:id="rId15"/>
              </a:rPr>
              <a:t>http://upload.wikimedia.org/wikipedia/commons/a/a6/Buchlovice-zamek.jpg</a:t>
            </a:r>
            <a:endParaRPr lang="cs-CZ" sz="1600" dirty="0"/>
          </a:p>
          <a:p>
            <a:pPr>
              <a:defRPr/>
            </a:pPr>
            <a:r>
              <a:rPr lang="cs-CZ" sz="1600" dirty="0"/>
              <a:t>MERCY. </a:t>
            </a:r>
            <a:r>
              <a:rPr lang="cs-CZ" sz="1600" i="1" dirty="0"/>
              <a:t>cs.wikipedie.org</a:t>
            </a:r>
            <a:r>
              <a:rPr lang="cs-CZ" sz="1600" dirty="0"/>
              <a:t> [online]. [cit. 29.11.2013]. Dostupný na WWW: </a:t>
            </a:r>
            <a:r>
              <a:rPr lang="cs-CZ" sz="1600" dirty="0">
                <a:hlinkClick r:id="rId16"/>
              </a:rPr>
              <a:t>http://upload.wikimedia.org/wikipedia/commons/2/20/The_Buchlov_Castle.jpg</a:t>
            </a:r>
            <a:endParaRPr lang="cs-CZ" sz="1600" dirty="0"/>
          </a:p>
          <a:p>
            <a:pPr>
              <a:defRPr/>
            </a:pPr>
            <a:r>
              <a:rPr lang="cs-CZ" sz="1600" dirty="0"/>
              <a:t>PÁV, Tomáš. </a:t>
            </a:r>
            <a:r>
              <a:rPr lang="cs-CZ" sz="1600" i="1" dirty="0"/>
              <a:t>cs.wikipedie.org</a:t>
            </a:r>
            <a:r>
              <a:rPr lang="cs-CZ" sz="1600" dirty="0"/>
              <a:t> [online]. [cit. 29.11.2013]. Dostupný na WWW: </a:t>
            </a:r>
            <a:r>
              <a:rPr lang="cs-CZ" sz="1600" dirty="0">
                <a:hlinkClick r:id="rId17"/>
              </a:rPr>
              <a:t>http://upload.wikimedia.org/wikipedia/commons/1/15/Newsvetlov1.JPG</a:t>
            </a:r>
            <a:endParaRPr lang="cs-CZ" sz="1600" dirty="0"/>
          </a:p>
          <a:p>
            <a:pPr>
              <a:defRPr/>
            </a:pPr>
            <a:r>
              <a:rPr lang="cs-CZ" sz="1600" dirty="0"/>
              <a:t>MATEL, P. </a:t>
            </a:r>
            <a:r>
              <a:rPr lang="cs-CZ" sz="1600" i="1" dirty="0"/>
              <a:t>cs.wikipedie.org</a:t>
            </a:r>
            <a:r>
              <a:rPr lang="cs-CZ" sz="1600" dirty="0"/>
              <a:t> [online]. [cit. 29.11.2013]. Dostupný na WWW: </a:t>
            </a:r>
            <a:r>
              <a:rPr lang="cs-CZ" sz="1600" dirty="0">
                <a:hlinkClick r:id="rId18"/>
              </a:rPr>
              <a:t>http://upload.wikimedia.org/wikipedia/commons/c/c9/Cimburk_Kory%C4%8Dany_-_5.jpg</a:t>
            </a:r>
            <a:endParaRPr lang="cs-CZ" sz="1600" dirty="0"/>
          </a:p>
          <a:p>
            <a:pPr>
              <a:defRPr/>
            </a:pPr>
            <a:r>
              <a:rPr lang="cs-CZ" sz="1600" dirty="0"/>
              <a:t>ALOFOK. </a:t>
            </a:r>
            <a:r>
              <a:rPr lang="cs-CZ" sz="1600" i="1" dirty="0"/>
              <a:t>cs.wikipedie.org</a:t>
            </a:r>
            <a:r>
              <a:rPr lang="cs-CZ" sz="1600" dirty="0"/>
              <a:t> [online]. [cit. 29.11.2013]. Dostupný na WWW: </a:t>
            </a:r>
            <a:r>
              <a:rPr lang="cs-CZ" sz="1600" dirty="0">
                <a:hlinkClick r:id="rId19"/>
              </a:rPr>
              <a:t>http://upload.wikimedia.org/wikipedia/commons/1/1d/Castle_Brumov.JPG</a:t>
            </a:r>
            <a:endParaRPr lang="cs-CZ" sz="1600" dirty="0"/>
          </a:p>
          <a:p>
            <a:endParaRPr lang="cs-CZ" sz="1600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52360964"/>
      </p:ext>
    </p:extLst>
  </p:cSld>
  <p:clrMapOvr>
    <a:masterClrMapping/>
  </p:clrMapOvr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8_Javor">
  <a:themeElements>
    <a:clrScheme name="Javor 5">
      <a:dk1>
        <a:srgbClr val="56925A"/>
      </a:dk1>
      <a:lt1>
        <a:srgbClr val="FFFFFF"/>
      </a:lt1>
      <a:dk2>
        <a:srgbClr val="6FB56D"/>
      </a:dk2>
      <a:lt2>
        <a:srgbClr val="FFFFCC"/>
      </a:lt2>
      <a:accent1>
        <a:srgbClr val="2B877C"/>
      </a:accent1>
      <a:accent2>
        <a:srgbClr val="5A9A5F"/>
      </a:accent2>
      <a:accent3>
        <a:srgbClr val="BBD7BA"/>
      </a:accent3>
      <a:accent4>
        <a:srgbClr val="DADADA"/>
      </a:accent4>
      <a:accent5>
        <a:srgbClr val="ACC3BF"/>
      </a:accent5>
      <a:accent6>
        <a:srgbClr val="518B55"/>
      </a:accent6>
      <a:hlink>
        <a:srgbClr val="99FF33"/>
      </a:hlink>
      <a:folHlink>
        <a:srgbClr val="CCFF99"/>
      </a:folHlink>
    </a:clrScheme>
    <a:fontScheme name="Javor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Javor 1">
        <a:dk1>
          <a:srgbClr val="BB5F03"/>
        </a:dk1>
        <a:lt1>
          <a:srgbClr val="FFFFFF"/>
        </a:lt1>
        <a:dk2>
          <a:srgbClr val="993300"/>
        </a:dk2>
        <a:lt2>
          <a:srgbClr val="FEEC94"/>
        </a:lt2>
        <a:accent1>
          <a:srgbClr val="FF9900"/>
        </a:accent1>
        <a:accent2>
          <a:srgbClr val="B76A03"/>
        </a:accent2>
        <a:accent3>
          <a:srgbClr val="CAADAA"/>
        </a:accent3>
        <a:accent4>
          <a:srgbClr val="DADADA"/>
        </a:accent4>
        <a:accent5>
          <a:srgbClr val="FFCAAA"/>
        </a:accent5>
        <a:accent6>
          <a:srgbClr val="A65F02"/>
        </a:accent6>
        <a:hlink>
          <a:srgbClr val="FFFFCC"/>
        </a:hlink>
        <a:folHlink>
          <a:srgbClr val="CC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Javor 2">
        <a:dk1>
          <a:srgbClr val="EA9306"/>
        </a:dk1>
        <a:lt1>
          <a:srgbClr val="FFFFFF"/>
        </a:lt1>
        <a:dk2>
          <a:srgbClr val="FAC120"/>
        </a:dk2>
        <a:lt2>
          <a:srgbClr val="FFFDD1"/>
        </a:lt2>
        <a:accent1>
          <a:srgbClr val="CC6600"/>
        </a:accent1>
        <a:accent2>
          <a:srgbClr val="FF9933"/>
        </a:accent2>
        <a:accent3>
          <a:srgbClr val="FCDDAB"/>
        </a:accent3>
        <a:accent4>
          <a:srgbClr val="DADADA"/>
        </a:accent4>
        <a:accent5>
          <a:srgbClr val="E2B8AA"/>
        </a:accent5>
        <a:accent6>
          <a:srgbClr val="E78A2D"/>
        </a:accent6>
        <a:hlink>
          <a:srgbClr val="A50021"/>
        </a:hlink>
        <a:folHlink>
          <a:srgbClr val="66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Javor 3">
        <a:dk1>
          <a:srgbClr val="000000"/>
        </a:dk1>
        <a:lt1>
          <a:srgbClr val="FFFFCC"/>
        </a:lt1>
        <a:dk2>
          <a:srgbClr val="A26D18"/>
        </a:dk2>
        <a:lt2>
          <a:srgbClr val="F9D793"/>
        </a:lt2>
        <a:accent1>
          <a:srgbClr val="FFD05B"/>
        </a:accent1>
        <a:accent2>
          <a:srgbClr val="FEE1A8"/>
        </a:accent2>
        <a:accent3>
          <a:srgbClr val="FFFFE2"/>
        </a:accent3>
        <a:accent4>
          <a:srgbClr val="000000"/>
        </a:accent4>
        <a:accent5>
          <a:srgbClr val="FFE4B5"/>
        </a:accent5>
        <a:accent6>
          <a:srgbClr val="E6CC98"/>
        </a:accent6>
        <a:hlink>
          <a:srgbClr val="FF0000"/>
        </a:hlink>
        <a:folHlink>
          <a:srgbClr val="CC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Javor 4">
        <a:dk1>
          <a:srgbClr val="008000"/>
        </a:dk1>
        <a:lt1>
          <a:srgbClr val="FFFFFF"/>
        </a:lt1>
        <a:dk2>
          <a:srgbClr val="005800"/>
        </a:dk2>
        <a:lt2>
          <a:srgbClr val="FFFFCC"/>
        </a:lt2>
        <a:accent1>
          <a:srgbClr val="00CC99"/>
        </a:accent1>
        <a:accent2>
          <a:srgbClr val="007825"/>
        </a:accent2>
        <a:accent3>
          <a:srgbClr val="AAB4AA"/>
        </a:accent3>
        <a:accent4>
          <a:srgbClr val="DADADA"/>
        </a:accent4>
        <a:accent5>
          <a:srgbClr val="AAE2CA"/>
        </a:accent5>
        <a:accent6>
          <a:srgbClr val="006C20"/>
        </a:accent6>
        <a:hlink>
          <a:srgbClr val="9966FF"/>
        </a:hlink>
        <a:folHlink>
          <a:srgbClr val="99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Javor 5">
        <a:dk1>
          <a:srgbClr val="56925A"/>
        </a:dk1>
        <a:lt1>
          <a:srgbClr val="FFFFFF"/>
        </a:lt1>
        <a:dk2>
          <a:srgbClr val="6FB56D"/>
        </a:dk2>
        <a:lt2>
          <a:srgbClr val="FFFFCC"/>
        </a:lt2>
        <a:accent1>
          <a:srgbClr val="2B877C"/>
        </a:accent1>
        <a:accent2>
          <a:srgbClr val="5A9A5F"/>
        </a:accent2>
        <a:accent3>
          <a:srgbClr val="BBD7BA"/>
        </a:accent3>
        <a:accent4>
          <a:srgbClr val="DADADA"/>
        </a:accent4>
        <a:accent5>
          <a:srgbClr val="ACC3BF"/>
        </a:accent5>
        <a:accent6>
          <a:srgbClr val="518B55"/>
        </a:accent6>
        <a:hlink>
          <a:srgbClr val="99FF33"/>
        </a:hlink>
        <a:folHlink>
          <a:srgbClr val="CC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Javor 6">
        <a:dk1>
          <a:srgbClr val="006699"/>
        </a:dk1>
        <a:lt1>
          <a:srgbClr val="FFFFFF"/>
        </a:lt1>
        <a:dk2>
          <a:srgbClr val="006666"/>
        </a:dk2>
        <a:lt2>
          <a:srgbClr val="CCECFF"/>
        </a:lt2>
        <a:accent1>
          <a:srgbClr val="00CCFF"/>
        </a:accent1>
        <a:accent2>
          <a:srgbClr val="017A83"/>
        </a:accent2>
        <a:accent3>
          <a:srgbClr val="AAB8B8"/>
        </a:accent3>
        <a:accent4>
          <a:srgbClr val="DADADA"/>
        </a:accent4>
        <a:accent5>
          <a:srgbClr val="AAE2FF"/>
        </a:accent5>
        <a:accent6>
          <a:srgbClr val="016E76"/>
        </a:accent6>
        <a:hlink>
          <a:srgbClr val="FFFFCC"/>
        </a:hlink>
        <a:folHlink>
          <a:srgbClr val="99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Javor 7">
        <a:dk1>
          <a:srgbClr val="80ACC4"/>
        </a:dk1>
        <a:lt1>
          <a:srgbClr val="FFFFFF"/>
        </a:lt1>
        <a:dk2>
          <a:srgbClr val="B3D1DF"/>
        </a:dk2>
        <a:lt2>
          <a:srgbClr val="FFFFFF"/>
        </a:lt2>
        <a:accent1>
          <a:srgbClr val="5089A8"/>
        </a:accent1>
        <a:accent2>
          <a:srgbClr val="BBC6DB"/>
        </a:accent2>
        <a:accent3>
          <a:srgbClr val="D6E5EC"/>
        </a:accent3>
        <a:accent4>
          <a:srgbClr val="DADADA"/>
        </a:accent4>
        <a:accent5>
          <a:srgbClr val="B3C4D1"/>
        </a:accent5>
        <a:accent6>
          <a:srgbClr val="A9B3C6"/>
        </a:accent6>
        <a:hlink>
          <a:srgbClr val="0000FF"/>
        </a:hlink>
        <a:folHlink>
          <a:srgbClr val="0066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Javor 8">
        <a:dk1>
          <a:srgbClr val="5700AE"/>
        </a:dk1>
        <a:lt1>
          <a:srgbClr val="FFFFFF"/>
        </a:lt1>
        <a:dk2>
          <a:srgbClr val="7301CB"/>
        </a:dk2>
        <a:lt2>
          <a:srgbClr val="C5C5FF"/>
        </a:lt2>
        <a:accent1>
          <a:srgbClr val="9999FF"/>
        </a:accent1>
        <a:accent2>
          <a:srgbClr val="7000E0"/>
        </a:accent2>
        <a:accent3>
          <a:srgbClr val="BCAAE2"/>
        </a:accent3>
        <a:accent4>
          <a:srgbClr val="DADADA"/>
        </a:accent4>
        <a:accent5>
          <a:srgbClr val="CACAFF"/>
        </a:accent5>
        <a:accent6>
          <a:srgbClr val="6500CB"/>
        </a:accent6>
        <a:hlink>
          <a:srgbClr val="99F3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Javor 9">
        <a:dk1>
          <a:srgbClr val="003366"/>
        </a:dk1>
        <a:lt1>
          <a:srgbClr val="FFFFFF"/>
        </a:lt1>
        <a:dk2>
          <a:srgbClr val="003366"/>
        </a:dk2>
        <a:lt2>
          <a:srgbClr val="CBD5DF"/>
        </a:lt2>
        <a:accent1>
          <a:srgbClr val="A9BEE9"/>
        </a:accent1>
        <a:accent2>
          <a:srgbClr val="D6E4F2"/>
        </a:accent2>
        <a:accent3>
          <a:srgbClr val="FFFFFF"/>
        </a:accent3>
        <a:accent4>
          <a:srgbClr val="002A56"/>
        </a:accent4>
        <a:accent5>
          <a:srgbClr val="D1DBF2"/>
        </a:accent5>
        <a:accent6>
          <a:srgbClr val="C2CFDB"/>
        </a:accent6>
        <a:hlink>
          <a:srgbClr val="0000CC"/>
        </a:hlink>
        <a:folHlink>
          <a:srgbClr val="8668E8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CE513F370EBC24DB3058E48E01F3A2B" ma:contentTypeVersion="1" ma:contentTypeDescription="Vytvoří nový dokument" ma:contentTypeScope="" ma:versionID="0f71cd1b7ca38315f7d305545b15fb92">
  <xsd:schema xmlns:xsd="http://www.w3.org/2001/XMLSchema" xmlns:xs="http://www.w3.org/2001/XMLSchema" xmlns:p="http://schemas.microsoft.com/office/2006/metadata/properties" xmlns:ns2="d19d6491-b662-4d98-996c-1e38fe9d0183" targetNamespace="http://schemas.microsoft.com/office/2006/metadata/properties" ma:root="true" ma:fieldsID="c7d50061927b9b77762b595bd42e59e9" ns2:_="">
    <xsd:import namespace="d19d6491-b662-4d98-996c-1e38fe9d0183"/>
    <xsd:element name="properties">
      <xsd:complexType>
        <xsd:sequence>
          <xsd:element name="documentManagement">
            <xsd:complexType>
              <xsd:all>
                <xsd:element ref="ns2:SharedWithUser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d6491-b662-4d98-996c-1e38fe9d018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42F33400-E7C1-402A-9D11-37931DDB1730}">
  <ds:schemaRefs>
    <ds:schemaRef ds:uri="d19d6491-b662-4d98-996c-1e38fe9d0183"/>
    <ds:schemaRef ds:uri="http://purl.org/dc/terms/"/>
    <ds:schemaRef ds:uri="http://schemas.microsoft.com/office/2006/documentManagement/types"/>
    <ds:schemaRef ds:uri="http://schemas.microsoft.com/office/2006/metadata/properties"/>
    <ds:schemaRef ds:uri="http://purl.org/dc/elements/1.1/"/>
    <ds:schemaRef ds:uri="http://purl.org/dc/dcmitype/"/>
    <ds:schemaRef ds:uri="http://schemas.openxmlformats.org/package/2006/metadata/core-properties"/>
    <ds:schemaRef ds:uri="http://schemas.microsoft.com/office/infopath/2007/PartnerControl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3A7043CA-DE95-4BE6-BD7E-E6ADDDF1612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121</TotalTime>
  <Words>683</Words>
  <Application>Microsoft Office PowerPoint</Application>
  <PresentationFormat>Předvádění na obrazovce (16:9)</PresentationFormat>
  <Paragraphs>90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boxed_powerpoint_16x9_2012-08</vt:lpstr>
      <vt:lpstr>8_Javor</vt:lpstr>
      <vt:lpstr>  Dotkněte se inovací CZ.1.07/1.3.00/51.0024  </vt:lpstr>
      <vt:lpstr>Snímek 2</vt:lpstr>
      <vt:lpstr>Metodický pokyn</vt:lpstr>
      <vt:lpstr>ZLÍNSKÝ KRAJ</vt:lpstr>
      <vt:lpstr>Přírodní zajímavosti</vt:lpstr>
      <vt:lpstr>Snímek 6</vt:lpstr>
      <vt:lpstr>Snímek 7</vt:lpstr>
      <vt:lpstr>Snímek 8</vt:lpstr>
      <vt:lpstr>Snímek 9</vt:lpstr>
      <vt:lpstr>Baťův kanál</vt:lpstr>
      <vt:lpstr>Snímek 11</vt:lpstr>
      <vt:lpstr>Snímek 12</vt:lpstr>
      <vt:lpstr>Správné odpovědi na zadané úkoly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Dum</cp:lastModifiedBy>
  <cp:revision>19</cp:revision>
  <dcterms:created xsi:type="dcterms:W3CDTF">2014-10-07T08:27:59Z</dcterms:created>
  <dcterms:modified xsi:type="dcterms:W3CDTF">2015-07-08T11:52:05Z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