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1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20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21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22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40B63F1B-E002-45D4-9FD2-FA2B39755615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6040" cy="308592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298" name="TextShape 2"/>
          <p:cNvSpPr txBox="1"/>
          <p:nvPr/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 algn="r">
              <a:lnSpc>
                <a:spcPct val="100000"/>
              </a:lnSpc>
            </a:pPr>
            <a:fld id="{246DC068-8414-499F-9304-80CE788BCD98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0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9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7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60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61" name="Obrázek 60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62" name="Obrázek 6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0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11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12" name="Obrázek 111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13" name="Obrázek 11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2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7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1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4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5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2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63" name="Obrázek 162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64" name="Obrázek 16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1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9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endParaRPr/>
          </a:p>
        </p:txBody>
      </p:sp>
      <p:sp>
        <p:nvSpPr>
          <p:cNvPr id="21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16" name="Obrázek 21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17" name="Obrázek 21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30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1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842760" y="5666040"/>
            <a:ext cx="842400" cy="5665680"/>
          </a:xfrm>
          <a:prstGeom prst="triangle">
            <a:avLst>
              <a:gd name="adj" fmla="val 324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2" name="PlaceHolder 21"/>
          <p:cNvSpPr>
            <a:spLocks noGrp="1"/>
          </p:cNvSpPr>
          <p:nvPr>
            <p:ph type="title"/>
          </p:nvPr>
        </p:nvSpPr>
        <p:spPr>
          <a:xfrm>
            <a:off x="1506960" y="2404440"/>
            <a:ext cx="7766640" cy="1645920"/>
          </a:xfrm>
          <a:prstGeom prst="rect">
            <a:avLst/>
          </a:prstGeom>
        </p:spPr>
        <p:txBody>
          <a:bodyPr anchor="b"/>
          <a:lstStyle/>
          <a:p>
            <a:pPr algn="r">
              <a:lnSpc>
                <a:spcPct val="100000"/>
              </a:lnSpc>
            </a:pPr>
            <a:r>
              <a:rPr lang="en-US" sz="54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23" name="PlaceHolder 2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7. 4. 2015</a:t>
            </a:r>
            <a:endParaRPr/>
          </a:p>
        </p:txBody>
      </p:sp>
      <p:sp>
        <p:nvSpPr>
          <p:cNvPr id="24" name="PlaceHolder 2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" name="PlaceHolder 2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40B57F9C-BF84-47A0-BEFA-8F80FCFC2FC8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26" name="Obrázek 17"/>
          <p:cNvPicPr/>
          <p:nvPr/>
        </p:nvPicPr>
        <p:blipFill>
          <a:blip r:embed="rId16" cstate="print"/>
          <a:stretch/>
        </p:blipFill>
        <p:spPr>
          <a:xfrm>
            <a:off x="3035160" y="4793760"/>
            <a:ext cx="6119640" cy="1337040"/>
          </a:xfrm>
          <a:prstGeom prst="rect">
            <a:avLst/>
          </a:prstGeom>
          <a:ln>
            <a:noFill/>
          </a:ln>
        </p:spPr>
      </p:pic>
      <p:pic>
        <p:nvPicPr>
          <p:cNvPr id="27" name="Obrázek 19"/>
          <p:cNvPicPr/>
          <p:nvPr/>
        </p:nvPicPr>
        <p:blipFill>
          <a:blip r:embed="rId15" cstate="print"/>
          <a:stretch/>
        </p:blipFill>
        <p:spPr>
          <a:xfrm>
            <a:off x="4780800" y="363348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28" name="PlaceHolder 2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4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65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0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1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2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3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74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75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76" name="PlaceHolder 12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77" name="PlaceHolder 13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78" name="PlaceHolder 14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CF361757-8FBD-4E6B-B8B6-28A809BC645F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sp>
        <p:nvSpPr>
          <p:cNvPr id="79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5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16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7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8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19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0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1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2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23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24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25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26" name="PlaceHolder 11"/>
          <p:cNvSpPr>
            <a:spLocks noGrp="1"/>
          </p:cNvSpPr>
          <p:nvPr>
            <p:ph type="title"/>
          </p:nvPr>
        </p:nvSpPr>
        <p:spPr>
          <a:xfrm>
            <a:off x="677160" y="609480"/>
            <a:ext cx="8596440" cy="1320480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Klikněte pro úpravu formátu textu nadpisuKliknutím lze upravit styl.</a:t>
            </a:r>
            <a:endParaRPr/>
          </a:p>
        </p:txBody>
      </p:sp>
      <p:sp>
        <p:nvSpPr>
          <p:cNvPr id="127" name="PlaceHolder 12"/>
          <p:cNvSpPr>
            <a:spLocks noGrp="1"/>
          </p:cNvSpPr>
          <p:nvPr>
            <p:ph type="body"/>
          </p:nvPr>
        </p:nvSpPr>
        <p:spPr>
          <a:xfrm>
            <a:off x="677160" y="2160720"/>
            <a:ext cx="8596440" cy="3880440"/>
          </a:xfrm>
          <a:prstGeom prst="rect">
            <a:avLst/>
          </a:prstGeom>
        </p:spPr>
        <p:txBody>
          <a:bodyPr/>
          <a:lstStyle/>
          <a:p>
            <a:pPr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Šestá úroveň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600" strike="noStrike">
                <a:solidFill>
                  <a:srgbClr val="FFFFFF"/>
                </a:solidFill>
                <a:latin typeface="Trebuchet MS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400" strike="noStrike">
                <a:solidFill>
                  <a:srgbClr val="FFFFFF"/>
                </a:solidFill>
                <a:latin typeface="Trebuchet MS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z="1200" strike="noStrike">
                <a:solidFill>
                  <a:srgbClr val="FFFFFF"/>
                </a:solidFill>
                <a:latin typeface="Trebuchet MS"/>
              </a:rPr>
              <a:t>Pátá úroveň</a:t>
            </a:r>
            <a:endParaRPr/>
          </a:p>
        </p:txBody>
      </p:sp>
      <p:sp>
        <p:nvSpPr>
          <p:cNvPr id="128" name="PlaceHolder 13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29" name="PlaceHolder 14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30" name="PlaceHolder 15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E6A00FDD-8326-438B-A525-754D825A535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E3B3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6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bg1">
                <a:lumMod val="85000"/>
                <a:lumOff val="15000"/>
              </a:schemeClr>
            </a:solidFill>
            <a:round/>
          </a:ln>
        </p:spPr>
      </p:sp>
      <p:sp>
        <p:nvSpPr>
          <p:cNvPr id="167" name="CustomShape 3"/>
          <p:cNvSpPr/>
          <p:nvPr/>
        </p:nvSpPr>
        <p:spPr>
          <a:xfrm>
            <a:off x="9181440" y="-8640"/>
            <a:ext cx="3007080" cy="686628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8" name="CustomShape 4"/>
          <p:cNvSpPr/>
          <p:nvPr/>
        </p:nvSpPr>
        <p:spPr>
          <a:xfrm>
            <a:off x="9603360" y="-8640"/>
            <a:ext cx="2588040" cy="686628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9" name="CustomShape 5"/>
          <p:cNvSpPr/>
          <p:nvPr/>
        </p:nvSpPr>
        <p:spPr>
          <a:xfrm>
            <a:off x="8932320" y="3048120"/>
            <a:ext cx="3259440" cy="3809520"/>
          </a:xfrm>
          <a:prstGeom prst="triangle">
            <a:avLst>
              <a:gd name="adj" fmla="val 324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0" name="CustomShape 6"/>
          <p:cNvSpPr/>
          <p:nvPr/>
        </p:nvSpPr>
        <p:spPr>
          <a:xfrm>
            <a:off x="9334440" y="-8640"/>
            <a:ext cx="2854080" cy="686628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1" name="CustomShape 7"/>
          <p:cNvSpPr/>
          <p:nvPr/>
        </p:nvSpPr>
        <p:spPr>
          <a:xfrm>
            <a:off x="10898640" y="-8640"/>
            <a:ext cx="1289880" cy="686628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2" name="CustomShape 8"/>
          <p:cNvSpPr/>
          <p:nvPr/>
        </p:nvSpPr>
        <p:spPr>
          <a:xfrm>
            <a:off x="10938960" y="-8640"/>
            <a:ext cx="1249560" cy="686628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3" name="CustomShape 9"/>
          <p:cNvSpPr/>
          <p:nvPr/>
        </p:nvSpPr>
        <p:spPr>
          <a:xfrm>
            <a:off x="10371600" y="3589920"/>
            <a:ext cx="1816920" cy="3267720"/>
          </a:xfrm>
          <a:prstGeom prst="triangle">
            <a:avLst>
              <a:gd name="adj" fmla="val 324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4" name="CustomShape 10"/>
          <p:cNvSpPr/>
          <p:nvPr/>
        </p:nvSpPr>
        <p:spPr>
          <a:xfrm>
            <a:off x="0" y="4013280"/>
            <a:ext cx="448200" cy="2844360"/>
          </a:xfrm>
          <a:prstGeom prst="triangle">
            <a:avLst>
              <a:gd name="adj" fmla="val 108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75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76" name="Obrázek 18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77" name="PlaceHolder 11"/>
          <p:cNvSpPr>
            <a:spLocks noGrp="1"/>
          </p:cNvSpPr>
          <p:nvPr>
            <p:ph type="dt"/>
          </p:nvPr>
        </p:nvSpPr>
        <p:spPr>
          <a:xfrm>
            <a:off x="7205040" y="6041520"/>
            <a:ext cx="911520" cy="364680"/>
          </a:xfrm>
          <a:prstGeom prst="rect">
            <a:avLst/>
          </a:prstGeom>
        </p:spPr>
        <p:txBody>
          <a:bodyPr anchor="ctr"/>
          <a:lstStyle/>
          <a:p>
            <a:endParaRPr/>
          </a:p>
        </p:txBody>
      </p:sp>
      <p:sp>
        <p:nvSpPr>
          <p:cNvPr id="178" name="PlaceHolder 12"/>
          <p:cNvSpPr>
            <a:spLocks noGrp="1"/>
          </p:cNvSpPr>
          <p:nvPr>
            <p:ph type="ftr"/>
          </p:nvPr>
        </p:nvSpPr>
        <p:spPr>
          <a:xfrm>
            <a:off x="677160" y="6041520"/>
            <a:ext cx="6297120" cy="364680"/>
          </a:xfrm>
          <a:prstGeom prst="rect">
            <a:avLst/>
          </a:prstGeom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79" name="PlaceHolder 13"/>
          <p:cNvSpPr>
            <a:spLocks noGrp="1"/>
          </p:cNvSpPr>
          <p:nvPr>
            <p:ph type="sldNum"/>
          </p:nvPr>
        </p:nvSpPr>
        <p:spPr>
          <a:xfrm>
            <a:off x="8590680" y="6041520"/>
            <a:ext cx="682920" cy="364680"/>
          </a:xfrm>
          <a:prstGeom prst="rect">
            <a:avLst/>
          </a:prstGeom>
        </p:spPr>
        <p:txBody>
          <a:bodyPr anchor="ctr"/>
          <a:lstStyle/>
          <a:p>
            <a:pPr algn="r">
              <a:lnSpc>
                <a:spcPct val="100000"/>
              </a:lnSpc>
            </a:pPr>
            <a:fld id="{F159B28F-FC79-419E-87E3-B3567A89AE8E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‹#›</a:t>
            </a:fld>
            <a:endParaRPr/>
          </a:p>
        </p:txBody>
      </p:sp>
      <p:pic>
        <p:nvPicPr>
          <p:cNvPr id="180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9640" cy="1100880"/>
          </a:xfrm>
          <a:prstGeom prst="rect">
            <a:avLst/>
          </a:prstGeom>
          <a:ln>
            <a:noFill/>
          </a:ln>
        </p:spPr>
      </p:pic>
      <p:pic>
        <p:nvPicPr>
          <p:cNvPr id="181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6920" cy="1253160"/>
          </a:xfrm>
          <a:prstGeom prst="rect">
            <a:avLst/>
          </a:prstGeom>
          <a:ln>
            <a:noFill/>
          </a:ln>
        </p:spPr>
      </p:pic>
      <p:sp>
        <p:nvSpPr>
          <p:cNvPr id="182" name="PlaceHolder 1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en-US">
                <a:latin typeface="Trebuchet MS"/>
              </a:rPr>
              <a:t>Klikněte pro úpravu formátu textu nadpisu</a:t>
            </a:r>
            <a:endParaRPr/>
          </a:p>
        </p:txBody>
      </p:sp>
      <p:sp>
        <p:nvSpPr>
          <p:cNvPr id="183" name="PlaceHolder 1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en-US">
                <a:latin typeface="Trebuchet MS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en-US" sz="1400">
                <a:latin typeface="Trebuchet MS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en-US" sz="1200">
                <a:latin typeface="Trebuchet MS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en-US" sz="1200">
                <a:latin typeface="Trebuchet MS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en-US" sz="2000">
                <a:latin typeface="Trebuchet MS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TextShape 1"/>
          <p:cNvSpPr txBox="1"/>
          <p:nvPr/>
        </p:nvSpPr>
        <p:spPr>
          <a:xfrm>
            <a:off x="1301040" y="550080"/>
            <a:ext cx="7766640" cy="1645920"/>
          </a:xfrm>
          <a:prstGeom prst="rect">
            <a:avLst/>
          </a:prstGeom>
          <a:noFill/>
          <a:ln>
            <a:noFill/>
          </a:ln>
        </p:spPr>
        <p:txBody>
          <a:bodyPr anchor="b"/>
          <a:lstStyle/>
          <a:p>
            <a:pPr>
              <a:lnSpc>
                <a:spcPct val="100000"/>
              </a:lnSpc>
            </a:pPr>
            <a:r>
              <a:rPr lang="en-US" sz="2800" strike="noStrike">
                <a:solidFill>
                  <a:srgbClr val="F0A22E"/>
                </a:solidFill>
                <a:latin typeface="Trebuchet MS"/>
              </a:rPr>
              <a:t>Jak se peče chleba IV.</a:t>
            </a:r>
            <a:endParaRPr/>
          </a:p>
        </p:txBody>
      </p:sp>
      <p:sp>
        <p:nvSpPr>
          <p:cNvPr id="224" name="TextShape 2"/>
          <p:cNvSpPr txBox="1"/>
          <p:nvPr/>
        </p:nvSpPr>
        <p:spPr>
          <a:xfrm>
            <a:off x="1301040" y="2350800"/>
            <a:ext cx="7766640" cy="109656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FFFFFF"/>
                </a:solidFill>
                <a:latin typeface="Trebuchet MS"/>
              </a:rPr>
              <a:t>Lenka Hůnová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95600" y="4797152"/>
            <a:ext cx="7521873" cy="1656184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Výrobky z mouky</a:t>
            </a:r>
            <a:endParaRPr/>
          </a:p>
        </p:txBody>
      </p:sp>
      <p:sp>
        <p:nvSpPr>
          <p:cNvPr id="226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2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EE60ACE8-4D02-49AC-9679-785F28B1B6BA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28" name="Obrázek 5"/>
          <p:cNvPicPr/>
          <p:nvPr/>
        </p:nvPicPr>
        <p:blipFill>
          <a:blip r:embed="rId2" cstate="print"/>
          <a:stretch/>
        </p:blipFill>
        <p:spPr>
          <a:xfrm>
            <a:off x="677160" y="1519560"/>
            <a:ext cx="2317680" cy="1738440"/>
          </a:xfrm>
          <a:prstGeom prst="rect">
            <a:avLst/>
          </a:prstGeom>
          <a:ln>
            <a:noFill/>
          </a:ln>
        </p:spPr>
      </p:pic>
      <p:pic>
        <p:nvPicPr>
          <p:cNvPr id="229" name="Obrázek 6"/>
          <p:cNvPicPr/>
          <p:nvPr/>
        </p:nvPicPr>
        <p:blipFill>
          <a:blip r:embed="rId3" cstate="print"/>
          <a:srcRect l="19519" t="9014" r="15251" b="5343"/>
          <a:stretch/>
        </p:blipFill>
        <p:spPr>
          <a:xfrm>
            <a:off x="9436320" y="1418040"/>
            <a:ext cx="2039760" cy="2008800"/>
          </a:xfrm>
          <a:prstGeom prst="rect">
            <a:avLst/>
          </a:prstGeom>
          <a:ln>
            <a:noFill/>
          </a:ln>
        </p:spPr>
      </p:pic>
      <p:pic>
        <p:nvPicPr>
          <p:cNvPr id="230" name="Obrázek 8"/>
          <p:cNvPicPr/>
          <p:nvPr/>
        </p:nvPicPr>
        <p:blipFill>
          <a:blip r:embed="rId4" cstate="print"/>
          <a:stretch/>
        </p:blipFill>
        <p:spPr>
          <a:xfrm>
            <a:off x="9102600" y="4375800"/>
            <a:ext cx="2707200" cy="2030040"/>
          </a:xfrm>
          <a:prstGeom prst="rect">
            <a:avLst/>
          </a:prstGeom>
          <a:ln>
            <a:noFill/>
          </a:ln>
        </p:spPr>
      </p:pic>
      <p:pic>
        <p:nvPicPr>
          <p:cNvPr id="231" name="Obrázek 9"/>
          <p:cNvPicPr/>
          <p:nvPr/>
        </p:nvPicPr>
        <p:blipFill>
          <a:blip r:embed="rId5" cstate="print"/>
          <a:srcRect l="22064" t="15765" r="20036"/>
          <a:stretch/>
        </p:blipFill>
        <p:spPr>
          <a:xfrm>
            <a:off x="6129000" y="307800"/>
            <a:ext cx="2034360" cy="2220120"/>
          </a:xfrm>
          <a:prstGeom prst="rect">
            <a:avLst/>
          </a:prstGeom>
          <a:ln>
            <a:noFill/>
          </a:ln>
        </p:spPr>
      </p:pic>
      <p:pic>
        <p:nvPicPr>
          <p:cNvPr id="232" name="Obrázek 10"/>
          <p:cNvPicPr/>
          <p:nvPr/>
        </p:nvPicPr>
        <p:blipFill>
          <a:blip r:embed="rId6" cstate="print"/>
          <a:srcRect l="14173" t="10693" r="18070"/>
          <a:stretch/>
        </p:blipFill>
        <p:spPr>
          <a:xfrm>
            <a:off x="3432240" y="1865880"/>
            <a:ext cx="2446560" cy="2418480"/>
          </a:xfrm>
          <a:prstGeom prst="rect">
            <a:avLst/>
          </a:prstGeom>
          <a:ln>
            <a:noFill/>
          </a:ln>
        </p:spPr>
      </p:pic>
      <p:pic>
        <p:nvPicPr>
          <p:cNvPr id="233" name="Obrázek 11"/>
          <p:cNvPicPr/>
          <p:nvPr/>
        </p:nvPicPr>
        <p:blipFill>
          <a:blip r:embed="rId7" cstate="print"/>
          <a:stretch/>
        </p:blipFill>
        <p:spPr>
          <a:xfrm>
            <a:off x="6417000" y="3075480"/>
            <a:ext cx="2506680" cy="1879920"/>
          </a:xfrm>
          <a:prstGeom prst="rect">
            <a:avLst/>
          </a:prstGeom>
          <a:ln>
            <a:noFill/>
          </a:ln>
        </p:spPr>
      </p:pic>
      <p:pic>
        <p:nvPicPr>
          <p:cNvPr id="234" name="Obrázek 12"/>
          <p:cNvPicPr/>
          <p:nvPr/>
        </p:nvPicPr>
        <p:blipFill>
          <a:blip r:embed="rId8" cstate="print"/>
          <a:srcRect l="18210" t="1747" r="20000" b="-1747"/>
          <a:stretch/>
        </p:blipFill>
        <p:spPr>
          <a:xfrm rot="5400000">
            <a:off x="886320" y="3463560"/>
            <a:ext cx="1953720" cy="2371680"/>
          </a:xfrm>
          <a:prstGeom prst="rect">
            <a:avLst/>
          </a:prstGeom>
          <a:ln>
            <a:noFill/>
          </a:ln>
        </p:spPr>
      </p:pic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15680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je slané?</a:t>
            </a:r>
            <a:endParaRPr/>
          </a:p>
        </p:txBody>
      </p:sp>
      <p:sp>
        <p:nvSpPr>
          <p:cNvPr id="236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3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82785A1E-549A-4C7A-B4F6-6AEC18130176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38" name="Obrázek 5"/>
          <p:cNvPicPr/>
          <p:nvPr/>
        </p:nvPicPr>
        <p:blipFill>
          <a:blip r:embed="rId2" cstate="print"/>
          <a:stretch/>
        </p:blipFill>
        <p:spPr>
          <a:xfrm>
            <a:off x="677160" y="1519560"/>
            <a:ext cx="2317680" cy="1738440"/>
          </a:xfrm>
          <a:prstGeom prst="rect">
            <a:avLst/>
          </a:prstGeom>
          <a:ln>
            <a:noFill/>
          </a:ln>
        </p:spPr>
      </p:pic>
      <p:pic>
        <p:nvPicPr>
          <p:cNvPr id="239" name="Obrázek 6"/>
          <p:cNvPicPr/>
          <p:nvPr/>
        </p:nvPicPr>
        <p:blipFill>
          <a:blip r:embed="rId3" cstate="print"/>
          <a:srcRect l="19519" t="9014" r="15251" b="5343"/>
          <a:stretch/>
        </p:blipFill>
        <p:spPr>
          <a:xfrm>
            <a:off x="9436320" y="1418040"/>
            <a:ext cx="2039760" cy="2008800"/>
          </a:xfrm>
          <a:prstGeom prst="rect">
            <a:avLst/>
          </a:prstGeom>
          <a:ln>
            <a:noFill/>
          </a:ln>
        </p:spPr>
      </p:pic>
      <p:pic>
        <p:nvPicPr>
          <p:cNvPr id="240" name="Obrázek 8"/>
          <p:cNvPicPr/>
          <p:nvPr/>
        </p:nvPicPr>
        <p:blipFill>
          <a:blip r:embed="rId4" cstate="print"/>
          <a:stretch/>
        </p:blipFill>
        <p:spPr>
          <a:xfrm>
            <a:off x="9102600" y="4375800"/>
            <a:ext cx="2707200" cy="2030040"/>
          </a:xfrm>
          <a:prstGeom prst="rect">
            <a:avLst/>
          </a:prstGeom>
          <a:ln>
            <a:noFill/>
          </a:ln>
        </p:spPr>
      </p:pic>
      <p:pic>
        <p:nvPicPr>
          <p:cNvPr id="241" name="Obrázek 9"/>
          <p:cNvPicPr/>
          <p:nvPr/>
        </p:nvPicPr>
        <p:blipFill>
          <a:blip r:embed="rId5" cstate="print"/>
          <a:srcRect l="22064" t="15765" r="20036"/>
          <a:stretch/>
        </p:blipFill>
        <p:spPr>
          <a:xfrm>
            <a:off x="6129000" y="307800"/>
            <a:ext cx="2034360" cy="2220120"/>
          </a:xfrm>
          <a:prstGeom prst="rect">
            <a:avLst/>
          </a:prstGeom>
          <a:ln>
            <a:noFill/>
          </a:ln>
        </p:spPr>
      </p:pic>
      <p:pic>
        <p:nvPicPr>
          <p:cNvPr id="242" name="Obrázek 10"/>
          <p:cNvPicPr/>
          <p:nvPr/>
        </p:nvPicPr>
        <p:blipFill>
          <a:blip r:embed="rId6" cstate="print"/>
          <a:srcRect l="14173" t="10693" r="18070"/>
          <a:stretch/>
        </p:blipFill>
        <p:spPr>
          <a:xfrm>
            <a:off x="3432240" y="1865880"/>
            <a:ext cx="2446560" cy="2418480"/>
          </a:xfrm>
          <a:prstGeom prst="rect">
            <a:avLst/>
          </a:prstGeom>
          <a:ln>
            <a:noFill/>
          </a:ln>
        </p:spPr>
      </p:pic>
      <p:pic>
        <p:nvPicPr>
          <p:cNvPr id="243" name="Obrázek 11"/>
          <p:cNvPicPr/>
          <p:nvPr/>
        </p:nvPicPr>
        <p:blipFill>
          <a:blip r:embed="rId7" cstate="print"/>
          <a:stretch/>
        </p:blipFill>
        <p:spPr>
          <a:xfrm>
            <a:off x="6417000" y="3075480"/>
            <a:ext cx="2506680" cy="1879920"/>
          </a:xfrm>
          <a:prstGeom prst="rect">
            <a:avLst/>
          </a:prstGeom>
          <a:ln>
            <a:noFill/>
          </a:ln>
        </p:spPr>
      </p:pic>
      <p:pic>
        <p:nvPicPr>
          <p:cNvPr id="244" name="Obrázek 12"/>
          <p:cNvPicPr/>
          <p:nvPr/>
        </p:nvPicPr>
        <p:blipFill>
          <a:blip r:embed="rId8" cstate="print"/>
          <a:srcRect l="18210" t="1747" r="20000" b="-1747"/>
          <a:stretch/>
        </p:blipFill>
        <p:spPr>
          <a:xfrm rot="5400000">
            <a:off x="886320" y="3463560"/>
            <a:ext cx="1953720" cy="2371680"/>
          </a:xfrm>
          <a:prstGeom prst="rect">
            <a:avLst/>
          </a:prstGeom>
          <a:ln>
            <a:noFill/>
          </a:ln>
        </p:spPr>
      </p:pic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0" dur="500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500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4" dur="500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/>
                                        <p:tgtEl>
                                          <p:spTgt spid="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Co je sladké?</a:t>
            </a:r>
            <a:endParaRPr/>
          </a:p>
        </p:txBody>
      </p:sp>
      <p:sp>
        <p:nvSpPr>
          <p:cNvPr id="246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7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6C49CCEC-DB5D-490B-BFC7-C71ADA88064B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48" name="Obrázek 5"/>
          <p:cNvPicPr/>
          <p:nvPr/>
        </p:nvPicPr>
        <p:blipFill>
          <a:blip r:embed="rId2" cstate="print"/>
          <a:stretch/>
        </p:blipFill>
        <p:spPr>
          <a:xfrm>
            <a:off x="515160" y="1553400"/>
            <a:ext cx="2317680" cy="1738440"/>
          </a:xfrm>
          <a:prstGeom prst="rect">
            <a:avLst/>
          </a:prstGeom>
          <a:ln>
            <a:noFill/>
          </a:ln>
        </p:spPr>
      </p:pic>
      <p:pic>
        <p:nvPicPr>
          <p:cNvPr id="249" name="Obrázek 6"/>
          <p:cNvPicPr/>
          <p:nvPr/>
        </p:nvPicPr>
        <p:blipFill>
          <a:blip r:embed="rId3" cstate="print"/>
          <a:srcRect l="19519" t="9014" r="15251" b="5343"/>
          <a:stretch/>
        </p:blipFill>
        <p:spPr>
          <a:xfrm>
            <a:off x="9436320" y="1418040"/>
            <a:ext cx="2039760" cy="2008800"/>
          </a:xfrm>
          <a:prstGeom prst="rect">
            <a:avLst/>
          </a:prstGeom>
          <a:ln>
            <a:noFill/>
          </a:ln>
        </p:spPr>
      </p:pic>
      <p:pic>
        <p:nvPicPr>
          <p:cNvPr id="250" name="Obrázek 8"/>
          <p:cNvPicPr/>
          <p:nvPr/>
        </p:nvPicPr>
        <p:blipFill>
          <a:blip r:embed="rId4" cstate="print"/>
          <a:stretch/>
        </p:blipFill>
        <p:spPr>
          <a:xfrm>
            <a:off x="9102600" y="4375800"/>
            <a:ext cx="2707200" cy="2030040"/>
          </a:xfrm>
          <a:prstGeom prst="rect">
            <a:avLst/>
          </a:prstGeom>
          <a:ln>
            <a:noFill/>
          </a:ln>
        </p:spPr>
      </p:pic>
      <p:pic>
        <p:nvPicPr>
          <p:cNvPr id="251" name="Obrázek 9"/>
          <p:cNvPicPr/>
          <p:nvPr/>
        </p:nvPicPr>
        <p:blipFill>
          <a:blip r:embed="rId5" cstate="print"/>
          <a:srcRect l="22064" t="15765" r="20036"/>
          <a:stretch/>
        </p:blipFill>
        <p:spPr>
          <a:xfrm>
            <a:off x="6179040" y="307800"/>
            <a:ext cx="2034360" cy="2220120"/>
          </a:xfrm>
          <a:prstGeom prst="rect">
            <a:avLst/>
          </a:prstGeom>
          <a:ln>
            <a:noFill/>
          </a:ln>
        </p:spPr>
      </p:pic>
      <p:pic>
        <p:nvPicPr>
          <p:cNvPr id="252" name="Obrázek 10"/>
          <p:cNvPicPr/>
          <p:nvPr/>
        </p:nvPicPr>
        <p:blipFill>
          <a:blip r:embed="rId6" cstate="print"/>
          <a:srcRect l="14173" t="10693" r="18070"/>
          <a:stretch/>
        </p:blipFill>
        <p:spPr>
          <a:xfrm>
            <a:off x="3432240" y="1865880"/>
            <a:ext cx="2446560" cy="2418480"/>
          </a:xfrm>
          <a:prstGeom prst="rect">
            <a:avLst/>
          </a:prstGeom>
          <a:ln>
            <a:noFill/>
          </a:ln>
        </p:spPr>
      </p:pic>
      <p:pic>
        <p:nvPicPr>
          <p:cNvPr id="253" name="Obrázek 11"/>
          <p:cNvPicPr/>
          <p:nvPr/>
        </p:nvPicPr>
        <p:blipFill>
          <a:blip r:embed="rId7" cstate="print"/>
          <a:stretch/>
        </p:blipFill>
        <p:spPr>
          <a:xfrm>
            <a:off x="6467040" y="3075480"/>
            <a:ext cx="2506680" cy="1879920"/>
          </a:xfrm>
          <a:prstGeom prst="rect">
            <a:avLst/>
          </a:prstGeom>
          <a:ln>
            <a:noFill/>
          </a:ln>
        </p:spPr>
      </p:pic>
      <p:pic>
        <p:nvPicPr>
          <p:cNvPr id="254" name="Obrázek 12"/>
          <p:cNvPicPr/>
          <p:nvPr/>
        </p:nvPicPr>
        <p:blipFill>
          <a:blip r:embed="rId8" cstate="print"/>
          <a:srcRect l="18210" t="1747" r="20000" b="-1747"/>
          <a:stretch/>
        </p:blipFill>
        <p:spPr>
          <a:xfrm rot="5400000">
            <a:off x="886320" y="3463560"/>
            <a:ext cx="1953720" cy="2371680"/>
          </a:xfrm>
          <a:prstGeom prst="rect">
            <a:avLst/>
          </a:prstGeom>
          <a:ln>
            <a:noFill/>
          </a:ln>
        </p:spPr>
      </p:pic>
      <p:pic>
        <p:nvPicPr>
          <p:cNvPr id="12" name="Obrázek 11" descr="logo.pn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0" dur="5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500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4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5" name="Obrázek 23"/>
          <p:cNvPicPr/>
          <p:nvPr/>
        </p:nvPicPr>
        <p:blipFill>
          <a:blip r:embed="rId2" cstate="print"/>
          <a:stretch/>
        </p:blipFill>
        <p:spPr>
          <a:xfrm>
            <a:off x="1653120" y="1406160"/>
            <a:ext cx="2317680" cy="1738440"/>
          </a:xfrm>
          <a:prstGeom prst="rect">
            <a:avLst/>
          </a:prstGeom>
          <a:ln>
            <a:noFill/>
          </a:ln>
        </p:spPr>
      </p:pic>
      <p:pic>
        <p:nvPicPr>
          <p:cNvPr id="256" name="Obrázek 24"/>
          <p:cNvPicPr/>
          <p:nvPr/>
        </p:nvPicPr>
        <p:blipFill>
          <a:blip r:embed="rId3" cstate="print"/>
          <a:stretch/>
        </p:blipFill>
        <p:spPr>
          <a:xfrm>
            <a:off x="4835880" y="3344040"/>
            <a:ext cx="2286360" cy="1714680"/>
          </a:xfrm>
          <a:prstGeom prst="rect">
            <a:avLst/>
          </a:prstGeom>
          <a:ln>
            <a:noFill/>
          </a:ln>
        </p:spPr>
      </p:pic>
      <p:pic>
        <p:nvPicPr>
          <p:cNvPr id="257" name="Obrázek 25"/>
          <p:cNvPicPr/>
          <p:nvPr/>
        </p:nvPicPr>
        <p:blipFill>
          <a:blip r:embed="rId4" cstate="print"/>
          <a:stretch/>
        </p:blipFill>
        <p:spPr>
          <a:xfrm>
            <a:off x="7835040" y="3364200"/>
            <a:ext cx="2081880" cy="1561320"/>
          </a:xfrm>
          <a:prstGeom prst="rect">
            <a:avLst/>
          </a:prstGeom>
          <a:ln>
            <a:noFill/>
          </a:ln>
        </p:spPr>
      </p:pic>
      <p:pic>
        <p:nvPicPr>
          <p:cNvPr id="258" name="Obrázek 26"/>
          <p:cNvPicPr/>
          <p:nvPr/>
        </p:nvPicPr>
        <p:blipFill>
          <a:blip r:embed="rId5" cstate="print"/>
          <a:stretch/>
        </p:blipFill>
        <p:spPr>
          <a:xfrm>
            <a:off x="4811400" y="1378080"/>
            <a:ext cx="2310480" cy="1733040"/>
          </a:xfrm>
          <a:prstGeom prst="rect">
            <a:avLst/>
          </a:prstGeom>
          <a:ln>
            <a:noFill/>
          </a:ln>
        </p:spPr>
      </p:pic>
      <p:pic>
        <p:nvPicPr>
          <p:cNvPr id="259" name="Obrázek 27"/>
          <p:cNvPicPr/>
          <p:nvPr/>
        </p:nvPicPr>
        <p:blipFill>
          <a:blip r:embed="rId6" cstate="print"/>
          <a:stretch/>
        </p:blipFill>
        <p:spPr>
          <a:xfrm>
            <a:off x="1736280" y="3243960"/>
            <a:ext cx="2334600" cy="1750680"/>
          </a:xfrm>
          <a:prstGeom prst="rect">
            <a:avLst/>
          </a:prstGeom>
          <a:ln>
            <a:noFill/>
          </a:ln>
        </p:spPr>
      </p:pic>
      <p:pic>
        <p:nvPicPr>
          <p:cNvPr id="260" name="Obrázek 28"/>
          <p:cNvPicPr/>
          <p:nvPr/>
        </p:nvPicPr>
        <p:blipFill>
          <a:blip r:embed="rId7" cstate="print"/>
          <a:stretch/>
        </p:blipFill>
        <p:spPr>
          <a:xfrm>
            <a:off x="7800480" y="1406160"/>
            <a:ext cx="2116440" cy="1587240"/>
          </a:xfrm>
          <a:prstGeom prst="rect">
            <a:avLst/>
          </a:prstGeom>
          <a:ln>
            <a:noFill/>
          </a:ln>
        </p:spPr>
      </p:pic>
      <p:sp>
        <p:nvSpPr>
          <p:cNvPr id="261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Výroba těsta</a:t>
            </a:r>
            <a:endParaRPr/>
          </a:p>
        </p:txBody>
      </p:sp>
      <p:sp>
        <p:nvSpPr>
          <p:cNvPr id="262" name="TextShape 2"/>
          <p:cNvSpPr txBox="1"/>
          <p:nvPr/>
        </p:nvSpPr>
        <p:spPr>
          <a:xfrm>
            <a:off x="623392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3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85FC0C64-72CF-4A5C-AE0D-2BC6F0BC3DEC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sp>
        <p:nvSpPr>
          <p:cNvPr id="264" name="CustomShape 4"/>
          <p:cNvSpPr/>
          <p:nvPr/>
        </p:nvSpPr>
        <p:spPr>
          <a:xfrm>
            <a:off x="1592280" y="131616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5" name="CustomShape 5"/>
          <p:cNvSpPr/>
          <p:nvPr/>
        </p:nvSpPr>
        <p:spPr>
          <a:xfrm>
            <a:off x="1616040" y="323064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6" name="CustomShape 6"/>
          <p:cNvSpPr/>
          <p:nvPr/>
        </p:nvSpPr>
        <p:spPr>
          <a:xfrm>
            <a:off x="4622040" y="323064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7" name="CustomShape 7"/>
          <p:cNvSpPr/>
          <p:nvPr/>
        </p:nvSpPr>
        <p:spPr>
          <a:xfrm>
            <a:off x="4648680" y="134604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8" name="CustomShape 8"/>
          <p:cNvSpPr/>
          <p:nvPr/>
        </p:nvSpPr>
        <p:spPr>
          <a:xfrm>
            <a:off x="7571160" y="135036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9" name="CustomShape 9"/>
          <p:cNvSpPr/>
          <p:nvPr/>
        </p:nvSpPr>
        <p:spPr>
          <a:xfrm>
            <a:off x="7588440" y="3285000"/>
            <a:ext cx="2575440" cy="182844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pic>
        <p:nvPicPr>
          <p:cNvPr id="17" name="Obrázek 16" descr="logo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Použité odkazy</a:t>
            </a:r>
            <a:endParaRPr/>
          </a:p>
        </p:txBody>
      </p:sp>
      <p:sp>
        <p:nvSpPr>
          <p:cNvPr id="271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Fotografie  a obrázky z archivu autora 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Metodický pokyn</a:t>
            </a: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
</a:t>
            </a:r>
            <a:r>
              <a:rPr lang="en-US" sz="2800" strike="noStrike">
                <a:solidFill>
                  <a:srgbClr val="F0A22E"/>
                </a:solidFill>
                <a:latin typeface="Calibri"/>
              </a:rPr>
              <a:t>Integrovaný blok: Dítě a jeho psychika</a:t>
            </a:r>
            <a:endParaRPr/>
          </a:p>
        </p:txBody>
      </p:sp>
      <p:sp>
        <p:nvSpPr>
          <p:cNvPr id="273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Prezentace v PowerPointu, která obsahuje čtyři pracovní listy s jednoduchým interaktivním úkolem. 
</a:t>
            </a:r>
            <a:endParaRPr/>
          </a:p>
          <a:p>
            <a:pPr>
              <a:lnSpc>
                <a:spcPct val="100000"/>
              </a:lnSpc>
            </a:pPr>
            <a:r>
              <a:rPr lang="en-US" b="1" strike="noStrike">
                <a:solidFill>
                  <a:srgbClr val="FFFFFF"/>
                </a:solidFill>
                <a:latin typeface="Times New Roman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imes New Roman"/>
              </a:rPr>
              <a:t>Dítě dokáže přijímat pobyt v MŠ a chápe, že rodiče chodí do zaměstnání, prezentace je zaměřena na povolání pekaře, dítě dokáže plnit úkoly v jednotlivých snímcích</a:t>
            </a:r>
            <a:endParaRPr/>
          </a:p>
        </p:txBody>
      </p:sp>
      <p:sp>
        <p:nvSpPr>
          <p:cNvPr id="274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5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294784E9-0E0F-4413-83DD-384FFD00E932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Studijní materiály
</a:t>
            </a:r>
            <a:endParaRPr/>
          </a:p>
        </p:txBody>
      </p:sp>
      <p:sp>
        <p:nvSpPr>
          <p:cNvPr id="277" name="TextShape 2"/>
          <p:cNvSpPr txBox="1"/>
          <p:nvPr/>
        </p:nvSpPr>
        <p:spPr>
          <a:xfrm>
            <a:off x="677160" y="2160720"/>
            <a:ext cx="8596440" cy="388044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zdroj: </a:t>
            </a:r>
            <a:r>
              <a:rPr lang="en-US" u="sng" strike="noStrike">
                <a:solidFill>
                  <a:srgbClr val="DC3C3C"/>
                </a:solidFill>
                <a:latin typeface="Trebuchet M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b="1" strike="noStrike">
                <a:solidFill>
                  <a:srgbClr val="FFFFFF"/>
                </a:solidFill>
                <a:latin typeface="Trebuchet M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78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9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ACF6DCA9-2F4F-47E4-9CAC-83FB95C2EE96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strike="noStrike">
                <a:solidFill>
                  <a:srgbClr val="F0A22E"/>
                </a:solidFill>
                <a:latin typeface="Trebuchet MS"/>
              </a:rPr>
              <a:t>Práce s interaktivním materiálem</a:t>
            </a:r>
            <a:endParaRPr/>
          </a:p>
        </p:txBody>
      </p:sp>
      <p:sp>
        <p:nvSpPr>
          <p:cNvPr id="281" name="TextShape 2"/>
          <p:cNvSpPr txBox="1"/>
          <p:nvPr/>
        </p:nvSpPr>
        <p:spPr>
          <a:xfrm>
            <a:off x="677160" y="1433160"/>
            <a:ext cx="9509400" cy="35244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2. snímek – řešíme s dětmi výrobky z mouky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3. a 4. snímek – děti určují, co je slané/sladké pomocí lišty pera (nesprávné škrtnou, správné zakroužkují), nesprávné obrázky na kliknutí odletí 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en-US" strike="noStrike">
                <a:solidFill>
                  <a:srgbClr val="FFFFFF"/>
                </a:solidFill>
                <a:latin typeface="Trebuchet MS"/>
              </a:rPr>
              <a:t>5. snímek - pexeso</a:t>
            </a:r>
            <a:endParaRPr/>
          </a:p>
        </p:txBody>
      </p:sp>
      <p:sp>
        <p:nvSpPr>
          <p:cNvPr id="282" name="TextShape 3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3" name="TextShape 4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3B50CF75-2751-4A3D-AC7D-F23CA8AEA815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TextShape 1"/>
          <p:cNvSpPr txBox="1"/>
          <p:nvPr/>
        </p:nvSpPr>
        <p:spPr>
          <a:xfrm>
            <a:off x="677160" y="609480"/>
            <a:ext cx="8596440" cy="132048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3600" b="1" strike="noStrike">
                <a:solidFill>
                  <a:srgbClr val="F0A22E"/>
                </a:solidFill>
                <a:latin typeface="Trebuchet MS"/>
              </a:rPr>
              <a:t>Prvky polytechnické výchovy</a:t>
            </a:r>
            <a:endParaRPr/>
          </a:p>
        </p:txBody>
      </p:sp>
      <p:sp>
        <p:nvSpPr>
          <p:cNvPr id="285" name="TextShape 2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FFFFFF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6" name="TextShape 3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E533AECD-5009-417E-8542-7E73BB95E86B}" type="slidenum">
              <a:rPr lang="cs-CZ" sz="900" strike="noStrike">
                <a:solidFill>
                  <a:srgbClr val="F0A22E"/>
                </a:solidFill>
                <a:latin typeface="Trebuchet M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sp>
        <p:nvSpPr>
          <p:cNvPr id="287" name="CustomShape 4"/>
          <p:cNvSpPr/>
          <p:nvPr/>
        </p:nvSpPr>
        <p:spPr>
          <a:xfrm>
            <a:off x="677160" y="1510560"/>
            <a:ext cx="9594720" cy="3064680"/>
          </a:xfrm>
          <a:prstGeom prst="roundRect">
            <a:avLst>
              <a:gd name="adj" fmla="val 16667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FFFFFF"/>
                </a:solidFill>
                <a:latin typeface="Trebuchet MS"/>
              </a:rPr>
              <a:t>Spontánně vyprávět zážitky</a:t>
            </a:r>
            <a:endParaRPr/>
          </a:p>
        </p:txBody>
      </p:sp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TextShape 1"/>
          <p:cNvSpPr txBox="1"/>
          <p:nvPr/>
        </p:nvSpPr>
        <p:spPr>
          <a:xfrm>
            <a:off x="695400" y="6493320"/>
            <a:ext cx="62971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9" name="TextShape 2"/>
          <p:cNvSpPr txBox="1"/>
          <p:nvPr/>
        </p:nvSpPr>
        <p:spPr>
          <a:xfrm>
            <a:off x="8590680" y="6041520"/>
            <a:ext cx="682920" cy="36468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r">
              <a:lnSpc>
                <a:spcPct val="100000"/>
              </a:lnSpc>
            </a:pPr>
            <a:fld id="{BDF5C047-4F41-4A4C-8F46-5DB7A5A8DAC4}" type="slidenum">
              <a:rPr lang="cs-CZ" sz="900" strike="noStrike">
                <a:solidFill>
                  <a:srgbClr val="000000"/>
                </a:solidFill>
                <a:latin typeface="Trebuchet M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sp>
        <p:nvSpPr>
          <p:cNvPr id="290" name="CustomShape 3"/>
          <p:cNvSpPr/>
          <p:nvPr/>
        </p:nvSpPr>
        <p:spPr>
          <a:xfrm>
            <a:off x="1920960" y="26298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Vnímat vliv techniky na společnost a přírodu</a:t>
            </a:r>
            <a:endParaRPr/>
          </a:p>
        </p:txBody>
      </p:sp>
      <p:sp>
        <p:nvSpPr>
          <p:cNvPr id="291" name="CustomShape 4"/>
          <p:cNvSpPr/>
          <p:nvPr/>
        </p:nvSpPr>
        <p:spPr>
          <a:xfrm>
            <a:off x="4172040" y="18673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děti k získávání základních pracovních dovedností a návyků</a:t>
            </a:r>
            <a:endParaRPr/>
          </a:p>
        </p:txBody>
      </p:sp>
      <p:sp>
        <p:nvSpPr>
          <p:cNvPr id="292" name="CustomShape 5"/>
          <p:cNvSpPr/>
          <p:nvPr/>
        </p:nvSpPr>
        <p:spPr>
          <a:xfrm>
            <a:off x="1922400" y="112140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93" name="CustomShape 6"/>
          <p:cNvSpPr/>
          <p:nvPr/>
        </p:nvSpPr>
        <p:spPr>
          <a:xfrm>
            <a:off x="6419880" y="111852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Učit děti základním poznatkům o technice</a:t>
            </a:r>
            <a:endParaRPr/>
          </a:p>
        </p:txBody>
      </p:sp>
      <p:sp>
        <p:nvSpPr>
          <p:cNvPr id="294" name="CustomShape 7"/>
          <p:cNvSpPr/>
          <p:nvPr/>
        </p:nvSpPr>
        <p:spPr>
          <a:xfrm>
            <a:off x="6419880" y="2545920"/>
            <a:ext cx="2735640" cy="14860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Vést děti ke kooperativnímu hodnocení a sebehodnocení</a:t>
            </a:r>
            <a:endParaRPr/>
          </a:p>
        </p:txBody>
      </p:sp>
      <p:sp>
        <p:nvSpPr>
          <p:cNvPr id="295" name="CustomShape 8"/>
          <p:cNvSpPr/>
          <p:nvPr/>
        </p:nvSpPr>
        <p:spPr>
          <a:xfrm>
            <a:off x="4169160" y="3371040"/>
            <a:ext cx="2613600" cy="135684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FFFFFF"/>
                </a:solidFill>
                <a:latin typeface="Trebuchet MS"/>
              </a:rPr>
              <a:t>dětí</a:t>
            </a:r>
            <a:endParaRPr/>
          </a:p>
        </p:txBody>
      </p:sp>
      <p:sp>
        <p:nvSpPr>
          <p:cNvPr id="296" name="CustomShape 9"/>
          <p:cNvSpPr/>
          <p:nvPr/>
        </p:nvSpPr>
        <p:spPr>
          <a:xfrm>
            <a:off x="2925720" y="160920"/>
            <a:ext cx="4563360" cy="1796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</a:rPr>
              <a:t>                  výchovy</a:t>
            </a:r>
            <a:endParaRPr/>
          </a:p>
        </p:txBody>
      </p:sp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59696" y="5157192"/>
            <a:ext cx="5472608" cy="1204972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293</Words>
  <Application>Microsoft Office PowerPoint</Application>
  <PresentationFormat>Vlastní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2015-07-15T12:13:03Z</dcterms:modified>
</cp:coreProperties>
</file>