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9" r:id="rId2"/>
    <p:sldId id="256" r:id="rId3"/>
    <p:sldId id="260" r:id="rId4"/>
    <p:sldId id="266" r:id="rId5"/>
    <p:sldId id="267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DF0E710-007D-4F09-B1F3-A168FA88142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D812E4C-6F8C-4741-98BB-08930BE9A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744383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VY_32_INOVACE_14_Řadové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číslovky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 smtClean="0"/>
              <a:t>ČÍSLOVKY ŘADOVÉ</a:t>
            </a:r>
            <a:br>
              <a:rPr lang="cs-CZ" u="sng" dirty="0" smtClean="0"/>
            </a:br>
            <a:r>
              <a:rPr lang="cs-CZ" u="sng" dirty="0" smtClean="0"/>
              <a:t>Tvarosloví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5733256"/>
            <a:ext cx="1402496" cy="576064"/>
          </a:xfrm>
        </p:spPr>
        <p:txBody>
          <a:bodyPr>
            <a:normAutofit/>
          </a:bodyPr>
          <a:lstStyle/>
          <a:p>
            <a:r>
              <a:rPr lang="cs-CZ" sz="1100" dirty="0" smtClean="0"/>
              <a:t>Šárka Fulínová</a:t>
            </a:r>
          </a:p>
          <a:p>
            <a:r>
              <a:rPr lang="cs-CZ" sz="1100" dirty="0" smtClean="0"/>
              <a:t>2.ZŠ Dobříš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766908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MUSÍME  SI  DÁT  POZOR</a:t>
            </a: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!</a:t>
            </a:r>
          </a:p>
          <a:p>
            <a:endParaRPr lang="cs-CZ" sz="3200" b="1" i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Tečku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píšeme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za číslovkami řadovými.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Tečku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nepíšeme:</a:t>
            </a:r>
          </a:p>
          <a:p>
            <a:pPr>
              <a:buFontTx/>
              <a:buChar char="-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 letopočtem (rok 2010)</a:t>
            </a:r>
          </a:p>
          <a:p>
            <a:pPr>
              <a:buFontTx/>
              <a:buChar char="-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 datem ve zlomku (2/5)</a:t>
            </a:r>
          </a:p>
          <a:p>
            <a:pPr>
              <a:buFontTx/>
              <a:buChar char="-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je-li číslice za stranou, kapitolou,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cvičením…. (str. 5,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cv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 8)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45588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Kde se píše tečka?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Cvičení je na straně 68 v učebnici. V knize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155 straně je váš úkol. V tělocvičně se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sejdeme v 17 hodin. Kdy se konaly XXVI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zimní olympijské hry? Karel IV byl velmi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vzdělaný. Kniha má 60 stránek. 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41901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Cvičení je na straně 68 v učebnici. V knize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166.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straně je váš úkol. V tělocvičně se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sejdeme v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17.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hodin. Kdy se konaly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XXVI.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zimní olympijské hry? Karel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IV.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Byl velmi </a:t>
            </a:r>
          </a:p>
          <a:p>
            <a:endParaRPr lang="cs-CZ" sz="2800" b="1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smtClean="0">
                <a:latin typeface="Arial" pitchFamily="34" charset="0"/>
                <a:cs typeface="Arial" pitchFamily="34" charset="0"/>
              </a:rPr>
              <a:t>vzdělaný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Kniha má 60 stránek.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36067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133</TotalTime>
  <Words>169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ČÍSLOVKY ŘADOVÉ Tvarosloví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</dc:title>
  <dc:creator>OEM</dc:creator>
  <cp:lastModifiedBy>OEM</cp:lastModifiedBy>
  <cp:revision>13</cp:revision>
  <dcterms:created xsi:type="dcterms:W3CDTF">2010-07-07T07:52:39Z</dcterms:created>
  <dcterms:modified xsi:type="dcterms:W3CDTF">2011-11-18T11:21:03Z</dcterms:modified>
</cp:coreProperties>
</file>