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3"/>
  </p:notesMasterIdLst>
  <p:sldIdLst>
    <p:sldId id="303" r:id="rId3"/>
    <p:sldId id="304" r:id="rId4"/>
    <p:sldId id="257" r:id="rId5"/>
    <p:sldId id="294" r:id="rId6"/>
    <p:sldId id="292" r:id="rId7"/>
    <p:sldId id="297" r:id="rId8"/>
    <p:sldId id="298" r:id="rId9"/>
    <p:sldId id="299" r:id="rId10"/>
    <p:sldId id="305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A9CCF-C99A-416E-AA70-555ED72AAB7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4299-2B2B-4FFF-9B41-F31CA90C1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A2110-7DE6-46CA-93F7-4FB7CACD719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6532D-D46A-4218-BDC3-9460988FDC4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C728-C103-4AE4-B0F0-DB5F5F2F5D4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3F788-A279-46AB-9345-A21F18A44D4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5EBA-0FDA-467D-840C-62FC7128236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648A-357B-4916-9ABF-C6627A8647C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584B-A015-49ED-BEB9-D8DCA5BFA6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6236-8C53-46F0-A078-7299DE8D16E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0543C-B166-4926-AA20-B5E5F0A7AF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691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24347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2002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09606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54915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02628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73497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726430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68364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65630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18547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5B8CC04-65DE-412B-AA2C-38AF15B8FB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 dirty="0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06632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073E87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solidFill>
                <a:srgbClr val="073E87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14496299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TROJÚHELNÍK-obvod trojúhelníku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III/2/MAT/2/1/1-10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Anotace: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obvodu trojúhelníku a s převody jednotek délky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Obvod</a:t>
                      </a: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trojúhelníku, jednotky délky</a:t>
                      </a:r>
                      <a:endParaRPr lang="cs-CZ" sz="10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48096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55272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5400" b="1" dirty="0" smtClean="0">
                <a:solidFill>
                  <a:schemeClr val="tx1"/>
                </a:solidFill>
              </a:rPr>
              <a:t>Obvod trojúhelníku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966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4752528"/>
          </a:xfrm>
        </p:spPr>
        <p:txBody>
          <a:bodyPr>
            <a:noAutofit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Délka úsečky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Druhy trojúhelníků podle stran, podle úhlů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Převody jednotek délky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             m         dm         cm           mm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. 1 000        . 10        . 10          . 10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1979712" y="4797152"/>
            <a:ext cx="1008112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683568" y="4797152"/>
            <a:ext cx="1152128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3203848" y="4797152"/>
            <a:ext cx="864096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4283968" y="4797152"/>
            <a:ext cx="93610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916832"/>
            <a:ext cx="8640960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Obvod obecného trojúhelníku vypočítáme tak, že sečteme všechny tři strany daného trojúhelníku.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o = a + b + c</a:t>
            </a:r>
            <a:endParaRPr lang="cs-CZ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Obvod obecného trojúhelníku</a:t>
            </a:r>
            <a:endParaRPr lang="cs-CZ" sz="3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3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48691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27495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995529"/>
            <a:ext cx="550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5730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827584" y="3118900"/>
            <a:ext cx="1764196" cy="189427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827584" y="4869160"/>
            <a:ext cx="4392488" cy="126369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591780" y="3118900"/>
            <a:ext cx="2628292" cy="175026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05926" y="3573016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555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Obvod rovnostranného trojúhelníku můžeme vypočítat podle stejného vzorce jako u obecného trojúhelníku. Protože má tento trojúhelník všechny strany stejně dlouhé, můžeme použít i jednodušší vzorec.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o = a + b + c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o = a + a + a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o = 3 . a </a:t>
            </a:r>
            <a:endParaRPr lang="cs-CZ" b="1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1146456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Obvod rovnostranného trojúhelníku</a:t>
            </a:r>
            <a:endParaRPr lang="cs-CZ" sz="32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403648" y="3501008"/>
            <a:ext cx="2232248" cy="18002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3012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3635895" y="5269850"/>
            <a:ext cx="432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306896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5301208"/>
            <a:ext cx="929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 = 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4005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38610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2550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132856"/>
            <a:ext cx="8640959" cy="39933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c      – základna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a, b – ramena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o = a + b + c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o = a + a + c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o = 2. a + c </a:t>
            </a:r>
            <a:endParaRPr lang="cs-CZ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Obvod rovnoramenného trojúhelníku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39552" y="2492896"/>
            <a:ext cx="1728192" cy="2376264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6916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48691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22048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869160"/>
            <a:ext cx="51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356992"/>
            <a:ext cx="687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9" y="3356992"/>
            <a:ext cx="585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=a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906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40959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Vypočítej obvod rovnostranného trojúhelníku ABC, kde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|AB|= 75mm. Obvod vyjádři v centimetrech.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483768" y="3140968"/>
            <a:ext cx="2952328" cy="2376264"/>
          </a:xfrm>
          <a:prstGeom prst="triangl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5445224"/>
            <a:ext cx="471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5445224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270892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62989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75mm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40770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75mm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40770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75mm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513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556792"/>
            <a:ext cx="8640959" cy="46413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Úlohu zkusíme vyřešit podle vzorce pro obecný trojúhelník i podle vzorce pro trojúhelník rovnostranný.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 = 75 mm                                     a = 75 mm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 = 75 mm                                    </a:t>
            </a:r>
            <a:r>
              <a:rPr lang="cs-CZ" u="sng" dirty="0" smtClean="0">
                <a:solidFill>
                  <a:schemeClr val="tx1"/>
                </a:solidFill>
              </a:rPr>
              <a:t>o = x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[mm]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c = 75 mm                                   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o = 3 .a 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  <a:latin typeface="Candara"/>
              </a:rPr>
              <a:t>o = x [mm]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o = 3 . 75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o = a + b + c                                 </a:t>
            </a:r>
            <a:r>
              <a:rPr lang="cs-CZ" dirty="0" smtClean="0">
                <a:solidFill>
                  <a:srgbClr val="FF0000"/>
                </a:solidFill>
                <a:latin typeface="Candara"/>
              </a:rPr>
              <a:t>o = 225 mm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o = 75 + 75 + 75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Candara"/>
              </a:rPr>
              <a:t>o = 225 mm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225 mm = 22,5 cm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Obvod trojúhelníku je 22,5 cm.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9807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1/ V jakých jednotkách počítáme obvod trojúhelníku?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Jednotky délky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2/Jak se vypočítá obvod obecného trojúhelníku?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 = a + b + 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3/Jak se vypočítá obvod rovnostranného trojúhelníku?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 = 3 .a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4/ Jak se vypočítá obvod rovnoramenného trojúhelníku?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 =  2 . r + z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Opakování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32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4104456"/>
          </a:xfrm>
        </p:spPr>
        <p:txBody>
          <a:bodyPr>
            <a:normAutofit/>
          </a:bodyPr>
          <a:lstStyle/>
          <a:p>
            <a:r>
              <a:rPr lang="cs-CZ" sz="1800" dirty="0">
                <a:solidFill>
                  <a:srgbClr val="073E87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solidFill>
                  <a:srgbClr val="073E87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800" dirty="0">
              <a:solidFill>
                <a:srgbClr val="073E87"/>
              </a:solidFill>
              <a:latin typeface="Arial" pitchFamily="34" charset="0"/>
              <a:cs typeface="Arial" pitchFamily="34" charset="0"/>
            </a:endParaRPr>
          </a:p>
          <a:p>
            <a:endParaRPr lang="cs-CZ" sz="1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Použité zdroje:</a:t>
            </a:r>
            <a:endParaRPr lang="cs-CZ" sz="3200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1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1082</TotalTime>
  <Words>472</Words>
  <Application>Microsoft Office PowerPoint</Application>
  <PresentationFormat>Předvádění na obrazovce (4:3)</PresentationFormat>
  <Paragraphs>106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Vlnění</vt:lpstr>
      <vt:lpstr>1_Vlnění</vt:lpstr>
      <vt:lpstr>Snímek 1</vt:lpstr>
      <vt:lpstr>Obvod trojúhelníku</vt:lpstr>
      <vt:lpstr>Opakování</vt:lpstr>
      <vt:lpstr>Obvod obecného trojúhelníku</vt:lpstr>
      <vt:lpstr>Obvod rovnostranného trojúhelníku</vt:lpstr>
      <vt:lpstr>Obvod rovnoramenného trojúhelníku</vt:lpstr>
      <vt:lpstr>Příklad</vt:lpstr>
      <vt:lpstr>Řešení</vt:lpstr>
      <vt:lpstr>Opakování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166</cp:revision>
  <dcterms:created xsi:type="dcterms:W3CDTF">2013-01-16T20:09:48Z</dcterms:created>
  <dcterms:modified xsi:type="dcterms:W3CDTF">2015-07-16T16:22:50Z</dcterms:modified>
</cp:coreProperties>
</file>