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66" r:id="rId5"/>
    <p:sldId id="267" r:id="rId6"/>
    <p:sldId id="272" r:id="rId7"/>
    <p:sldId id="277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ncip_primocareho_sireni_svetla.svg" TargetMode="External"/><Relationship Id="rId2" Type="http://schemas.openxmlformats.org/officeDocument/2006/relationships/hyperlink" Target="http://cs.wikipedia.org/wiki/Soubor:Princip_vzajemne_nezavislosti_paprsku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Hattie_Johnson_2.jpg" TargetMode="External"/><Relationship Id="rId4" Type="http://schemas.openxmlformats.org/officeDocument/2006/relationships/hyperlink" Target="http://cs.wikipedia.org/wiki/Soubor:NRCSVA02057_-_Virginia_(6641)(NRCS_Photo_Gallery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5773737" cy="1283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Přímočaré šíření světla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III/2/FY/2/3/2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se šířením světla ve stejnorodém prostředí</a:t>
            </a:r>
            <a:endParaRPr lang="cs-CZ" sz="1400" dirty="0"/>
          </a:p>
          <a:p>
            <a:r>
              <a:rPr lang="cs-CZ" sz="1400" dirty="0"/>
              <a:t>Klíčová slova</a:t>
            </a:r>
            <a:r>
              <a:rPr lang="cs-CZ" sz="1400" dirty="0" smtClean="0"/>
              <a:t>: světelný paprsek, přímočaré šíření světla, stejnorodé prostředí, světelný svazek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</a:t>
            </a:r>
            <a:r>
              <a:rPr lang="cs-CZ" sz="1400" dirty="0" smtClean="0"/>
              <a:t>7.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22.7.2013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Přímočaré šíření světla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Víme, že optické prostředí je </a:t>
            </a:r>
            <a:r>
              <a:rPr lang="cs-CZ" dirty="0" smtClean="0"/>
              <a:t>prostředí, </a:t>
            </a:r>
            <a:r>
              <a:rPr lang="cs-CZ" dirty="0" smtClean="0"/>
              <a:t>ve kterém se šíří světlo.</a:t>
            </a:r>
            <a:endParaRPr lang="cs-CZ" dirty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Stejnorodé </a:t>
            </a:r>
            <a:r>
              <a:rPr lang="cs-CZ" dirty="0" smtClean="0"/>
              <a:t>(homogenní </a:t>
            </a:r>
            <a:r>
              <a:rPr lang="cs-CZ" dirty="0" smtClean="0"/>
              <a:t>optické prostředí),  je takové prostředí, které má ve všech místech stejné vlastnosti. 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Procházející světlo vzduchem můžeme vidět např. tehdy, odráží-li se na částečkách kouře, či prachu.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Světlo se od zdroje šíří všemi směry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ve stejnorodém prostředí přímočaře.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je stejnorodé prostředí?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172819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Jestliže zacloníme světelný zdroj neprůhlednou  skříňkou, do které uděláme kruhový otvor a postavíme-li </a:t>
            </a:r>
            <a:r>
              <a:rPr lang="cs-CZ" dirty="0" smtClean="0"/>
              <a:t>před </a:t>
            </a:r>
            <a:r>
              <a:rPr lang="cs-CZ" dirty="0" smtClean="0"/>
              <a:t>otvor stínítko, místnost zatemníme. Můžeme díky částečkám prachu pozorovat světelný kužel, světlo šíří přímočaře a všemi směry. Umístíme-li před otvor stínítko zobrazí se na něm světelný kruh. 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Světelný kužel viditelný v zakaleném prostředí nazýváme svazek paprsků.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Světelný svazek</a:t>
            </a:r>
            <a:endParaRPr lang="cs-CZ" dirty="0"/>
          </a:p>
        </p:txBody>
      </p:sp>
      <p:pic>
        <p:nvPicPr>
          <p:cNvPr id="1026" name="Picture 2" descr="http://upload.wikimedia.org/wikipedia/commons/thumb/1/1b/Princip_primocareho_sireni_svetla.svg/220px-Princip_primocareho_sireni_svetla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53136"/>
            <a:ext cx="7056784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Světelný paprsek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988840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/>
                </a:solidFill>
              </a:rPr>
              <a:t>Světelný svazek, který je tak úzký, že ho vyznačíme pouze jednou </a:t>
            </a:r>
            <a:r>
              <a:rPr lang="cs-CZ" sz="2400" dirty="0" smtClean="0">
                <a:solidFill>
                  <a:schemeClr val="tx2"/>
                </a:solidFill>
              </a:rPr>
              <a:t>přímkou, </a:t>
            </a:r>
            <a:r>
              <a:rPr lang="cs-CZ" sz="2400" dirty="0" smtClean="0">
                <a:solidFill>
                  <a:schemeClr val="tx2"/>
                </a:solidFill>
              </a:rPr>
              <a:t>nazýváme světelný paprsek.</a:t>
            </a:r>
          </a:p>
          <a:p>
            <a:pPr marL="342900" lvl="0" indent="-342900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/>
                </a:solidFill>
              </a:rPr>
              <a:t>Postavíme-li dvě clony za sebou, uděláme do nich velmi malé otvory a za clony umístíme stínítko. Pak se světlo z bodového zdroje rozšíří na stínítko pouze v tom případě, budou-li oba otvory ležet na jedné přímce.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0" name="Picture 2" descr="#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69160"/>
            <a:ext cx="61912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1763688" y="5297785"/>
            <a:ext cx="4536504" cy="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131840" y="4725144"/>
            <a:ext cx="0" cy="115212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88024" y="4725144"/>
            <a:ext cx="0" cy="115212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012160" y="4725144"/>
            <a:ext cx="57606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13" idx="1"/>
          </p:cNvCxnSpPr>
          <p:nvPr/>
        </p:nvCxnSpPr>
        <p:spPr>
          <a:xfrm flipV="1">
            <a:off x="6012160" y="5301208"/>
            <a:ext cx="144016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 flipV="1">
            <a:off x="6084168" y="5225777"/>
            <a:ext cx="72008" cy="14401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409575" y="1846450"/>
            <a:ext cx="833888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Světelné paprsky z jednoho nebo více zdrojů se šíří optickým prostředím tak, jako by jiné paprsky neexistovaly.</a:t>
            </a:r>
          </a:p>
          <a:p>
            <a:pPr marL="0" indent="0" algn="just"/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nezávislosti paprsků</a:t>
            </a:r>
            <a:endParaRPr lang="cs-CZ" dirty="0"/>
          </a:p>
        </p:txBody>
      </p:sp>
      <p:pic>
        <p:nvPicPr>
          <p:cNvPr id="3074" name="Picture 2" descr="http://upload.wikimedia.org/wikipedia/commons/thumb/f/ff/Princip_vzajemne_nezavislosti_paprsku.svg/220px-Princip_vzajemne_nezavislosti_paprsku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734633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2204864"/>
            <a:ext cx="7696365" cy="3882744"/>
          </a:xfrm>
        </p:spPr>
        <p:txBody>
          <a:bodyPr>
            <a:normAutofit/>
          </a:bodyPr>
          <a:lstStyle/>
          <a:p>
            <a:pPr marL="0" lvl="0" indent="0" algn="just">
              <a:spcBef>
                <a:spcPts val="0"/>
              </a:spcBef>
              <a:buClr>
                <a:schemeClr val="bg2">
                  <a:lumMod val="50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Přímočarého šíření světla </a:t>
            </a:r>
            <a:r>
              <a:rPr lang="cs-CZ" dirty="0" smtClean="0">
                <a:solidFill>
                  <a:schemeClr val="tx1"/>
                </a:solidFill>
              </a:rPr>
              <a:t> se </a:t>
            </a:r>
            <a:r>
              <a:rPr lang="cs-CZ" dirty="0">
                <a:solidFill>
                  <a:schemeClr val="tx1"/>
                </a:solidFill>
              </a:rPr>
              <a:t>v praxi využívá např. </a:t>
            </a:r>
            <a:r>
              <a:rPr lang="cs-CZ" dirty="0" smtClean="0">
                <a:solidFill>
                  <a:schemeClr val="tx1"/>
                </a:solidFill>
              </a:rPr>
              <a:t>při   vytyčování </a:t>
            </a:r>
            <a:r>
              <a:rPr lang="cs-CZ" dirty="0">
                <a:solidFill>
                  <a:schemeClr val="tx1"/>
                </a:solidFill>
              </a:rPr>
              <a:t>přímek v terénu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>
                <a:solidFill>
                  <a:schemeClr val="tx1"/>
                </a:solidFill>
              </a:rPr>
              <a:t>ve stavitelství a při střelbě.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přímočarého šíření světla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84983"/>
            <a:ext cx="2520280" cy="304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84983"/>
            <a:ext cx="2527548" cy="306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77224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Co to je stejnorodé optické prostředí?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Je to takové prostředí,  které má ve všech místech stejné vlastnosti.</a:t>
            </a:r>
            <a:endParaRPr lang="cs-CZ" sz="2800" baseline="30000" dirty="0" smtClean="0">
              <a:solidFill>
                <a:srgbClr val="FF0000"/>
              </a:solidFill>
              <a:latin typeface="+mn-lt"/>
            </a:endParaRP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>
                <a:solidFill>
                  <a:srgbClr val="3E3D2D"/>
                </a:solidFill>
                <a:latin typeface="Candara"/>
              </a:rPr>
              <a:t>Jak se ve stejnorodém prostředí  šíří světlo?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Světlo </a:t>
            </a:r>
            <a:r>
              <a:rPr lang="cs-CZ" sz="2800" dirty="0">
                <a:solidFill>
                  <a:srgbClr val="FF0000"/>
                </a:solidFill>
                <a:latin typeface="Candara"/>
              </a:rPr>
              <a:t>se ve stejnorodém prostředí  šíří přímočaře.</a:t>
            </a:r>
            <a:endParaRPr lang="cs-CZ" sz="2800" baseline="30000" dirty="0">
              <a:solidFill>
                <a:srgbClr val="FF0000"/>
              </a:solidFill>
              <a:latin typeface="Candara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 nazýváme úzký světelný svazek, který můžeme vyznačit přímkou.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Takový světelný svazek nazýváme světelný paprsek.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4.Jsou na sobě světelné paprsky navzájem závislé?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Ne, hovoříme o principu nezávislosti paprsků.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5.Uveďte příklady využití přímočarého šíření světla v praktickém životě?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Využívá se např. při střelbě, zeměměřičství.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PAJS.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cs.wikipedia.org/wiki/Soubor:Princip_vzajemne_nezavislosti_paprsku.svg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PAJS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cs.wikipedia.org/wiki/Soubor:Princip_primocareho_sireni_svetla.svg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VANUGA</a:t>
            </a:r>
            <a:r>
              <a:rPr lang="cs-CZ" sz="1800" dirty="0"/>
              <a:t>, </a:t>
            </a:r>
            <a:r>
              <a:rPr lang="cs-CZ" sz="1800" dirty="0" err="1"/>
              <a:t>Jeff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4"/>
              </a:rPr>
              <a:t>http://cs.wikipedia.org/wiki/Soubor:NRCSVA02057_-_Virginia_(6641)(NRCS_Photo_Gallery).</a:t>
            </a:r>
            <a:r>
              <a:rPr lang="cs-CZ" sz="1800" dirty="0" smtClean="0">
                <a:hlinkClick r:id="rId4"/>
              </a:rPr>
              <a:t>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HIPPS</a:t>
            </a:r>
            <a:r>
              <a:rPr lang="cs-CZ" sz="1800" dirty="0"/>
              <a:t>, </a:t>
            </a:r>
            <a:r>
              <a:rPr lang="cs-CZ" sz="1800" dirty="0" err="1"/>
              <a:t>Tim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cs.wikipedia.org/wiki/Soubor:Hattie_Johnson_2.jpg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1033</TotalTime>
  <Words>456</Words>
  <Application>Microsoft Office PowerPoint</Application>
  <PresentationFormat>Předvádění na obrazovce (4:3)</PresentationFormat>
  <Paragraphs>52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Přímočaré šíření světla</vt:lpstr>
      <vt:lpstr>Co to je stejnorodé prostředí?</vt:lpstr>
      <vt:lpstr>Světelný svazek</vt:lpstr>
      <vt:lpstr>Světelný paprsek</vt:lpstr>
      <vt:lpstr>Princip nezávislosti paprsků</vt:lpstr>
      <vt:lpstr>Využití přímočarého šíření světla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152</cp:revision>
  <dcterms:created xsi:type="dcterms:W3CDTF">2013-01-16T20:09:48Z</dcterms:created>
  <dcterms:modified xsi:type="dcterms:W3CDTF">2015-07-16T14:11:35Z</dcterms:modified>
</cp:coreProperties>
</file>