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95" r:id="rId2"/>
    <p:sldId id="256" r:id="rId3"/>
    <p:sldId id="257" r:id="rId4"/>
    <p:sldId id="278" r:id="rId5"/>
    <p:sldId id="294" r:id="rId6"/>
    <p:sldId id="296" r:id="rId7"/>
    <p:sldId id="297" r:id="rId8"/>
    <p:sldId id="298" r:id="rId9"/>
    <p:sldId id="299" r:id="rId10"/>
    <p:sldId id="300" r:id="rId11"/>
    <p:sldId id="29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alibro_con_rondella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7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3450" y="5805264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6749" y="1567813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Měřidla délky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III/2/FY/2/1/3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jednotlivými měřidly délky, naučí se určovat název měřidla, měřící rozsah, jednotku, hodnotu nejmenšího dílku a odchylku měření.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Název měřidla délky, měřící rozsah, jednotka délky, hodnota nejmenšího dílku, odchylka měření. </a:t>
            </a:r>
            <a:r>
              <a:rPr lang="cs-CZ" dirty="0"/>
              <a:t>	</a:t>
            </a:r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21.5.2013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45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Měřidla délky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02888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Naučíme se poznávat jednotlivá měřidla délky a určovat potřebné údaje.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Úkol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Prohlédněte si měřidla délky na obrázku.                          U každého určete název, měřící rozsah, jednotku, hodnotu nejmenšího dílku a odchylku měření.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41818697"/>
              </p:ext>
            </p:extLst>
          </p:nvPr>
        </p:nvGraphicFramePr>
        <p:xfrm>
          <a:off x="1331640" y="4297172"/>
          <a:ext cx="669674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372"/>
                <a:gridCol w="33483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Název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Posuvné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měřidlo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18 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0,01 cm(0,1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0,005 cm(0,05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24744"/>
            <a:ext cx="6487740" cy="2243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2036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00318090"/>
              </p:ext>
            </p:extLst>
          </p:nvPr>
        </p:nvGraphicFramePr>
        <p:xfrm>
          <a:off x="539553" y="4297172"/>
          <a:ext cx="806489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8"/>
                <a:gridCol w="2688298"/>
                <a:gridCol w="2688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Název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Svinovací metr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5 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16´(palců)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palec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0,1 cm(1 mm)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1/32´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0,05 cm(0,5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1/64´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petra.kejkrtova\Pictures\2013-05-22 001\14.4.2013 0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3249480" cy="234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2782" y="1962333"/>
            <a:ext cx="3853333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7525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80295791"/>
              </p:ext>
            </p:extLst>
          </p:nvPr>
        </p:nvGraphicFramePr>
        <p:xfrm>
          <a:off x="611559" y="4297172"/>
          <a:ext cx="7704857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6936"/>
                <a:gridCol w="2076962"/>
                <a:gridCol w="221095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Název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Pravítko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30 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12´(palců)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palec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0,1 cm(1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1/16´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0,05 cm(0,5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1/32´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2673" y="1196752"/>
            <a:ext cx="633670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47928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4931313"/>
              </p:ext>
            </p:extLst>
          </p:nvPr>
        </p:nvGraphicFramePr>
        <p:xfrm>
          <a:off x="1331640" y="4297172"/>
          <a:ext cx="669674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372"/>
                <a:gridCol w="33483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Název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Pravítko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23 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0,1 cm(1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0,05 cm(0,5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5" y="764704"/>
            <a:ext cx="481999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595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220835701"/>
              </p:ext>
            </p:extLst>
          </p:nvPr>
        </p:nvGraphicFramePr>
        <p:xfrm>
          <a:off x="1331640" y="4297172"/>
          <a:ext cx="669674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372"/>
                <a:gridCol w="33483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Název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Krejčovský metr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150 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0,1 cm(1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0,05 cm(0,5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petra.kejkrtova\Pictures\2013-07-06 001\P10609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20688"/>
            <a:ext cx="354101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66321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6332567"/>
              </p:ext>
            </p:extLst>
          </p:nvPr>
        </p:nvGraphicFramePr>
        <p:xfrm>
          <a:off x="1331640" y="4297172"/>
          <a:ext cx="669674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372"/>
                <a:gridCol w="33483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pásmo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Měřící pásmo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30 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0,2 cm(2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0,1 cm(1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petra.kejkrtova\Desktop\pasmo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496855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1747046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84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27146540"/>
              </p:ext>
            </p:extLst>
          </p:nvPr>
        </p:nvGraphicFramePr>
        <p:xfrm>
          <a:off x="1331640" y="4297172"/>
          <a:ext cx="669674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372"/>
                <a:gridCol w="33483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pásmo</a:t>
                      </a:r>
                      <a:endParaRPr lang="cs-CZ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Dřevěný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skládací metr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Měřící rozsah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 – 200 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Jednotka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Hodnota nejmenšího dílku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0,1 cm(1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Odchylka měření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0,05 cm(0,5 mm)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2123728" y="494096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petra.kejkrtova\Pictures\2013-07-06 001\P10609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48680"/>
            <a:ext cx="4221790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7909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96752"/>
            <a:ext cx="7912389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CAV. </a:t>
            </a:r>
            <a:r>
              <a:rPr lang="cs-CZ" sz="1800" i="1" dirty="0" err="1"/>
              <a:t>wikimedia</a:t>
            </a:r>
            <a:r>
              <a:rPr lang="cs-CZ" sz="1800" dirty="0"/>
              <a:t>: posuvka [online]. [cit. </a:t>
            </a:r>
            <a:r>
              <a:rPr lang="cs-CZ" sz="1800" dirty="0" smtClean="0"/>
              <a:t>20.5.2013</a:t>
            </a:r>
            <a:r>
              <a:rPr lang="cs-CZ" sz="1800" dirty="0"/>
              <a:t>]. Dostupné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http://cs.wikipedia.org/wiki/Soubor:Calibro_con_rondella_1.jpg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Ostatní obrázky autor.</a:t>
            </a: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61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952</TotalTime>
  <Words>265</Words>
  <Application>Microsoft Office PowerPoint</Application>
  <PresentationFormat>Předvádění na obrazovce (4:3)</PresentationFormat>
  <Paragraphs>104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Měřidla délky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133</cp:revision>
  <dcterms:created xsi:type="dcterms:W3CDTF">2013-01-16T20:09:48Z</dcterms:created>
  <dcterms:modified xsi:type="dcterms:W3CDTF">2015-07-17T07:18:08Z</dcterms:modified>
</cp:coreProperties>
</file>