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USB zařízení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III/2/VT/2/1/17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USB zařízeními.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USB, LAN, WIFI 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images.amazon.com/images/G/01/electronics/detail-page/B008X3JGSI_H340_BTY2_lg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9899" y="3463151"/>
            <a:ext cx="2039158" cy="2198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imagesco.com/video/logitech_webca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193" y="3539745"/>
            <a:ext cx="1925456" cy="192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www.qcomp.sk/imgcache/554/mUSBWIFI-AN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9533" y="1103057"/>
            <a:ext cx="2073839" cy="216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www.broadwell.cc/upload/BU-04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158" y="1256932"/>
            <a:ext cx="2003526" cy="200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USB ZAŘÍZENÍ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2204864"/>
            <a:ext cx="4500594" cy="267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 zařízení mohou být vstupní, výstupní i obojí.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USB konektorů mohou být připojeny stovky druhů zařízení.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Flashdisk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přenosné datové úložiště je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nejpolulárnějším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typem zařízení USB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Wifi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dongle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umožňuje připojení k bezdrátovým sítím a internetu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 kamera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zpracovává obraz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USB sluchátka s mikrofonem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zpracovávají zvuk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360412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80101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784764" y="4939045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793702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32737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759423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84764" y="490600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Každý USB konektor obsahuje čtyři vodiče. Dva jsou pro napájení zařízení a dva pro datovou komunikaci.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578982" y="1908799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7" name="Elipsa 26"/>
          <p:cNvSpPr/>
          <p:nvPr/>
        </p:nvSpPr>
        <p:spPr>
          <a:xfrm>
            <a:off x="578982" y="438327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78982" y="435023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427332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4221088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52332" y="5507359"/>
            <a:ext cx="4500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obrázcích jsou nejběžnější typy USB zařízení.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784764" y="193841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783624" y="190879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2" name="Picture 2" descr="D:\Prace\DUM -ODU\openclipart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4307" y="3414669"/>
            <a:ext cx="810684" cy="24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obilclub.sk/images/19715-usb-mini-usb-micro-usb-konektor-kabel-kable-clano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998" y="1412776"/>
            <a:ext cx="383498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USB ZAŘÍZENÍ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Všechny vyráběné počítače, notebooky, tablety a mobilní telefony obsahují nejméně jeden USB konektor.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1412776"/>
            <a:ext cx="4500594" cy="2677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USB zařízení mohou být vstupní, výstupní i obojí.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USB konektory jsou buď klasické,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miniUSB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microUSB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Klasický konektor USB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používá se především k připojení většího hardware, např. tiskáren, skenerů, diskových úložišť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Konektor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miniUSB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používá se především k připojení menších zařízení, např. mobilních telefonů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Konektor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microUSB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používá se především k připojení menších zařízení, např.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tabletů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mobilních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telefonů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4143372" y="2636912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1988840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429124" y="5013176"/>
            <a:ext cx="450059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Vývojem nových USB zařízení vznikla potřeba docílit vyšších přenosových rychlostí. Od standardu USB 1.1 vznikly nové, rychlejší typy: USB 2.0 a USB 3.0.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58426" y="2852936"/>
            <a:ext cx="357190" cy="461665"/>
            <a:chOff x="4143372" y="2610145"/>
            <a:chExt cx="357190" cy="461665"/>
          </a:xfrm>
        </p:grpSpPr>
        <p:sp>
          <p:nvSpPr>
            <p:cNvPr id="18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619672" y="3140968"/>
            <a:ext cx="357190" cy="461665"/>
            <a:chOff x="4143372" y="2610145"/>
            <a:chExt cx="357190" cy="461665"/>
          </a:xfrm>
        </p:grpSpPr>
        <p:sp>
          <p:nvSpPr>
            <p:cNvPr id="21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55776" y="3429000"/>
            <a:ext cx="357190" cy="461665"/>
            <a:chOff x="4143372" y="2610145"/>
            <a:chExt cx="357190" cy="461665"/>
          </a:xfrm>
        </p:grpSpPr>
        <p:sp>
          <p:nvSpPr>
            <p:cNvPr id="24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4429128" y="4293096"/>
            <a:ext cx="4500594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Kromě datových připojení se konektory USB používají také k nabíjení baterií mobilních (přenosných) zařízení.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4139952" y="3242593"/>
            <a:ext cx="357190" cy="461665"/>
            <a:chOff x="4143372" y="2610145"/>
            <a:chExt cx="357190" cy="461665"/>
          </a:xfrm>
        </p:grpSpPr>
        <p:sp>
          <p:nvSpPr>
            <p:cNvPr id="28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139952" y="4293096"/>
            <a:ext cx="357190" cy="461665"/>
            <a:chOff x="4143372" y="2610145"/>
            <a:chExt cx="357190" cy="461665"/>
          </a:xfrm>
        </p:grpSpPr>
        <p:sp>
          <p:nvSpPr>
            <p:cNvPr id="31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1028" name="Picture 4" descr="http://40veci.cz/99-large_default/univerz%C3%A1ln%C3%AD-usb-nab%C3%ADje%C4%8Dka-nap%C3%A1jec%C3%AD-adapt%C3%A9r-5v-05a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208" b="18698"/>
          <a:stretch/>
        </p:blipFill>
        <p:spPr bwMode="auto">
          <a:xfrm>
            <a:off x="611560" y="3933056"/>
            <a:ext cx="2805461" cy="191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755576" y="5343599"/>
            <a:ext cx="357190" cy="461665"/>
            <a:chOff x="4143372" y="2610145"/>
            <a:chExt cx="357190" cy="461665"/>
          </a:xfrm>
        </p:grpSpPr>
        <p:sp>
          <p:nvSpPr>
            <p:cNvPr id="34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  <a:endPara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USB ZAŘÍZENÍ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93899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Vypiš alespoň pět USB zařízení.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K jakému zařízení se připojím pomocí klasického USB konektoru?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jakému zařízení se připojím pomocí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miniUSB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konektoru?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4.    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jakému zařízení se připojím pomocí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microUSB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konektoru?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5.    Lze použít kabel s konektorem USB jako součást nabíjení tabletu?</a:t>
            </a:r>
          </a:p>
          <a:p>
            <a:pPr marL="342900" indent="-342900"/>
            <a:r>
              <a:rPr lang="cs-CZ" sz="2000" dirty="0" smtClean="0">
                <a:latin typeface="Arial" pitchFamily="34" charset="0"/>
                <a:cs typeface="Arial" pitchFamily="34" charset="0"/>
              </a:rPr>
              <a:t>6.    Jaké znáš standardy USB?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484784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1624</TotalTime>
  <Words>400</Words>
  <Application>Microsoft Office PowerPoint</Application>
  <PresentationFormat>Předvádění na obrazovce (4:3)</PresentationFormat>
  <Paragraphs>64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USB ZAŘÍZENÍ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223</cp:revision>
  <dcterms:created xsi:type="dcterms:W3CDTF">2013-01-16T20:09:48Z</dcterms:created>
  <dcterms:modified xsi:type="dcterms:W3CDTF">2015-07-17T06:52:16Z</dcterms:modified>
</cp:coreProperties>
</file>