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Jehličková tiskárna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III/2/VT/2/1/15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jehličkovou tiskárnou.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Barvící páska, LPT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s://interlink-static2.tsbohemia.cz/epson-barvici-paska-cena-pro-lq-50_ien18585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44" t="30755" r="9830" b="26483"/>
          <a:stretch/>
        </p:blipFill>
        <p:spPr bwMode="auto">
          <a:xfrm>
            <a:off x="862163" y="4681687"/>
            <a:ext cx="2335574" cy="84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zstravnik.cz/informatika/hardware/vystup/vystup_obrazky/tiskarny/ImgW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6" y="1196752"/>
            <a:ext cx="4252060" cy="318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JEHLIČKOVÁ TISKÁRNA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32245" y="1785926"/>
            <a:ext cx="4500594" cy="267765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Jehličková tiskárna je výstupní periferie počítače.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Tiskne hroty jehliček skrze barvící pásku.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Ovládací panel tiskárny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obsahuje ovládání základních funkcí tiskárny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Barvící páska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 Zpravidla černá ale může být i barevná (žlutá, červená, modrá)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Zásobník papír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tiskárna většinou tiskne na dlouhý, tzv. tabelační papír, který se po dokončení tiskové úlohy jednoduše utrhne.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Výstupní otvor pro výtisky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2597941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3182555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483768" y="2208284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060848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2564904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314096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2175247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Výhodou jehličkových tiskáren je jejich nízká cena při provozu.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1622522" y="2823319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" name="Elipsa 24"/>
          <p:cNvSpPr/>
          <p:nvPr/>
        </p:nvSpPr>
        <p:spPr>
          <a:xfrm>
            <a:off x="2555776" y="465655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555776" y="462351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83568" y="3720452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83568" y="3687415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Elipsa 13"/>
          <p:cNvSpPr/>
          <p:nvPr/>
        </p:nvSpPr>
        <p:spPr>
          <a:xfrm>
            <a:off x="4143372" y="386104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3808810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29124" y="4633972"/>
            <a:ext cx="4500594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Výtisk vzniká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otiskem hrotu jehličky skrze barvící pásku na papír.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429124" y="5301208"/>
            <a:ext cx="4500594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Jehličková tiskárna byla vůbec prvním typem masově vyráběné tiskárny pro uživatele počítačů. 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733801" y="2773116"/>
            <a:ext cx="107157" cy="188002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2" descr="D:\Prace\DUM -ODU\openclipar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7737" y="3852614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Prace\DUM -ODU\openclipar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4770" y="5575752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JEHLIČKOVÁ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Nevýhodou jehličkových tiskáren je poměrně hlučný a pomalý tisk. 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2143116"/>
            <a:ext cx="4500594" cy="224676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Jehličková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tiskárna je výstupní periferie počítače.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Výtisky jehličkových tiskáren nemohou vytisknout fotografie ani obrázky, jsou určeny pro tisk dlouhých textových sestav – např. pro účetnictví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Napájení tiskárny (230V)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některé inkoustové tiskárny využívají externí napájecí adaptér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Komunikační konektory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tiskárna je připojena konektorem USB nebo starším LPT (paralelní konektor)</a:t>
            </a:r>
          </a:p>
        </p:txBody>
      </p:sp>
      <p:grpSp>
        <p:nvGrpSpPr>
          <p:cNvPr id="36" name="Skupina 35"/>
          <p:cNvGrpSpPr/>
          <p:nvPr/>
        </p:nvGrpSpPr>
        <p:grpSpPr>
          <a:xfrm>
            <a:off x="4143372" y="3356992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2708920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4429124" y="4509120"/>
            <a:ext cx="4500594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 výtisky jehličkových tiskáren se nejčastěji setkáme u pokladen obchodů ve formě účtenek.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9124" y="5157192"/>
            <a:ext cx="4500594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Kvalita tisku jehličkových tiskáren závisí především na počtu jehliček (9, 24).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http://www.overclockersonline.net/images/articles/samsung/ml2251n/large/printer_back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08" t="35606" r="7996" b="42366"/>
          <a:stretch/>
        </p:blipFill>
        <p:spPr bwMode="auto">
          <a:xfrm rot="16200000" flipH="1">
            <a:off x="913587" y="2968721"/>
            <a:ext cx="4753813" cy="92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3131840" y="3721024"/>
            <a:ext cx="357190" cy="461665"/>
            <a:chOff x="4143372" y="2610145"/>
            <a:chExt cx="357190" cy="461665"/>
          </a:xfrm>
        </p:grpSpPr>
        <p:sp>
          <p:nvSpPr>
            <p:cNvPr id="18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353256" y="1884438"/>
            <a:ext cx="357190" cy="461665"/>
            <a:chOff x="4143372" y="2610145"/>
            <a:chExt cx="357190" cy="461665"/>
          </a:xfrm>
        </p:grpSpPr>
        <p:sp>
          <p:nvSpPr>
            <p:cNvPr id="21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052" name="Picture 4" descr="http://www.qpokladna.cz/userfiles/image/prp085iii_300x300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282" y="1362102"/>
            <a:ext cx="2465956" cy="246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4142155" y="4505097"/>
            <a:ext cx="357190" cy="461665"/>
            <a:chOff x="4143372" y="2610145"/>
            <a:chExt cx="357190" cy="461665"/>
          </a:xfrm>
        </p:grpSpPr>
        <p:sp>
          <p:nvSpPr>
            <p:cNvPr id="24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187624" y="1813000"/>
            <a:ext cx="357190" cy="461665"/>
            <a:chOff x="4143372" y="2610145"/>
            <a:chExt cx="357190" cy="461665"/>
          </a:xfrm>
        </p:grpSpPr>
        <p:sp>
          <p:nvSpPr>
            <p:cNvPr id="2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pic>
        <p:nvPicPr>
          <p:cNvPr id="29" name="Picture 2" descr="D:\Prace\DUM -ODU\openclipar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940" y="3553338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1928802"/>
            <a:ext cx="871543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Jehličková tiskárna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nejpoužívanějším typem tiskárny pro kancelářské výstupy (např. účetnictví), kde není kladen důraz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kvalitu tisku.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JEHLIČKOVÁ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071810"/>
            <a:ext cx="3456954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Universal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S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erial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Bus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Line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Printer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Terminal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Cyan,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Mangenta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Yellow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Key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Tabelační papír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071810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Nejběžnější typ připojení periferií počítače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Starší typ připojení tiskárny k počítači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Barevný model pro tisk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Nejběžnější formát papíru pro jehličkové tiskárny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071810"/>
            <a:ext cx="7573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USB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LPT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CMYK 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191664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inkoustových tiskáren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Epson, Star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013176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typy tiskáren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sou: Laserová, inkoustová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termosublimační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  </a:t>
            </a: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JEHLIČKOVÁ TISKÁRNA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hlavní části jehličkové tiskárny.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Vypiš jakými barvami tiskne jehličková tiskárna.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Dokáže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jehličková vytisknout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fotografii nebo kresbu?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je nejběžnější připojení jehličkové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tiskárny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 počítači?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Jaké jsou výhody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jehličkové tiskárny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Jaké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nevýhody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jehličkové tiskárny?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1366</TotalTime>
  <Words>451</Words>
  <Application>Microsoft Office PowerPoint</Application>
  <PresentationFormat>Předvádění na obrazovce (4:3)</PresentationFormat>
  <Paragraphs>80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JEHLIČKOVÁ TISKÁRNA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202</cp:revision>
  <dcterms:created xsi:type="dcterms:W3CDTF">2013-01-16T20:09:48Z</dcterms:created>
  <dcterms:modified xsi:type="dcterms:W3CDTF">2015-07-17T06:48:27Z</dcterms:modified>
</cp:coreProperties>
</file>