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Inkoustová tiskárna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III/2/VT/2/1/13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inkoustovou tiskárnou.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Cartridge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USB, LPT, CMYK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0852" y="4480179"/>
            <a:ext cx="1376388" cy="15048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7" y="1102215"/>
            <a:ext cx="4280031" cy="340690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INKOUSTOVÁ TISKÁRNA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1785926"/>
            <a:ext cx="4500594" cy="246221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Inkoustová 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Tiskne pomocí náplní s inkousty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cartridge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 tiskárny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ovládání základních funkcí tiskárny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Barevná a černá náplň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 některých případech bývá barevná náplň rozdělena do samostatných náplní (žlutá, červená, modrá)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Zásobník na čistý papír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pojme desítky i stovky papírů různých formátů a různé tloušťky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Výstupní otvor pro výtisky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259794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18255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500166" y="3606053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06084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256490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14096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00166" y="3573016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Výhodou inkoustových tiskáren je jejich nízká pořizovací cena a vysoká kvalita tisku (i fotografií).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627784" y="2679303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2714612" y="523262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714612" y="519958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2198586" y="185263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197446" y="181520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386104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380881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4509120"/>
            <a:ext cx="4500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Výtisk vzniká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nanesením inkoustu na papír.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2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282" y="4355841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225" y="5661248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-5067" y="2158366"/>
            <a:ext cx="6638500" cy="3734156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INKOUSTOVÁ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Nevýhodou inkoustových tiskáren je poměrně drahý a pomalý tisk. 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13224" y="1693257"/>
            <a:ext cx="4500594" cy="203132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Inkoustová 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Výtisky inkoustových tiskáren nejsou příliš trvanlivé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barvostálé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pokud netiskneme na kvalitní fotopapír.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Napájení tiskárny (230V)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některé inkoustové tiskárny využívají externí napájecí adaptér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Komunikační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tiskárna je připojena konektorem USB, starším LPT (paralelní konektor) nebo bezdrátově (WI-FI)</a:t>
            </a:r>
          </a:p>
        </p:txBody>
      </p:sp>
      <p:grpSp>
        <p:nvGrpSpPr>
          <p:cNvPr id="36" name="Skupina 35"/>
          <p:cNvGrpSpPr/>
          <p:nvPr/>
        </p:nvGrpSpPr>
        <p:grpSpPr>
          <a:xfrm>
            <a:off x="4143372" y="3356992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7089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" name="Elipsa 39"/>
          <p:cNvSpPr/>
          <p:nvPr/>
        </p:nvSpPr>
        <p:spPr>
          <a:xfrm>
            <a:off x="2267744" y="519022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515719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683568" y="4312866"/>
            <a:ext cx="357190" cy="461665"/>
            <a:chOff x="531168" y="3413619"/>
            <a:chExt cx="357190" cy="461665"/>
          </a:xfrm>
        </p:grpSpPr>
        <p:sp>
          <p:nvSpPr>
            <p:cNvPr id="18" name="Elipsa 36"/>
            <p:cNvSpPr/>
            <p:nvPr/>
          </p:nvSpPr>
          <p:spPr>
            <a:xfrm>
              <a:off x="531168" y="3465857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31168" y="3413619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" name="Picture 2" descr="D:\Prace\DUM -ODU\openclipar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7500" y="5661248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928802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Inkoustová tiskárna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nejpoužívanějším typem tiskárny pro domácí použití vzhledem k jednoduchému ovládání a obsluze.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INKOUSTOVÁ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071810"/>
            <a:ext cx="345695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Universal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erial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Bus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Line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Printer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Terminal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Cyan,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Mangenta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Yellow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Key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071810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Nejběžnější typ připojení periferií počítače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typ připojení tiskárny k počítači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Barevný model pro tisk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Nejběžnější formát papíru pro tiskárny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071810"/>
            <a:ext cx="7573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LPT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CMYK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A4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1916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inkoustových tiskáren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Hewlet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Packard, Canon, Epson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13176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typy tiskáren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sou: Laserová, jehličková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termosublimační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 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INKOUSTOVÁ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hlavní části inkoustové tiskárny.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Vypiš jakými barvami tiskne inkoustová tiskárna.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Dokáže inkoustová tiskárna vytisknout bílý text (kresbu)?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je nejběžnější připojení inkoustové tiskárny k počítači?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výhody inkoustové tiskárny?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nevýhody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inkoustové tiskárny?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1327</TotalTime>
  <Words>409</Words>
  <Application>Microsoft Office PowerPoint</Application>
  <PresentationFormat>Předvádění na obrazovce (4:3)</PresentationFormat>
  <Paragraphs>74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INKOUSTOVÁ TISKÁRNA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193</cp:revision>
  <dcterms:created xsi:type="dcterms:W3CDTF">2013-01-16T20:09:48Z</dcterms:created>
  <dcterms:modified xsi:type="dcterms:W3CDTF">2015-07-17T06:45:46Z</dcterms:modified>
</cp:coreProperties>
</file>