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7"/>
  </p:notesMasterIdLst>
  <p:sldIdLst>
    <p:sldId id="276" r:id="rId2"/>
    <p:sldId id="256" r:id="rId3"/>
    <p:sldId id="257" r:id="rId4"/>
    <p:sldId id="266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Síťová karta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III/2/VT/2/1/08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 zdrojem napájení.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RJ45, konektor, dioda, STP, UTP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9.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 descr="la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2285992"/>
            <a:ext cx="4046118" cy="204788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SÍŤOVÁ KARTA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9124" y="1785926"/>
            <a:ext cx="4500594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Síťová karta je zařízení, které umožňuje komunikaci mezi počítači.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této karty můžeme procházet internet.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Síťový čip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připravuje, posílá, a kontroluje přenosy dat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zpracovává data jiných, připojených počítačů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nezatěžuje svou činností procesor počítače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základní desku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tímto konektorem  propojujeme síťovou kartu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se základní deskou počítače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Komunikační konektor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do tohoto konektoru se připojuje speciální kabel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(UTP, STP) s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konektorrm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RJ45 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Kontrolní diody (1-2)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signalizují, že je karta připojena k síti a že probíhá přenos dat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286124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392906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428868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253087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389602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Poznámka: Popisovaná síťová karta je typem pro patici PCI 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1214414" y="3357562"/>
            <a:ext cx="357190" cy="461665"/>
            <a:chOff x="1214414" y="1428736"/>
            <a:chExt cx="357190" cy="461665"/>
          </a:xfrm>
        </p:grpSpPr>
        <p:sp>
          <p:nvSpPr>
            <p:cNvPr id="20" name="Elipsa 19"/>
            <p:cNvSpPr/>
            <p:nvPr/>
          </p:nvSpPr>
          <p:spPr>
            <a:xfrm>
              <a:off x="1214414" y="1461773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214414" y="1428736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786050" y="2357430"/>
            <a:ext cx="357190" cy="461665"/>
            <a:chOff x="4143372" y="2610145"/>
            <a:chExt cx="357190" cy="461665"/>
          </a:xfrm>
        </p:grpSpPr>
        <p:sp>
          <p:nvSpPr>
            <p:cNvPr id="25" name="Elipsa 24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7" name="Elipsa 26"/>
          <p:cNvSpPr/>
          <p:nvPr/>
        </p:nvSpPr>
        <p:spPr>
          <a:xfrm>
            <a:off x="3286116" y="3176285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286116" y="314324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1785918" y="3890665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785918" y="385762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Elipsa 12"/>
          <p:cNvSpPr/>
          <p:nvPr/>
        </p:nvSpPr>
        <p:spPr>
          <a:xfrm>
            <a:off x="4142802" y="4581128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4139952" y="4551511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w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146300"/>
            <a:ext cx="3857652" cy="2368528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SÍŤOVÁ KARTA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 připojení bezdrátových technologií je většinou potřeba znát heslo, kterým se přihlásíme k požadované síti.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1785926"/>
            <a:ext cx="4500594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Síťová karta je zařízení, které umožňuje komunikaci mezi počítači.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obrázku je bezdrátová síťová karta (WI-FI)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Síťový čip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připravuje, posílá, a kontroluje přenosy dat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zpracovává data jiných, připojených počítačů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nezatěžuje svou činností procesor počítače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pro základní desku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tímto konektorem  propojujeme síťovou kartu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se základní deskou počítače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Anténa pro bezdrátový přenos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nahrazuje kabel klasické síťové karty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Kontrolní diody (1-2)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signalizují, že je karta připojena k síti a že probíhá přenos dat</a:t>
            </a:r>
          </a:p>
        </p:txBody>
      </p:sp>
      <p:grpSp>
        <p:nvGrpSpPr>
          <p:cNvPr id="33" name="Skupina 32"/>
          <p:cNvGrpSpPr/>
          <p:nvPr/>
        </p:nvGrpSpPr>
        <p:grpSpPr>
          <a:xfrm>
            <a:off x="4143372" y="3929066"/>
            <a:ext cx="357190" cy="461665"/>
            <a:chOff x="4143372" y="2610145"/>
            <a:chExt cx="357190" cy="461665"/>
          </a:xfrm>
        </p:grpSpPr>
        <p:sp>
          <p:nvSpPr>
            <p:cNvPr id="34" name="Elipsa 3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2428868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143372" y="3286124"/>
            <a:ext cx="357190" cy="461665"/>
            <a:chOff x="4143372" y="2610145"/>
            <a:chExt cx="357190" cy="461665"/>
          </a:xfrm>
        </p:grpSpPr>
        <p:sp>
          <p:nvSpPr>
            <p:cNvPr id="18" name="Elipsa 1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143372" y="4357694"/>
            <a:ext cx="357190" cy="461665"/>
            <a:chOff x="4143372" y="2610145"/>
            <a:chExt cx="357190" cy="461665"/>
          </a:xfrm>
        </p:grpSpPr>
        <p:sp>
          <p:nvSpPr>
            <p:cNvPr id="24" name="Elipsa 23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500298" y="3038773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286116" y="3438524"/>
            <a:ext cx="357190" cy="461665"/>
            <a:chOff x="4143372" y="2610145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71472" y="2285992"/>
            <a:ext cx="357190" cy="461665"/>
            <a:chOff x="4143372" y="2610145"/>
            <a:chExt cx="357190" cy="461665"/>
          </a:xfrm>
        </p:grpSpPr>
        <p:sp>
          <p:nvSpPr>
            <p:cNvPr id="31" name="Elipsa 30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000100" y="3286124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261708"/>
            <a:ext cx="8715436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Síťové karty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existují jako zde popisované součásti počítačů, nebo jako externí, připojené portem USB. Dnešní základní desky mají síťové karty již integrovány.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SÍŤOVÁ KARTA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0100" y="3260711"/>
            <a:ext cx="3500462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Koncovka síťového kabelu</a:t>
            </a:r>
            <a:endParaRPr lang="cs-CZ" sz="1400" dirty="0" smtClean="0"/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Wireless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Fidelity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Unshielded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Twisted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Pair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Shielded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Twisted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Pair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260711"/>
            <a:ext cx="4357718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Nejčastěji používané propojení se síťovou kartou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Standard pro bezdrátový přenos dat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Kabel – Nestíněná kroucená dvojlinka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Kabel – Stíněná kroucená dvojlinka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3260711"/>
            <a:ext cx="71438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RJ45</a:t>
            </a: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WI-FI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UTP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STP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4500570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Významní výrobci síťových karet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3Com,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Realtek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286388"/>
            <a:ext cx="8715436" cy="138499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Ethernet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znamená lokální počítačová síť. Připojením k této síti můžeme dosáhnout sdílené prostředky místní sítě, např. tiskárny, sdílené disky apod.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Internet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znamená celosvětový systém propojených počítačových sítí. Nejznámější a nejpoužívanější službou internetu je služba WWW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World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Wide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Web), pro prohlížení webových stránek.  </a:t>
            </a:r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SÍŤOVÁ KARTA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Z čeho se skládá síťová karta?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Jaký je rozdíl mezi klasickou a bezdrátovou síťovou kartou?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Co označujeme pojmem WI-FI?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Co znamenají zkratky STP a UTP u síťové kabeláže?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Jaký je rozdíl mezi Internetem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Ethernetem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Co signalizují diody na síťových kartách?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1928802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1358</TotalTime>
  <Words>518</Words>
  <Application>Microsoft Office PowerPoint</Application>
  <PresentationFormat>Předvádění na obrazovce (4:3)</PresentationFormat>
  <Paragraphs>92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Snímek 1</vt:lpstr>
      <vt:lpstr>SÍŤOVÁ KARTA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198</cp:revision>
  <dcterms:created xsi:type="dcterms:W3CDTF">2013-01-16T20:09:48Z</dcterms:created>
  <dcterms:modified xsi:type="dcterms:W3CDTF">2015-07-17T06:39:48Z</dcterms:modified>
</cp:coreProperties>
</file>