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</a:t>
            </a:r>
            <a:r>
              <a:rPr lang="cs-CZ" sz="120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Internetové služby – Redakční systém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III/2/VT/2/2/40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Wordpress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r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edakční systémy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14.10.2013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5000625" cy="45799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REDAKČNÍ SYSTÉM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22357" y="1916832"/>
            <a:ext cx="3287164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Redakční systém webových stránek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Dnešní stránky se v mnoha případech tvoří z předpřipravených šablon a tvůrcům těchto stránek stačí opravdu malé znalosti o tvorbě webu.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Redakční systém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Wordpress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Stránky naší školy jsou vytvořené v redakčním systému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Wordpress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Článek v rubrice aktuality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Článkům se obvykle říká příspěvky. Ty mohou obsahovat sdělení, obrázek nebo i video.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Rubriky školních stránek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seznamu jsou řazeny jednotlivé rubriky k příspěvkům. Každý příspěvek na našich stránkách patří do určité rubriky.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366938" y="2924944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179512" y="6021288"/>
            <a:ext cx="5000625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webová stránka naší školy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příspěvkem školní družiny.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364088" y="378904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974450" y="1911130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051720" y="2607295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3" name="Picture 2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775" y="3206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0" descr="data:image/png;base64,iVBORw0KGgoAAAANSUhEUgAAAGYAAABmCAMAAAAOARRQAAAAulBMVEX/////MzMAAAD/MDD/LCwjHyD/KSn/l5f/9/f//Pz/JSX/Ghr/Skr/2tr/SEj/UlL/Cwv/19f/bGwVDxH/ExP/p6f19fX/zc2Af3//7u6KiIhRTk/a2tocFxn/Pz//d3e2tLT/Wlr/s7P/ra3/oaH/PDz/YmJxbm//5+dlY2T/jIz/vLz/eHj/WFj/hITk5ORFQkPS0dH/x8eioaEzLzGWlZVNSkv/kpIwLCxgXV7FxMSrqan/aGg7NzhoBatZAAAEkUlEQVRoge2XeXeiPBSHEQJK2ASK1AUYARV3q7a2it//a80NW8Gijr7znjN/5HdOS8KSx+QuyWUYKioqKioqKioqKiqqf0+iKLbuCl4Sn0e0bD9ceItYVlVVbr/UqM3BI1fzPG8WzpXnKMoKYSwghDiixoVGripr2nI8NuLxOB5qsjQKo2comvBj7CoHIMZiNTs0Qyvw577XNh7ndF10C5KAVBlA3mJ2CC1/vrUttGo9ipnhRgOVVB6fy/sjNZ9RAjpIdv752/F47FQa9XK5BjKMOJMxLnNkeDBKm66qDWMCaoaB7y8X+ee9/Xn/Thqb8/l8HSPCZF5a3UJb6ZuCDq1upOaGc2VtHHuL1aFp+Z5WzIblnQ1c1yxvbq5PRgFMu9TXy5gm/Ay58A8wUQYKPVx8wPM8C7M4sTy7u46ZC1WMch1T+MJq5klFmL6avPmLYSZwWV/HWIDBc98PoN2FVW/iG5jEF4bgCx4uYnQAq/XKMB+O07/hAQch/f4ln0kWoeSSYb5jlrQSX4iFbT5Ap+84X8xxz5vvaR9UamTdWeZZ7QzDjVx3RGIS/icYlVNlNyUjVZYhylx5OURB8UN3pnN+2zm8+Qad9fvmvJ++kfF30ykY6zSdfsF94wKDgu12JeBwu7VUgWDGoRLZMbyFtFCPInvmwi/RkFVg3vYOf+qZTh9Ms56YDs+bn2CszivLwmL2WIetwWDIIxYm4QdJiGB0MpStcpycrpNojbjGSJgVmA4MPf1yzF6HEd9N3mHhb7MGjEls1jP5WoySY/QEk0o00PcykU+E1bd5YWyQc4LJbMARjj1w8V9VTLS8h5kvySwWWINpRQYZ3ReqmOMnoWwG4HVwBXvsie9VMcM7GNHFS5FkvrjLMKHUttOILmM6G7CHM0mdmwez9B1z8ihGRipgmtjoMi1PwMFPDAnN1J0zzPQpjFxgjHY7TDFoXMJAouHNwV/DMJGidGswkDb5PfP3MKl+LBoDWbp/G3PP02ow0eOY7kO2mQ3Hw+FwyT2MuRueFYyHESQ793/HIBzYtg+f4MMNzM+4+RNMKW6QpKe2wUEtxkxyzpn/xnw5CeZyI0gwUkMvZYEhYA4EIzaltp56Wj0myWmDd8hpJ4KB/AZ7a4LJt7UyRolJGstyWhCnOU0m8/A8aNuAkfQ6TKeXZejPAcFAm+VTTFCDSVXJ0F4pQ5MFkCrnTtYxP5LGoE+ytePsRLLdQW7YwC5BMHNcxQhz8rqt5PsNk2B1mUNaNoEtOVKVTylgjP7HJG2tJ6xpnk8Z0pmsdx/9M5MuNJGk6LpPsggJQ6sRQE9GK0W3h8DtLsjuqZL5iCGhcIi5qkFxwBmUziD5SUaSpKSJsCpgDkOPawhwE0mCKiUrCzdd9QWTcwHS6gC3JP8oB27cyM84uHl/4Kp86XLU++K4h0uploHvj3tBweHjtWHkobsVTgWCGuHD5Q1DzrRjDiyO08owqw0rSisf8ga8N4rnT9a5kW7rQWhZK6hhPUNTLzVekAdNywq3tq0/U3lWJCa6Uqn/l1qdioqKioqKioqKiorqSf0GxduOQQi3rQsAAAAASUVORK5CYII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2" descr="data:image/png;base64,iVBORw0KGgoAAAANSUhEUgAAAGYAAABmCAMAAAAOARRQAAAAulBMVEX/////MzMAAAD/MDD/LCwjHyD/KSn/l5f/9/f//Pz/JSX/Ghr/Skr/2tr/SEj/UlL/Cwv/19f/bGwVDxH/ExP/p6f19fX/zc2Af3//7u6KiIhRTk/a2tocFxn/Pz//d3e2tLT/Wlr/s7P/ra3/oaH/PDz/YmJxbm//5+dlY2T/jIz/vLz/eHj/WFj/hITk5ORFQkPS0dH/x8eioaEzLzGWlZVNSkv/kpIwLCxgXV7FxMSrqan/aGg7NzhoBatZAAAEkUlEQVRoge2XeXeiPBSHEQJK2ASK1AUYARV3q7a2it//a80NW8Gijr7znjN/5HdOS8KSx+QuyWUYKioqKioqKioqKiqqf0+iKLbuCl4Sn0e0bD9ceItYVlVVbr/UqM3BI1fzPG8WzpXnKMoKYSwghDiixoVGripr2nI8NuLxOB5qsjQKo2comvBj7CoHIMZiNTs0Qyvw577XNh7ndF10C5KAVBlA3mJ2CC1/vrUttGo9ipnhRgOVVB6fy/sjNZ9RAjpIdv752/F47FQa9XK5BjKMOJMxLnNkeDBKm66qDWMCaoaB7y8X+ee9/Xn/Thqb8/l8HSPCZF5a3UJb6ZuCDq1upOaGc2VtHHuL1aFp+Z5WzIblnQ1c1yxvbq5PRgFMu9TXy5gm/Ay58A8wUQYKPVx8wPM8C7M4sTy7u46ZC1WMch1T+MJq5klFmL6avPmLYSZwWV/HWIDBc98PoN2FVW/iG5jEF4bgCx4uYnQAq/XKMB+O07/hAQch/f4ln0kWoeSSYb5jlrQSX4iFbT5Ap+84X8xxz5vvaR9UamTdWeZZ7QzDjVx3RGIS/icYlVNlNyUjVZYhylx5OURB8UN3pnN+2zm8+Qad9fvmvJ++kfF30ykY6zSdfsF94wKDgu12JeBwu7VUgWDGoRLZMbyFtFCPInvmwi/RkFVg3vYOf+qZTh9Ms56YDs+bn2CszivLwmL2WIetwWDIIxYm4QdJiGB0MpStcpycrpNojbjGSJgVmA4MPf1yzF6HEd9N3mHhb7MGjEls1jP5WoySY/QEk0o00PcykU+E1bd5YWyQc4LJbMARjj1w8V9VTLS8h5kvySwWWINpRQYZ3ReqmOMnoWwG4HVwBXvsie9VMcM7GNHFS5FkvrjLMKHUttOILmM6G7CHM0mdmwez9B1z8ihGRipgmtjoMi1PwMFPDAnN1J0zzPQpjFxgjHY7TDFoXMJAouHNwV/DMJGidGswkDb5PfP3MKl+LBoDWbp/G3PP02ow0eOY7kO2mQ3Hw+FwyT2MuRueFYyHESQ793/HIBzYtg+f4MMNzM+4+RNMKW6QpKe2wUEtxkxyzpn/xnw5CeZyI0gwUkMvZYEhYA4EIzaltp56Wj0myWmDd8hpJ4KB/AZ7a4LJt7UyRolJGstyWhCnOU0m8/A8aNuAkfQ6TKeXZejPAcFAm+VTTFCDSVXJ0F4pQ5MFkCrnTtYxP5LGoE+ytePsRLLdQW7YwC5BMHNcxQhz8rqt5PsNk2B1mUNaNoEtOVKVTylgjP7HJG2tJ6xpnk8Z0pmsdx/9M5MuNJGk6LpPsggJQ6sRQE9GK0W3h8DtLsjuqZL5iCGhcIi5qkFxwBmUziD5SUaSpKSJsCpgDkOPawhwE0mCKiUrCzdd9QWTcwHS6gC3JP8oB27cyM84uHl/4Kp86XLU++K4h0uploHvj3tBweHjtWHkobsVTgWCGuHD5Q1DzrRjDiyO08owqw0rSisf8ga8N4rnT9a5kW7rQWhZK6hhPUNTLzVekAdNywq3tq0/U3lWJCa6Uqn/l1qdioqKioqKioqKiorqSf0GxduOQQi3rQsAAAAASUVORK5CYII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3419872" y="5271591"/>
            <a:ext cx="360040" cy="461665"/>
            <a:chOff x="4140522" y="3610277"/>
            <a:chExt cx="360040" cy="461665"/>
          </a:xfrm>
        </p:grpSpPr>
        <p:sp>
          <p:nvSpPr>
            <p:cNvPr id="36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364088" y="4365104"/>
            <a:ext cx="360040" cy="461665"/>
            <a:chOff x="4140522" y="3610277"/>
            <a:chExt cx="360040" cy="461665"/>
          </a:xfrm>
        </p:grpSpPr>
        <p:sp>
          <p:nvSpPr>
            <p:cNvPr id="39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5652120" y="5805264"/>
            <a:ext cx="3287164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Adresa našich webových stránek,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vytořená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redakčním systémem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Wordpress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je: www.1zsmost.cz</a:t>
            </a: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297" y="1359247"/>
            <a:ext cx="5000625" cy="3479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508104" y="4061971"/>
            <a:ext cx="3381526" cy="203132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Hlavní nabídka pro příspěvky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je seznam posledních příspěvků.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Informace o příspěvcích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Tady je uveden autor příspěvku a rubrika, do které patří.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nastavení redakčního systému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Nastavení dalších možností, vzhledu, chování uživatelů, správa odkazů a podobně.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REDAKČNÍ SYSTÉM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1684546"/>
            <a:ext cx="3381526" cy="203132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Administrativní část systému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Wordpress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administraci píšeme články, vkládáme fotografie a upravujeme odkazy našich stránek. A také určujeme role dalším spolupracovníkům našich stránek. Tou nejvyšší autoritou je administrátor. Dalšími pracovníky jsou: Šéfredaktor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 redaktoři.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Ti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mohou publikovat články.</a:t>
            </a:r>
          </a:p>
        </p:txBody>
      </p:sp>
      <p:grpSp>
        <p:nvGrpSpPr>
          <p:cNvPr id="42" name="Skupina 41"/>
          <p:cNvGrpSpPr/>
          <p:nvPr/>
        </p:nvGrpSpPr>
        <p:grpSpPr>
          <a:xfrm>
            <a:off x="5222922" y="3327375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220072" y="426347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990674" y="1268760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195678" y="5118220"/>
            <a:ext cx="5027244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Redakční systém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Wordpress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jeden z nejvyužívanějších systémů webových stránek na světě. Má snadnou obsluhu a jeho správa probíhá vždy v českém jazyce a je zcela zdarma.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3926778" y="3183359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79512" y="2636912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220072" y="5085184"/>
            <a:ext cx="357190" cy="461665"/>
            <a:chOff x="4143372" y="2610145"/>
            <a:chExt cx="357190" cy="461665"/>
          </a:xfrm>
        </p:grpSpPr>
        <p:sp>
          <p:nvSpPr>
            <p:cNvPr id="31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REDAKČNÍ SYSTÉM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41665"/>
            <a:ext cx="8429684" cy="163121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slouží redakční systém?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Jaké jsou role spolupracovníků redakčního systému?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Jak se jmenuje redakční systém naší školy?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Jakou internetovou adresu mají stránky naší školy?</a:t>
            </a:r>
          </a:p>
          <a:p>
            <a:pPr marL="342900" indent="-342900">
              <a:buAutoNum type="arabicPeriod" startAt="4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Kolik stojí redakční systém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Wordpress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205155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2039</TotalTime>
  <Words>403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INTERNETOVÉ SLUŽBY – REDAKČNÍ SYSTÉM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282</cp:revision>
  <dcterms:created xsi:type="dcterms:W3CDTF">2013-01-16T20:09:48Z</dcterms:created>
  <dcterms:modified xsi:type="dcterms:W3CDTF">2015-07-16T20:13:51Z</dcterms:modified>
</cp:coreProperties>
</file>