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Programy pro komunikaci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III/2/VT/2/2/35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Windows, e-mail,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skype</a:t>
            </a:r>
            <a:endParaRPr lang="cs-CZ" sz="1200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maxiorel.cz/files/pictures/clanky/2008/03brezen/windows-mai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527" y="1375323"/>
            <a:ext cx="4738449" cy="374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251520" y="5229200"/>
            <a:ext cx="4768456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Zprávy mohou obsahovat přílohy, které se mohou ukládat do našeho počítače. Důsledně kontrolujme, zda se nejedná o podivné typy příloh od neznámých odesílatelů. Tyto zprávy by mohly obsahovat viry.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KOMUNIKACI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8666" y="1628800"/>
            <a:ext cx="3540617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Nejvyužívanější formou komunikace je dnes e-mail.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 použití musíme použít e-mailového klienta, jako např. na obrázku aplikaci Windows Mail, nebo webové stránky s poštovním serverem, jako např. email.seznam.cz.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Složky pro zprávy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Obsahují minimálně: Doručenou poštu, odeslanou poštu, koš, poštu k odeslání.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Seznam zpráv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tomto poli se nachází seznam všech  stažených zpráv.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Obsah zprávy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Zobrazuje zprávu, kterou jsme si vybrali ze seznamu zpráv. 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076056" y="3429000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6361583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 program Windows Mail, který poskytuje Microsoft k použití zdarma.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5076056" y="4725144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076056" y="4077072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07504" y="1815207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910554" y="1916832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710754" y="2924944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5398666" y="5461772"/>
            <a:ext cx="3540617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 komunikaci pomocí e-mailu musíme znát svou e-mailovou adresu. Ta může vypadat takto: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jan.novak@seznam.cz</a:t>
            </a: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85720" y="1628800"/>
            <a:ext cx="4862344" cy="3495847"/>
            <a:chOff x="285720" y="1628800"/>
            <a:chExt cx="4862344" cy="3495847"/>
          </a:xfrm>
        </p:grpSpPr>
        <p:pic>
          <p:nvPicPr>
            <p:cNvPr id="2050" name="Picture 2" descr="http://mujsoubor.cz/data/mujsoubor.cz/images/4_157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720" y="1628800"/>
              <a:ext cx="4862344" cy="34958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Zaoblený obdélník 1"/>
            <p:cNvSpPr/>
            <p:nvPr/>
          </p:nvSpPr>
          <p:spPr>
            <a:xfrm>
              <a:off x="467544" y="4653136"/>
              <a:ext cx="502346" cy="19186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5508104" y="3501008"/>
            <a:ext cx="3381526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Pás nabídek programu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těchto nabídek můžeme nastavit naši webovou kameru, mikrofon a tyto přístroje také otestovat.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Přihlašovací stránka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 přihlášení k aplikaci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Skype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musíme mít vytvořen účet s uživatelským jménem a heslem. Tyto údaje můžeme získat na stránkách programu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Skype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Možnosti aplikace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této nabídce můžeme povolit automatické přihlášení při spuštění programu a spuštění programu při startu operačního systému Windows.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KOMUNIKACI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1628800"/>
            <a:ext cx="3381526" cy="181588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Přímá komunikace prostřednictvím aplikace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Skype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rozdíl od předchozího typu komunikace prostřednictvím e-mailové pošty, musí být oba uživatelé ve stejný moment u počítače. V tomto typu komunikace se skrze internet přenáší nejen text, ale i video a zvuk. 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" name="Skupina 41"/>
          <p:cNvGrpSpPr/>
          <p:nvPr/>
        </p:nvGrpSpPr>
        <p:grpSpPr>
          <a:xfrm>
            <a:off x="5220072" y="3429000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220072" y="4263479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403648" y="1844824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1331640" y="3327375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85720" y="5499229"/>
            <a:ext cx="4862344" cy="73866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Aplikace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Skype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velice využívaným pomocníkem. Aplikace existuje pro více systémů, jako např. pro tablety se systémy Android nebo dokonce i pro mobilní telefony.</a:t>
            </a:r>
          </a:p>
        </p:txBody>
      </p:sp>
      <p:grpSp>
        <p:nvGrpSpPr>
          <p:cNvPr id="21" name="Skupina 20"/>
          <p:cNvGrpSpPr/>
          <p:nvPr/>
        </p:nvGrpSpPr>
        <p:grpSpPr>
          <a:xfrm>
            <a:off x="1982562" y="4653136"/>
            <a:ext cx="357190" cy="461665"/>
            <a:chOff x="4143372" y="2610145"/>
            <a:chExt cx="357190" cy="461665"/>
          </a:xfrm>
        </p:grpSpPr>
        <p:sp>
          <p:nvSpPr>
            <p:cNvPr id="2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220072" y="5415607"/>
            <a:ext cx="357190" cy="461665"/>
            <a:chOff x="4143372" y="2610145"/>
            <a:chExt cx="357190" cy="461665"/>
          </a:xfrm>
        </p:grpSpPr>
        <p:sp>
          <p:nvSpPr>
            <p:cNvPr id="2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KOMUNIKACI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041665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Musí být adresát e-mailové zprávy připojen ve stejný čas jako odesílatel?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V čem pro nás může být e-mailová zpráva nebezpečná?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Jak vypadá e-mailová adresa a jaký zvláštní znak obsahuje?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K čemu používáš ty nebo rodiče program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Skype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196752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1729</TotalTime>
  <Words>458</Words>
  <Application>Microsoft Office PowerPoint</Application>
  <PresentationFormat>Předvádění na obrazovce (4:3)</PresentationFormat>
  <Paragraphs>57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PROGRAMY PRO KOMUNIKACI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246</cp:revision>
  <dcterms:created xsi:type="dcterms:W3CDTF">2013-01-16T20:09:48Z</dcterms:created>
  <dcterms:modified xsi:type="dcterms:W3CDTF">2015-07-16T20:06:25Z</dcterms:modified>
</cp:coreProperties>
</file>