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7" r:id="rId3"/>
    <p:sldId id="266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>
        <p:scale>
          <a:sx n="80" d="100"/>
          <a:sy n="80" d="100"/>
        </p:scale>
        <p:origin x="-774" y="-4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Zábava na internetu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III/2/VT/2/2/28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seznámí se zábavnými portály na internetu.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Linux, Windows, Mac OS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edia.bestofmicro.com/R/O/464964/original/Facebook-logo-PSD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48" t="17461" r="4614" b="15051"/>
          <a:stretch/>
        </p:blipFill>
        <p:spPr bwMode="auto">
          <a:xfrm>
            <a:off x="306142" y="1283568"/>
            <a:ext cx="2105618" cy="79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Logo Superhry.c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48880"/>
            <a:ext cx="333375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8" t="22593" r="3462" b="5899"/>
          <a:stretch/>
        </p:blipFill>
        <p:spPr bwMode="auto">
          <a:xfrm>
            <a:off x="243452" y="3081485"/>
            <a:ext cx="4514880" cy="3371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ZÁBAVA NA INTERNETU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98858" y="1844824"/>
            <a:ext cx="3421614" cy="461664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Volný čas na internetu můžeme strávit pomocí multimediálních aplikací, které nám nabízejí některé webové stránky.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Nejpopulárnější mezi mládeží jsou komunikace a sdílení multimédií na sociálních sítích, online hry a sledování videa a televize 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Sociální síť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Facebook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Umožňuje sdílet fotografie a videa mezi přáteli, komunikaci a hry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Online herní servery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Hraní počítačových her různých žánrů, od naučných po dobrodružné arkády. Tyto herní servery mohou poskytovat hry i podle věkové kategorie.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Televizní vysílání po internetu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Někteří poskytovatelé internetu mohou zpřístupnit licencované vysílání pro webové prohlížeče. 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5076056" y="3714424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5076056" y="4320105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3566738" y="2463279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076056" y="5442616"/>
            <a:ext cx="357190" cy="461665"/>
            <a:chOff x="4143372" y="2610145"/>
            <a:chExt cx="357190" cy="461665"/>
          </a:xfrm>
        </p:grpSpPr>
        <p:sp>
          <p:nvSpPr>
            <p:cNvPr id="5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2342602" y="1311151"/>
            <a:ext cx="357190" cy="461665"/>
            <a:chOff x="4143372" y="2610145"/>
            <a:chExt cx="357190" cy="461665"/>
          </a:xfrm>
        </p:grpSpPr>
        <p:sp>
          <p:nvSpPr>
            <p:cNvPr id="58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539552" y="3471391"/>
            <a:ext cx="357190" cy="461665"/>
            <a:chOff x="4143372" y="2610145"/>
            <a:chExt cx="357190" cy="461665"/>
          </a:xfrm>
        </p:grpSpPr>
        <p:sp>
          <p:nvSpPr>
            <p:cNvPr id="5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sport.cz 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720" y="2979529"/>
            <a:ext cx="1922570" cy="305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23" t="18042" r="12124" b="62483"/>
          <a:stretch/>
        </p:blipFill>
        <p:spPr bwMode="auto">
          <a:xfrm>
            <a:off x="285720" y="1790407"/>
            <a:ext cx="4659868" cy="77449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1778912"/>
            <a:ext cx="3637637" cy="418576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Další volnočasové aktivity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jsou například poslech internetových rádií, informace o sportovních akcích, prohlížení internetových galerií a portály pro školáky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Internetová rádia Play.cz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Nabízí poslech českých i světových rádií, dokáže vyhledávat skladby podle hudebních žánrů.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Portál Sport.cz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Poskytuje aktuální informace ze světa sportu.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Portál Fotogalerie.cz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nalezneme fotografie, uspořádané do kategorií. Po registraci sem lze i vkládat vlastní fotografie a prezentovat je návštěvníkům.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Portál Škola za školou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Je placený portál, který pomáhá školákům  s učivem.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ZÁBAVA NA INTERNETU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5006898" y="2607295"/>
            <a:ext cx="357190" cy="461665"/>
            <a:chOff x="4143372" y="2610145"/>
            <a:chExt cx="357190" cy="461665"/>
          </a:xfrm>
        </p:grpSpPr>
        <p:sp>
          <p:nvSpPr>
            <p:cNvPr id="15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51299" y="1371770"/>
            <a:ext cx="357190" cy="461665"/>
            <a:chOff x="4143372" y="2610145"/>
            <a:chExt cx="357190" cy="461665"/>
          </a:xfrm>
        </p:grpSpPr>
        <p:sp>
          <p:nvSpPr>
            <p:cNvPr id="18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320492" y="6204996"/>
            <a:ext cx="860922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Při stahování multimédií si musíme dávat pozor na možnost porušování autorských práv.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323528" y="2564904"/>
            <a:ext cx="357190" cy="461665"/>
            <a:chOff x="4143372" y="2610145"/>
            <a:chExt cx="357190" cy="461665"/>
          </a:xfrm>
        </p:grpSpPr>
        <p:sp>
          <p:nvSpPr>
            <p:cNvPr id="24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935460" y="3494647"/>
            <a:ext cx="357190" cy="461665"/>
            <a:chOff x="4143372" y="2610145"/>
            <a:chExt cx="357190" cy="461665"/>
          </a:xfrm>
        </p:grpSpPr>
        <p:sp>
          <p:nvSpPr>
            <p:cNvPr id="21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pic>
        <p:nvPicPr>
          <p:cNvPr id="8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81" t="17079" r="56501" b="75793"/>
          <a:stretch/>
        </p:blipFill>
        <p:spPr bwMode="auto">
          <a:xfrm>
            <a:off x="267917" y="3725480"/>
            <a:ext cx="4677671" cy="567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1" name="Skupina 30"/>
          <p:cNvGrpSpPr/>
          <p:nvPr/>
        </p:nvGrpSpPr>
        <p:grpSpPr>
          <a:xfrm>
            <a:off x="323528" y="3327375"/>
            <a:ext cx="357190" cy="461665"/>
            <a:chOff x="4143372" y="2610145"/>
            <a:chExt cx="357190" cy="461665"/>
          </a:xfrm>
        </p:grpSpPr>
        <p:sp>
          <p:nvSpPr>
            <p:cNvPr id="32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pic>
        <p:nvPicPr>
          <p:cNvPr id="9" name="Picture 6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62" t="42191" r="33052" b="13461"/>
          <a:stretch/>
        </p:blipFill>
        <p:spPr bwMode="auto">
          <a:xfrm>
            <a:off x="308598" y="4749427"/>
            <a:ext cx="4623442" cy="1127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323528" y="4335487"/>
            <a:ext cx="357190" cy="461665"/>
            <a:chOff x="4143372" y="2610145"/>
            <a:chExt cx="357190" cy="461665"/>
          </a:xfrm>
        </p:grpSpPr>
        <p:sp>
          <p:nvSpPr>
            <p:cNvPr id="36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ZÁBAVA NA INTERNETU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185681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Napiš jak se dokážeš zabavit na internetových portálech.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Vyhledej tři sportovní internetové portály.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Vyhledej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tři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herní internetové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portály?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Vyhledej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tři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internetové portály nabízející televizní přenosy?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2056973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Samostatná práce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1599</TotalTime>
  <Words>353</Words>
  <Application>Microsoft Office PowerPoint</Application>
  <PresentationFormat>Předvádění na obrazovce (4:3)</PresentationFormat>
  <Paragraphs>55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226</cp:revision>
  <dcterms:created xsi:type="dcterms:W3CDTF">2013-01-16T20:09:48Z</dcterms:created>
  <dcterms:modified xsi:type="dcterms:W3CDTF">2015-07-16T19:56:28Z</dcterms:modified>
</cp:coreProperties>
</file>