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7" r:id="rId3"/>
    <p:sldId id="266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Prostředí internetu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III/2/VT/2/2/27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Software počítače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seznámí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 prostředím internetu. 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Linux, Windows, Mac OS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Metodické 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5. – 6.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devicemag.com/wp-content/uploads/2011/12/how-an-isp-works.jpg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0543" y="1873696"/>
            <a:ext cx="2475507" cy="292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PROSTŘEDÍ INTERNETU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29124" y="2033839"/>
            <a:ext cx="4500594" cy="28931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Internet je propojení tisíců až milionů počítačů celé Země. Nejběžnějším využitím internetu je služba www (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World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Wide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Web), což je prohlížení internetových stránek. K prohlížení je potřeba mít nainstalován v počítači jeden z prohlížečů. </a:t>
            </a:r>
          </a:p>
          <a:p>
            <a:endParaRPr lang="cs-CZ" sz="1400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Pokud již máme prohlížeč, potřebujeme svého poskytovatele internetu ISP (Internet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service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provider), který nám zpřístupní připojení.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Náš poskytovatel nám rovněž přidělí jedinečnou síťovou adresu, díky které můžeme být v prostředí internetu identifikováni. Naše adresa může mít například tuto podobu: 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78.269.145.88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427984" y="5170547"/>
            <a:ext cx="4500594" cy="12926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Počítač uživatele</a:t>
            </a: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e vybaven síťovou kartou nebo bezdrátovou síťovou kartou</a:t>
            </a:r>
            <a:endParaRPr lang="cs-CZ" sz="1200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Poskytovatel internetu</a:t>
            </a: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u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možňuje připojení k internetu více uživatelům</a:t>
            </a:r>
            <a:endParaRPr lang="cs-CZ" sz="1200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Služby internetu</a:t>
            </a:r>
          </a:p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- Prohlížení webu, e-mailová komunikace, online komunikace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4139952" y="5145233"/>
            <a:ext cx="357190" cy="461665"/>
            <a:chOff x="4143372" y="2610145"/>
            <a:chExt cx="357190" cy="461665"/>
          </a:xfrm>
        </p:grpSpPr>
        <p:sp>
          <p:nvSpPr>
            <p:cNvPr id="1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4142802" y="5559623"/>
            <a:ext cx="357190" cy="461665"/>
            <a:chOff x="4143372" y="2610145"/>
            <a:chExt cx="357190" cy="461665"/>
          </a:xfrm>
        </p:grpSpPr>
        <p:sp>
          <p:nvSpPr>
            <p:cNvPr id="46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2627784" y="3183359"/>
            <a:ext cx="357190" cy="461665"/>
            <a:chOff x="4143372" y="2610145"/>
            <a:chExt cx="357190" cy="461665"/>
          </a:xfrm>
        </p:grpSpPr>
        <p:sp>
          <p:nvSpPr>
            <p:cNvPr id="4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4139952" y="5949280"/>
            <a:ext cx="357190" cy="461665"/>
            <a:chOff x="4143372" y="2610145"/>
            <a:chExt cx="357190" cy="461665"/>
          </a:xfrm>
        </p:grpSpPr>
        <p:sp>
          <p:nvSpPr>
            <p:cNvPr id="52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1403648" y="1556792"/>
            <a:ext cx="357190" cy="461665"/>
            <a:chOff x="4143372" y="2610145"/>
            <a:chExt cx="357190" cy="461665"/>
          </a:xfrm>
        </p:grpSpPr>
        <p:sp>
          <p:nvSpPr>
            <p:cNvPr id="55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334490" y="4581128"/>
            <a:ext cx="357190" cy="461665"/>
            <a:chOff x="4143372" y="2610145"/>
            <a:chExt cx="357190" cy="461665"/>
          </a:xfrm>
        </p:grpSpPr>
        <p:sp>
          <p:nvSpPr>
            <p:cNvPr id="58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" name="Obdélník 1"/>
          <p:cNvSpPr/>
          <p:nvPr/>
        </p:nvSpPr>
        <p:spPr>
          <a:xfrm>
            <a:off x="611560" y="3068960"/>
            <a:ext cx="1800200" cy="576064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POSKYTOVATEL</a:t>
            </a:r>
          </a:p>
          <a:p>
            <a:pPr algn="ctr"/>
            <a:r>
              <a:rPr lang="cs-CZ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INTERNETU</a:t>
            </a:r>
            <a:endParaRPr lang="cs-CZ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51520" y="5499229"/>
            <a:ext cx="3783204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Služby a protokoly internetu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: prohlížení stránek</a:t>
            </a:r>
          </a:p>
          <a:p>
            <a:r>
              <a:rPr lang="cs-CZ" sz="14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op3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smtp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: příjem a odesílání e-mailů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ftp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: přenos souborů</a:t>
            </a:r>
          </a:p>
        </p:txBody>
      </p: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282" y="1628800"/>
            <a:ext cx="8715436" cy="1169551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Arial" pitchFamily="34" charset="0"/>
                <a:cs typeface="Arial" pitchFamily="34" charset="0"/>
              </a:rPr>
              <a:t>Pro práci na počítači a tvorbu výsledných dokumentů, ať již textů, tabulek, obrázků, prezentací, apod., je nezbytné použití softwarového vybavení. Základní softwarové vybavení najdete v operačním systému, ostatní si musíte dokoupit. Softwarového vybavení je k dispozici více druhů a od různých výrobců, ať se jedná o verze zdarma, pro domácí či firemní použití a od toho se také odvíjí cena a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nezřídka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i kvalita či možnosti a rozšiřitelnost.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PROSTŘEDÍ INTERNETU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09279" y="2924944"/>
            <a:ext cx="8715436" cy="3400931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   program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Wordpad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     program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     Malování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prohlížeč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Internet Explorer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Typickým příkladem 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základního softwarového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ybavení operačních 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systémů Windows jsou: 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aplikace </a:t>
            </a:r>
            <a:r>
              <a:rPr lang="cs-CZ" sz="1300" dirty="0" err="1" smtClean="0">
                <a:latin typeface="Arial" pitchFamily="34" charset="0"/>
                <a:cs typeface="Arial" pitchFamily="34" charset="0"/>
              </a:rPr>
              <a:t>Wordpad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Malování, Internet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E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xplorer.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6381328"/>
            <a:ext cx="8715436" cy="30777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4048" y="2996953"/>
            <a:ext cx="3600000" cy="1319833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6718" y="2996952"/>
            <a:ext cx="3683754" cy="1321200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Skupina 13"/>
          <p:cNvGrpSpPr/>
          <p:nvPr/>
        </p:nvGrpSpPr>
        <p:grpSpPr>
          <a:xfrm>
            <a:off x="143223" y="2996952"/>
            <a:ext cx="357190" cy="461665"/>
            <a:chOff x="4143372" y="2610145"/>
            <a:chExt cx="357190" cy="461665"/>
          </a:xfrm>
        </p:grpSpPr>
        <p:sp>
          <p:nvSpPr>
            <p:cNvPr id="15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779912" y="2987518"/>
            <a:ext cx="357190" cy="461665"/>
            <a:chOff x="4143372" y="2610145"/>
            <a:chExt cx="357190" cy="461665"/>
          </a:xfrm>
        </p:grpSpPr>
        <p:sp>
          <p:nvSpPr>
            <p:cNvPr id="18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7524328" y="2968317"/>
            <a:ext cx="357190" cy="461665"/>
            <a:chOff x="4143372" y="2610145"/>
            <a:chExt cx="357190" cy="461665"/>
          </a:xfrm>
        </p:grpSpPr>
        <p:sp>
          <p:nvSpPr>
            <p:cNvPr id="21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143223" y="3835621"/>
            <a:ext cx="357190" cy="461665"/>
            <a:chOff x="4143372" y="2610145"/>
            <a:chExt cx="357190" cy="461665"/>
          </a:xfrm>
        </p:grpSpPr>
        <p:sp>
          <p:nvSpPr>
            <p:cNvPr id="24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4297" y="4653136"/>
            <a:ext cx="6226175" cy="1387475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6" name="Skupina 25"/>
          <p:cNvGrpSpPr/>
          <p:nvPr/>
        </p:nvGrpSpPr>
        <p:grpSpPr>
          <a:xfrm>
            <a:off x="143223" y="4509120"/>
            <a:ext cx="357190" cy="461665"/>
            <a:chOff x="4143372" y="2610145"/>
            <a:chExt cx="357190" cy="461665"/>
          </a:xfrm>
        </p:grpSpPr>
        <p:sp>
          <p:nvSpPr>
            <p:cNvPr id="27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5286380" y="4509120"/>
            <a:ext cx="357190" cy="461665"/>
            <a:chOff x="4143372" y="2610145"/>
            <a:chExt cx="357190" cy="461665"/>
          </a:xfrm>
        </p:grpSpPr>
        <p:sp>
          <p:nvSpPr>
            <p:cNvPr id="30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PROSTŘEDÍ INTERNETU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928934"/>
            <a:ext cx="8429684" cy="163121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Vzpomeň si, jaký doma používáš operační systém.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Jaké znáš operační systémy?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   Kolik znáš typů operačních systémů Windows?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Jaký operační systém používáme v počítačové učebně?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Jaké programy systému máš k dispozici?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643050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1451</TotalTime>
  <Words>367</Words>
  <Application>Microsoft Office PowerPoint</Application>
  <PresentationFormat>Předvádění na obrazovce (4:3)</PresentationFormat>
  <Paragraphs>69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208</cp:revision>
  <dcterms:created xsi:type="dcterms:W3CDTF">2013-01-16T20:09:48Z</dcterms:created>
  <dcterms:modified xsi:type="dcterms:W3CDTF">2015-07-16T19:55:19Z</dcterms:modified>
</cp:coreProperties>
</file>