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6"/>
  </p:notesMasterIdLst>
  <p:sldIdLst>
    <p:sldId id="276" r:id="rId2"/>
    <p:sldId id="257" r:id="rId3"/>
    <p:sldId id="266" r:id="rId4"/>
    <p:sldId id="275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3" autoAdjust="0"/>
    <p:restoredTop sz="94631" autoAdjust="0"/>
  </p:normalViewPr>
  <p:slideViewPr>
    <p:cSldViewPr>
      <p:cViewPr>
        <p:scale>
          <a:sx n="100" d="100"/>
          <a:sy n="100" d="100"/>
        </p:scale>
        <p:origin x="-204" y="-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4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16B86-A335-4EE1-B3D4-E8B3B7A3E8E1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85F6A-ABA3-42A7-ADDE-4B15A1B022AE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21BE3-76AA-490E-BD07-1860B29E1202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AB5AB-66F4-4942-825D-0E4F786F30E3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E86D2-7E3C-4742-A6D9-1C3EB0B0481D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99FDB-668D-42B0-A81C-2B7813F61846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6BB2E-28D2-4AF5-B87E-89C2CC66AAC7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9A915-7E57-4723-8FEF-337C90021233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9015A-28E9-4EC2-B69B-9F122839CCBF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C022B-96D2-47DC-B609-F553001CA3DF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0E71A-3D8A-48A5-8747-860C47D8EF8B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A6A416D-4E2C-46CB-917A-F821D03A4C80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ransition/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Relationship Id="rId9" Type="http://schemas.openxmlformats.org/officeDocument/2006/relationships/image" Target="../media/image1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0011" b="9899"/>
          <a:stretch>
            <a:fillRect/>
          </a:stretch>
        </p:blipFill>
        <p:spPr bwMode="auto">
          <a:xfrm>
            <a:off x="1571604" y="1571612"/>
            <a:ext cx="5773737" cy="1143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16110" y="6021288"/>
            <a:ext cx="4737100" cy="706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071670" y="3071810"/>
            <a:ext cx="5143536" cy="24929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Číslo projektu: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CZ.1.07/1.4.00/21.3811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Název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Internetové prohlížeče</a:t>
            </a:r>
            <a:endParaRPr lang="cs-CZ" sz="1200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Číslo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III/2/VT/2/2/26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Vzdělávací </a:t>
            </a:r>
            <a:r>
              <a:rPr lang="cs-CZ" sz="1200" dirty="0">
                <a:latin typeface="Calibri" pitchFamily="34" charset="0"/>
                <a:cs typeface="Calibri" pitchFamily="34" charset="0"/>
              </a:rPr>
              <a:t>předmět: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Výpočetní technika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Tematická oblast: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Software počítače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Radek </a:t>
            </a:r>
            <a:r>
              <a:rPr lang="cs-CZ" sz="1200" b="1" dirty="0" err="1" smtClean="0">
                <a:latin typeface="Calibri" pitchFamily="34" charset="0"/>
                <a:cs typeface="Calibri" pitchFamily="34" charset="0"/>
              </a:rPr>
              <a:t>Mareška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Anotace: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Žák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se seznámí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s druhy internetových prohlížečů.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Klíčová slova</a:t>
            </a:r>
            <a:r>
              <a:rPr lang="cs-CZ" sz="1200" dirty="0" smtClean="0">
                <a:latin typeface="Calibri" pitchFamily="34" charset="0"/>
                <a:cs typeface="Calibri" pitchFamily="34" charset="0"/>
              </a:rPr>
              <a:t>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Linux, Windows, Mac OS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Metodické pokyny: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PC, DTP, metodické pokyny jsou součástí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materiálu.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Druh učebního materiálu: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Prezentace doplněná </a:t>
            </a:r>
            <a:r>
              <a:rPr lang="cs-CZ" sz="1200" b="1" dirty="0" err="1" smtClean="0">
                <a:latin typeface="Calibri" pitchFamily="34" charset="0"/>
                <a:cs typeface="Calibri" pitchFamily="34" charset="0"/>
              </a:rPr>
              <a:t>screenshoty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 a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úkoly.</a:t>
            </a: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Druh interaktivity: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Kombinovaná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Cílová skupina: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Žák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5. – 6. ročníku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Datum vzniku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14.4.2013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94863945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http://mxskzg.bay.livefilestore.com/y1pq8pi4oowQWIfkvAT5Tl6KXsruMKdXYqpeWijdoCb3RBt9tQfTNOrGYcbm4iMLoz7HCk5tRQU_v7UZZ_wrcWfcR9FLUH74kiQ/ie9-new-tab-resized.png?psid=1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40107"/>
          <a:stretch/>
        </p:blipFill>
        <p:spPr bwMode="auto">
          <a:xfrm>
            <a:off x="73249" y="1196752"/>
            <a:ext cx="4949804" cy="2538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upload.wikimedia.org/wikipedia/commons/4/42/Firefox_22_no_Windows_8.1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0727" y="2294434"/>
            <a:ext cx="4920409" cy="2938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Nadpis 1"/>
          <p:cNvSpPr txBox="1">
            <a:spLocks/>
          </p:cNvSpPr>
          <p:nvPr/>
        </p:nvSpPr>
        <p:spPr>
          <a:xfrm>
            <a:off x="285720" y="285728"/>
            <a:ext cx="5357850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INTERNETOVÉ PROHLÍŽEČE</a:t>
            </a:r>
            <a:endParaRPr kumimoji="0" lang="cs-CZ" sz="2800" i="0" u="none" strike="noStrike" kern="1200" normalizeH="0" baseline="0" noProof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508104" y="2033839"/>
            <a:ext cx="3421614" cy="1815882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Internetový prohlížeč je program, který nám umožňuje prohlížet webové stránky (text, obrázky</a:t>
            </a:r>
            <a:r>
              <a:rPr lang="cs-CZ" sz="14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a videa).</a:t>
            </a:r>
          </a:p>
          <a:p>
            <a:endParaRPr lang="cs-CZ" sz="1400" dirty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Aplikace prohlížečů bývají vždy zdarma a jsou často aktualizovány. Ovládací prvky těchto prohlížečů si můžeme jednoduše přizpůsobit. </a:t>
            </a:r>
            <a:endParaRPr lang="cs-CZ" sz="1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509244" y="4293927"/>
            <a:ext cx="3420474" cy="1292662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Internet Explorer</a:t>
            </a:r>
          </a:p>
          <a:p>
            <a:r>
              <a:rPr lang="cs-CZ" sz="1100" i="1" dirty="0">
                <a:latin typeface="Arial" pitchFamily="34" charset="0"/>
                <a:cs typeface="Arial" pitchFamily="34" charset="0"/>
              </a:rPr>
              <a:t>http://</a:t>
            </a:r>
            <a:r>
              <a:rPr lang="cs-CZ" sz="1100" i="1" dirty="0" smtClean="0">
                <a:latin typeface="Arial" pitchFamily="34" charset="0"/>
                <a:cs typeface="Arial" pitchFamily="34" charset="0"/>
              </a:rPr>
              <a:t>windows.microsoft.com</a:t>
            </a:r>
          </a:p>
          <a:p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Mozilla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Firefox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100" i="1" dirty="0">
                <a:latin typeface="Arial" pitchFamily="34" charset="0"/>
                <a:cs typeface="Arial" pitchFamily="34" charset="0"/>
              </a:rPr>
              <a:t>http:// </a:t>
            </a:r>
            <a:r>
              <a:rPr lang="cs-CZ" sz="1100" i="1" dirty="0" smtClean="0">
                <a:latin typeface="Arial" pitchFamily="34" charset="0"/>
                <a:cs typeface="Arial" pitchFamily="34" charset="0"/>
              </a:rPr>
              <a:t>firefox.mozilla.cz</a:t>
            </a:r>
            <a:r>
              <a:rPr lang="cs-CZ" sz="1100" i="1" dirty="0">
                <a:latin typeface="Arial" pitchFamily="34" charset="0"/>
                <a:cs typeface="Arial" pitchFamily="34" charset="0"/>
              </a:rPr>
              <a:t>/</a:t>
            </a:r>
            <a:endParaRPr lang="cs-CZ" sz="1100" i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Google Chrome</a:t>
            </a:r>
          </a:p>
          <a:p>
            <a:r>
              <a:rPr lang="cs-CZ" sz="1100" i="1" dirty="0">
                <a:latin typeface="Arial" pitchFamily="34" charset="0"/>
                <a:cs typeface="Arial" pitchFamily="34" charset="0"/>
              </a:rPr>
              <a:t>http:// </a:t>
            </a:r>
            <a:r>
              <a:rPr lang="cs-CZ" sz="1100" i="1" dirty="0" smtClean="0">
                <a:latin typeface="Arial" pitchFamily="34" charset="0"/>
                <a:cs typeface="Arial" pitchFamily="34" charset="0"/>
              </a:rPr>
              <a:t>www.google.com/chrome</a:t>
            </a:r>
          </a:p>
        </p:txBody>
      </p:sp>
      <p:grpSp>
        <p:nvGrpSpPr>
          <p:cNvPr id="18" name="Skupina 17"/>
          <p:cNvGrpSpPr/>
          <p:nvPr/>
        </p:nvGrpSpPr>
        <p:grpSpPr>
          <a:xfrm>
            <a:off x="5220072" y="4257765"/>
            <a:ext cx="357190" cy="461665"/>
            <a:chOff x="4143372" y="2610145"/>
            <a:chExt cx="357190" cy="461665"/>
          </a:xfrm>
        </p:grpSpPr>
        <p:sp>
          <p:nvSpPr>
            <p:cNvPr id="19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5" name="Skupina 44"/>
          <p:cNvGrpSpPr/>
          <p:nvPr/>
        </p:nvGrpSpPr>
        <p:grpSpPr>
          <a:xfrm>
            <a:off x="5220072" y="4672155"/>
            <a:ext cx="357190" cy="461665"/>
            <a:chOff x="4143372" y="2610145"/>
            <a:chExt cx="357190" cy="461665"/>
          </a:xfrm>
        </p:grpSpPr>
        <p:sp>
          <p:nvSpPr>
            <p:cNvPr id="46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TextovéPole 46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</a:p>
          </p:txBody>
        </p:sp>
      </p:grpSp>
      <p:grpSp>
        <p:nvGrpSpPr>
          <p:cNvPr id="48" name="Skupina 47"/>
          <p:cNvGrpSpPr/>
          <p:nvPr/>
        </p:nvGrpSpPr>
        <p:grpSpPr>
          <a:xfrm>
            <a:off x="2918666" y="2031231"/>
            <a:ext cx="357190" cy="461665"/>
            <a:chOff x="4143372" y="2610145"/>
            <a:chExt cx="357190" cy="461665"/>
          </a:xfrm>
        </p:grpSpPr>
        <p:sp>
          <p:nvSpPr>
            <p:cNvPr id="49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TextovéPole 49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</a:p>
          </p:txBody>
        </p:sp>
      </p:grpSp>
      <p:grpSp>
        <p:nvGrpSpPr>
          <p:cNvPr id="51" name="Skupina 50"/>
          <p:cNvGrpSpPr/>
          <p:nvPr/>
        </p:nvGrpSpPr>
        <p:grpSpPr>
          <a:xfrm>
            <a:off x="5220072" y="5061812"/>
            <a:ext cx="357190" cy="461665"/>
            <a:chOff x="4143372" y="2610145"/>
            <a:chExt cx="357190" cy="461665"/>
          </a:xfrm>
        </p:grpSpPr>
        <p:sp>
          <p:nvSpPr>
            <p:cNvPr id="52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TextovéPole 52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3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57" name="Skupina 56"/>
          <p:cNvGrpSpPr/>
          <p:nvPr/>
        </p:nvGrpSpPr>
        <p:grpSpPr>
          <a:xfrm>
            <a:off x="2486618" y="1052736"/>
            <a:ext cx="357190" cy="461665"/>
            <a:chOff x="4143372" y="2610145"/>
            <a:chExt cx="357190" cy="461665"/>
          </a:xfrm>
        </p:grpSpPr>
        <p:sp>
          <p:nvSpPr>
            <p:cNvPr id="58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" name="TextovéPole 58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5" name="Obdélník 4"/>
          <p:cNvSpPr/>
          <p:nvPr/>
        </p:nvSpPr>
        <p:spPr>
          <a:xfrm>
            <a:off x="395536" y="2420888"/>
            <a:ext cx="792088" cy="108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23528" y="2395627"/>
            <a:ext cx="646331" cy="1692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cs typeface="Arial" pitchFamily="34" charset="0"/>
              </a:rPr>
              <a:t>www.seznam.cz</a:t>
            </a:r>
          </a:p>
        </p:txBody>
      </p:sp>
      <p:sp>
        <p:nvSpPr>
          <p:cNvPr id="30" name="Obdélník 29"/>
          <p:cNvSpPr/>
          <p:nvPr/>
        </p:nvSpPr>
        <p:spPr>
          <a:xfrm>
            <a:off x="3383904" y="4167327"/>
            <a:ext cx="360000" cy="108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3362746" y="4136688"/>
            <a:ext cx="357790" cy="1692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cs typeface="Arial" pitchFamily="34" charset="0"/>
              </a:rPr>
              <a:t>hledat</a:t>
            </a:r>
            <a:endParaRPr lang="cs-CZ" sz="500" dirty="0">
              <a:solidFill>
                <a:schemeClr val="tx1">
                  <a:lumMod val="65000"/>
                  <a:lumOff val="3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30" name="Picture 6" descr="http://mujsoubor.cz/data/mujsoubor.cz/uploadimages/Clanky/chrome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-503" t="-13114" r="503" b="47449"/>
          <a:stretch/>
        </p:blipFill>
        <p:spPr bwMode="auto">
          <a:xfrm>
            <a:off x="611560" y="3645024"/>
            <a:ext cx="4191000" cy="2145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54" name="Skupina 53"/>
          <p:cNvGrpSpPr/>
          <p:nvPr/>
        </p:nvGrpSpPr>
        <p:grpSpPr>
          <a:xfrm>
            <a:off x="3422722" y="3789040"/>
            <a:ext cx="357190" cy="461665"/>
            <a:chOff x="4143372" y="2610145"/>
            <a:chExt cx="357190" cy="461665"/>
          </a:xfrm>
        </p:grpSpPr>
        <p:sp>
          <p:nvSpPr>
            <p:cNvPr id="55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6" name="TextovéPole 55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3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9646242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2704" y="2492896"/>
            <a:ext cx="5391870" cy="6882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5721" y="3050291"/>
            <a:ext cx="4981715" cy="6658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835" y="3614054"/>
            <a:ext cx="4285709" cy="6933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5463" y="4240457"/>
            <a:ext cx="4842230" cy="6818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5463" y="4801762"/>
            <a:ext cx="4432561" cy="7215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14282" y="1628800"/>
            <a:ext cx="8715436" cy="52322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Pro pohodlnější práci si můžeme internetový prohlížeč přizpůsobit. Můžeme si přidávat oblíbené položky (záložky), různá rozšíření, další moduly,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pluginy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a motivy prohlížeče.</a:t>
            </a:r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285720" y="285728"/>
            <a:ext cx="5357850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INTERNETOVÉ PROHLÍŽEČE</a:t>
            </a:r>
            <a:endParaRPr kumimoji="0" lang="cs-CZ" sz="2800" i="0" u="none" strike="noStrike" kern="1200" normalizeH="0" baseline="0" noProof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14282" y="6002124"/>
            <a:ext cx="3275888" cy="52322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Příklady oblíbených rozšíření webových prohlížečů</a:t>
            </a:r>
          </a:p>
        </p:txBody>
      </p:sp>
      <p:grpSp>
        <p:nvGrpSpPr>
          <p:cNvPr id="14" name="Skupina 13"/>
          <p:cNvGrpSpPr/>
          <p:nvPr/>
        </p:nvGrpSpPr>
        <p:grpSpPr>
          <a:xfrm>
            <a:off x="101266" y="5661248"/>
            <a:ext cx="357190" cy="461665"/>
            <a:chOff x="4143372" y="2610145"/>
            <a:chExt cx="357190" cy="461665"/>
          </a:xfrm>
        </p:grpSpPr>
        <p:sp>
          <p:nvSpPr>
            <p:cNvPr id="15" name="Elipsa 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172704" y="2262063"/>
            <a:ext cx="357190" cy="461665"/>
            <a:chOff x="4143372" y="2610145"/>
            <a:chExt cx="357190" cy="461665"/>
          </a:xfrm>
        </p:grpSpPr>
        <p:sp>
          <p:nvSpPr>
            <p:cNvPr id="18" name="Elipsa 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cxnSp>
        <p:nvCxnSpPr>
          <p:cNvPr id="3" name="Přímá spojnice 2"/>
          <p:cNvCxnSpPr/>
          <p:nvPr/>
        </p:nvCxnSpPr>
        <p:spPr>
          <a:xfrm>
            <a:off x="3923928" y="2348880"/>
            <a:ext cx="0" cy="30963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492896"/>
            <a:ext cx="4865366" cy="10618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589553"/>
            <a:ext cx="4896346" cy="10524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7944" y="4703857"/>
            <a:ext cx="4980158" cy="10915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9" name="TextovéPole 38"/>
          <p:cNvSpPr txBox="1"/>
          <p:nvPr/>
        </p:nvSpPr>
        <p:spPr>
          <a:xfrm>
            <a:off x="4211960" y="6165304"/>
            <a:ext cx="4253823" cy="30777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>
                <a:latin typeface="Arial" pitchFamily="34" charset="0"/>
                <a:cs typeface="Arial" pitchFamily="34" charset="0"/>
              </a:rPr>
              <a:t>Příklady oblíbených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motivů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webových prohlížečů</a:t>
            </a:r>
          </a:p>
        </p:txBody>
      </p:sp>
      <p:grpSp>
        <p:nvGrpSpPr>
          <p:cNvPr id="23" name="Skupina 22"/>
          <p:cNvGrpSpPr/>
          <p:nvPr/>
        </p:nvGrpSpPr>
        <p:grpSpPr>
          <a:xfrm>
            <a:off x="3953749" y="2295100"/>
            <a:ext cx="357190" cy="461665"/>
            <a:chOff x="4143372" y="2610145"/>
            <a:chExt cx="357190" cy="461665"/>
          </a:xfrm>
        </p:grpSpPr>
        <p:sp>
          <p:nvSpPr>
            <p:cNvPr id="24" name="Elipsa 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4068429" y="5847655"/>
            <a:ext cx="357190" cy="461665"/>
            <a:chOff x="4143372" y="2610145"/>
            <a:chExt cx="357190" cy="461665"/>
          </a:xfrm>
        </p:grpSpPr>
        <p:sp>
          <p:nvSpPr>
            <p:cNvPr id="21" name="Elipsa 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xmlns="" val="69059023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285720" y="285728"/>
            <a:ext cx="5357850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INTERNETOVÉ PROHLÍŽEČE</a:t>
            </a:r>
            <a:endParaRPr kumimoji="0" lang="cs-CZ" sz="2800" i="0" u="none" strike="noStrike" kern="1200" normalizeH="0" baseline="0" noProof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7158" y="2928934"/>
            <a:ext cx="8429684" cy="1631216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1.    Vzpomeň si, jaký doma používáš internetový prohlížeč.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2.    Jaké znáš internetové prohlížeče?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3.    Co je to motiv internetového prohlížeče?</a:t>
            </a:r>
          </a:p>
          <a:p>
            <a:pPr marL="342900" indent="-342900">
              <a:buAutoNum type="arabicPeriod" startAt="4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 Jaký internetový prohlížeč používáme v počítačové učebně?</a:t>
            </a:r>
          </a:p>
          <a:p>
            <a:pPr marL="342900" indent="-342900">
              <a:buAutoNum type="arabicPeriod" startAt="4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 Jaká užitečná rozšíření prohlížečů znáš ? 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57158" y="1785926"/>
            <a:ext cx="1697901" cy="369332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Závěrečný test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31" name="Picture 7" descr="C:\Users\Palmexman\AppData\Local\Microsoft\Windows\Temporary Internet Files\Content.IE5\MP72EBGR\MC90044172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29454" y="1643050"/>
            <a:ext cx="1857388" cy="1857388"/>
          </a:xfrm>
          <a:prstGeom prst="rect">
            <a:avLst/>
          </a:prstGeom>
          <a:noFill/>
        </p:spPr>
      </p:pic>
      <p:sp>
        <p:nvSpPr>
          <p:cNvPr id="16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357290" y="600076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Radek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Mareška</a:t>
            </a:r>
            <a:r>
              <a:rPr lang="cs-CZ" smtClean="0">
                <a:latin typeface="Arial" pitchFamily="34" charset="0"/>
                <a:cs typeface="Arial" pitchFamily="34" charset="0"/>
              </a:rPr>
              <a:t>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805954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BlackTie">
      <a:dk1>
        <a:srgbClr val="000000"/>
      </a:dk1>
      <a:lt1>
        <a:srgbClr val="FFFFFF"/>
      </a:lt1>
      <a:dk2>
        <a:srgbClr val="46464A"/>
      </a:dk2>
      <a:lt2>
        <a:srgbClr val="E3DCCF"/>
      </a:lt2>
      <a:accent1>
        <a:srgbClr val="6F6F74"/>
      </a:accent1>
      <a:accent2>
        <a:srgbClr val="A7B789"/>
      </a:accent2>
      <a:accent3>
        <a:srgbClr val="BEAE98"/>
      </a:accent3>
      <a:accent4>
        <a:srgbClr val="92A9B9"/>
      </a:accent4>
      <a:accent5>
        <a:srgbClr val="9C8265"/>
      </a:accent5>
      <a:accent6>
        <a:srgbClr val="8D6974"/>
      </a:accent6>
      <a:hlink>
        <a:srgbClr val="67AABF"/>
      </a:hlink>
      <a:folHlink>
        <a:srgbClr val="B1B5AB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1517</TotalTime>
  <Words>258</Words>
  <Application>Microsoft Office PowerPoint</Application>
  <PresentationFormat>Předvádění na obrazovce (4:3)</PresentationFormat>
  <Paragraphs>48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Vlnění</vt:lpstr>
      <vt:lpstr>Snímek 1</vt:lpstr>
      <vt:lpstr>Snímek 2</vt:lpstr>
      <vt:lpstr>Snímek 3</vt:lpstr>
      <vt:lpstr>Snímek 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219</cp:revision>
  <dcterms:created xsi:type="dcterms:W3CDTF">2013-01-16T20:09:48Z</dcterms:created>
  <dcterms:modified xsi:type="dcterms:W3CDTF">2015-07-16T19:53:50Z</dcterms:modified>
</cp:coreProperties>
</file>