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Příslušensví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OS Windows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Číslo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III/2/VT/2/2/05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Software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příslušenstvím OS Windows.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Windows, OS, Poznámkový blok, Malování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screenshoty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a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5.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7516" y="1084601"/>
            <a:ext cx="3798460" cy="2382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2689" y="2285504"/>
            <a:ext cx="4887383" cy="1647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PŘÍSLUŠENSTVÍ OS WINDOWS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8104" y="1746717"/>
            <a:ext cx="3431180" cy="375487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Příslušenství operačních systémů Windows zahrnuje běžné aplikace jako jsou: Poznámkový blok, Malování, Kalkulačka nebo například program pro spuštění příkazového řádku. O něco vyspělejší je aplikace textového editoru: 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Wordpad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Poznámkový blok</a:t>
            </a: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Malování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    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Wordpad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Kalkulačka</a:t>
            </a:r>
          </a:p>
        </p:txBody>
      </p:sp>
      <p:grpSp>
        <p:nvGrpSpPr>
          <p:cNvPr id="24" name="Skupina 23"/>
          <p:cNvGrpSpPr/>
          <p:nvPr/>
        </p:nvGrpSpPr>
        <p:grpSpPr>
          <a:xfrm>
            <a:off x="5220072" y="3789040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264431" y="6289575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Poznámka: Všechny tyto aplikace jsou automaticky nainstalovány s operačním systémem Windows.</a:t>
            </a:r>
          </a:p>
        </p:txBody>
      </p:sp>
      <p:grpSp>
        <p:nvGrpSpPr>
          <p:cNvPr id="22" name="Skupina 21"/>
          <p:cNvGrpSpPr/>
          <p:nvPr/>
        </p:nvGrpSpPr>
        <p:grpSpPr>
          <a:xfrm>
            <a:off x="1982562" y="836712"/>
            <a:ext cx="357190" cy="461665"/>
            <a:chOff x="4143372" y="2610145"/>
            <a:chExt cx="357190" cy="461665"/>
          </a:xfrm>
        </p:grpSpPr>
        <p:sp>
          <p:nvSpPr>
            <p:cNvPr id="23" name="Elipsa 2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2342602" y="2031231"/>
            <a:ext cx="357190" cy="461665"/>
            <a:chOff x="2143108" y="3500438"/>
            <a:chExt cx="357190" cy="461665"/>
          </a:xfrm>
        </p:grpSpPr>
        <p:sp>
          <p:nvSpPr>
            <p:cNvPr id="26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6721" b="57444"/>
          <a:stretch/>
        </p:blipFill>
        <p:spPr bwMode="auto">
          <a:xfrm>
            <a:off x="179512" y="3839598"/>
            <a:ext cx="4953000" cy="2253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092327"/>
            <a:ext cx="1422337" cy="20087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2630634" y="3573016"/>
            <a:ext cx="357190" cy="461665"/>
            <a:chOff x="928662" y="3000372"/>
            <a:chExt cx="357190" cy="461665"/>
          </a:xfrm>
        </p:grpSpPr>
        <p:sp>
          <p:nvSpPr>
            <p:cNvPr id="28" name="Elipsa 27"/>
            <p:cNvSpPr/>
            <p:nvPr/>
          </p:nvSpPr>
          <p:spPr>
            <a:xfrm>
              <a:off x="928662" y="3033409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928662" y="3000372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3278706" y="5445224"/>
            <a:ext cx="357190" cy="461665"/>
            <a:chOff x="928662" y="3000372"/>
            <a:chExt cx="357190" cy="461665"/>
          </a:xfrm>
        </p:grpSpPr>
        <p:sp>
          <p:nvSpPr>
            <p:cNvPr id="32" name="Elipsa 27"/>
            <p:cNvSpPr/>
            <p:nvPr/>
          </p:nvSpPr>
          <p:spPr>
            <a:xfrm>
              <a:off x="928662" y="3033409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928662" y="3000372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5220072" y="4653136"/>
            <a:ext cx="357190" cy="461665"/>
            <a:chOff x="4143372" y="4396095"/>
            <a:chExt cx="357190" cy="461665"/>
          </a:xfrm>
        </p:grpSpPr>
        <p:sp>
          <p:nvSpPr>
            <p:cNvPr id="13" name="Elipsa 12"/>
            <p:cNvSpPr/>
            <p:nvPr/>
          </p:nvSpPr>
          <p:spPr>
            <a:xfrm>
              <a:off x="4143372" y="442913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4143372" y="439609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5220072" y="4221088"/>
            <a:ext cx="360040" cy="461665"/>
            <a:chOff x="4140522" y="3610277"/>
            <a:chExt cx="360040" cy="461665"/>
          </a:xfrm>
        </p:grpSpPr>
        <p:sp>
          <p:nvSpPr>
            <p:cNvPr id="12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5220072" y="5085184"/>
            <a:ext cx="357190" cy="461665"/>
            <a:chOff x="928662" y="3000372"/>
            <a:chExt cx="357190" cy="461665"/>
          </a:xfrm>
        </p:grpSpPr>
        <p:sp>
          <p:nvSpPr>
            <p:cNvPr id="35" name="Elipsa 27"/>
            <p:cNvSpPr/>
            <p:nvPr/>
          </p:nvSpPr>
          <p:spPr>
            <a:xfrm>
              <a:off x="928662" y="3033409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928662" y="3000372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190" y="1268760"/>
            <a:ext cx="4226786" cy="2420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PŘÍSLUŠENSTVÍ OS WINDOWS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88024" y="2033839"/>
            <a:ext cx="4141694" cy="440120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Příkazový řádek není běžným uživatelem příliš využíván. Bývá též označován jako „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DOSové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okno“. Do tohoto okna můžeme psát dosové příkazy.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 spuštění této aplikace se nám v příkazové řádce objeví cesta: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C:\User\vaše_uživatelské_jméno&gt;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Abychom se dostali do kořenové složky našeho disku, zapíšeme tento příkaz: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 cd \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ýsledek tedy bude: </a:t>
            </a:r>
            <a:r>
              <a:rPr lang="cs-CZ" sz="1400" b="1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:\&gt;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Nyní si zkusme vytvořit složku na disku „C“ zapsáním následujícího příkazu: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md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test 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testujeme vytvoření naší složky zapsáním příkazu: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dir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 okně uvidíme všechny složky na disku C, včetně naší nově vytvořené složky „test“.</a:t>
            </a:r>
          </a:p>
        </p:txBody>
      </p:sp>
      <p:grpSp>
        <p:nvGrpSpPr>
          <p:cNvPr id="18" name="Skupina 17"/>
          <p:cNvGrpSpPr/>
          <p:nvPr/>
        </p:nvGrpSpPr>
        <p:grpSpPr>
          <a:xfrm>
            <a:off x="4502842" y="3399383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4499992" y="4047455"/>
            <a:ext cx="357190" cy="461665"/>
            <a:chOff x="4143372" y="2610145"/>
            <a:chExt cx="357190" cy="461665"/>
          </a:xfrm>
        </p:grpSpPr>
        <p:sp>
          <p:nvSpPr>
            <p:cNvPr id="46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2990674" y="1023119"/>
            <a:ext cx="357190" cy="461665"/>
            <a:chOff x="4143372" y="2610145"/>
            <a:chExt cx="357190" cy="461665"/>
          </a:xfrm>
        </p:grpSpPr>
        <p:sp>
          <p:nvSpPr>
            <p:cNvPr id="43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4499992" y="4911551"/>
            <a:ext cx="357190" cy="461665"/>
            <a:chOff x="4143372" y="2610145"/>
            <a:chExt cx="357190" cy="461665"/>
          </a:xfrm>
        </p:grpSpPr>
        <p:sp>
          <p:nvSpPr>
            <p:cNvPr id="52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191" y="2382218"/>
            <a:ext cx="4216604" cy="24149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7" name="Skupina 56"/>
          <p:cNvGrpSpPr/>
          <p:nvPr/>
        </p:nvGrpSpPr>
        <p:grpSpPr>
          <a:xfrm>
            <a:off x="4499992" y="5589240"/>
            <a:ext cx="357190" cy="461665"/>
            <a:chOff x="4143372" y="2610145"/>
            <a:chExt cx="357190" cy="461665"/>
          </a:xfrm>
        </p:grpSpPr>
        <p:sp>
          <p:nvSpPr>
            <p:cNvPr id="58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2987824" y="2175247"/>
            <a:ext cx="357190" cy="461665"/>
            <a:chOff x="4143372" y="2610145"/>
            <a:chExt cx="357190" cy="461665"/>
          </a:xfrm>
        </p:grpSpPr>
        <p:sp>
          <p:nvSpPr>
            <p:cNvPr id="4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191" y="3528515"/>
            <a:ext cx="4226785" cy="2420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4" name="Skupina 53"/>
          <p:cNvGrpSpPr/>
          <p:nvPr/>
        </p:nvGrpSpPr>
        <p:grpSpPr>
          <a:xfrm>
            <a:off x="2990674" y="3327375"/>
            <a:ext cx="357190" cy="461665"/>
            <a:chOff x="4143372" y="2610145"/>
            <a:chExt cx="357190" cy="461665"/>
          </a:xfrm>
        </p:grpSpPr>
        <p:sp>
          <p:nvSpPr>
            <p:cNvPr id="55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7" name="Picture 6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0789"/>
          <a:stretch/>
        </p:blipFill>
        <p:spPr bwMode="auto">
          <a:xfrm>
            <a:off x="129191" y="4797152"/>
            <a:ext cx="4251499" cy="1685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7" name="Skupina 36"/>
          <p:cNvGrpSpPr/>
          <p:nvPr/>
        </p:nvGrpSpPr>
        <p:grpSpPr>
          <a:xfrm>
            <a:off x="2987824" y="4581128"/>
            <a:ext cx="357190" cy="461665"/>
            <a:chOff x="4143372" y="2610145"/>
            <a:chExt cx="357190" cy="461665"/>
          </a:xfrm>
        </p:grpSpPr>
        <p:sp>
          <p:nvSpPr>
            <p:cNvPr id="38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PŘÍSLUŠENSTVÍ OS WINDOWS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928934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Jaké znáš aplikace v příslušenství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W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indows?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Jak se do Windows tyto aplikace instalují?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   Jaký příkaz v příkazovém řádku slouží k vytvoření složky?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Jaký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příkaz v příkazovém řádku slouží k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prohlížení </a:t>
            </a:r>
            <a:r>
              <a:rPr lang="cs-CZ" sz="2000">
                <a:latin typeface="Arial" pitchFamily="34" charset="0"/>
                <a:cs typeface="Arial" pitchFamily="34" charset="0"/>
              </a:rPr>
              <a:t>složky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?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643050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1527</TotalTime>
  <Words>336</Words>
  <Application>Microsoft Office PowerPoint</Application>
  <PresentationFormat>Předvádění na obrazovce (4:3)</PresentationFormat>
  <Paragraphs>63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PŘÍSLUŠENSTVÍ OS WINDOWS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215</cp:revision>
  <dcterms:created xsi:type="dcterms:W3CDTF">2013-01-16T20:09:48Z</dcterms:created>
  <dcterms:modified xsi:type="dcterms:W3CDTF">2015-07-16T19:52:33Z</dcterms:modified>
</cp:coreProperties>
</file>