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5" r:id="rId2"/>
    <p:sldId id="256" r:id="rId3"/>
    <p:sldId id="257" r:id="rId4"/>
    <p:sldId id="260" r:id="rId5"/>
    <p:sldId id="259" r:id="rId6"/>
    <p:sldId id="261" r:id="rId7"/>
    <p:sldId id="258" r:id="rId8"/>
    <p:sldId id="262" r:id="rId9"/>
    <p:sldId id="263" r:id="rId10"/>
    <p:sldId id="264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301889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9677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3731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062471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75001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98684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360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4449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9007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26857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865856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7F93C-E360-4A05-B6B0-0A53C901BC1E}" type="datetimeFigureOut">
              <a:rPr lang="cs-CZ" smtClean="0"/>
              <a:t>18.11.2011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65E71-1789-4618-927D-F488BB0285B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9543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7704" y="332656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11760" y="1412776"/>
            <a:ext cx="4129841" cy="3801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6178452"/>
              </p:ext>
            </p:extLst>
          </p:nvPr>
        </p:nvGraphicFramePr>
        <p:xfrm>
          <a:off x="683568" y="5229200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Skladba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pro </a:t>
                      </a: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6. 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ročník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smtClean="0">
                          <a:latin typeface="Times New Roman"/>
                          <a:ea typeface="Calibri"/>
                          <a:cs typeface="Times New Roman"/>
                        </a:rPr>
                        <a:t>VY_32_INOVACE_17_Pracovní</a:t>
                      </a:r>
                      <a:r>
                        <a:rPr lang="cs-CZ" sz="2000" b="1" baseline="0" smtClean="0">
                          <a:latin typeface="Times New Roman"/>
                          <a:ea typeface="Calibri"/>
                          <a:cs typeface="Times New Roman"/>
                        </a:rPr>
                        <a:t> list č.7</a:t>
                      </a:r>
                      <a:endParaRPr lang="cs-CZ" sz="2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latin typeface="Times New Roman"/>
                          <a:ea typeface="Calibri"/>
                          <a:cs typeface="Times New Roman"/>
                        </a:rPr>
                        <a:t>Fulínová</a:t>
                      </a:r>
                      <a:r>
                        <a:rPr lang="cs-CZ" sz="2000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Šárka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43642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smtClean="0">
                <a:latin typeface="Arial" pitchFamily="34" charset="0"/>
                <a:cs typeface="Arial" pitchFamily="34" charset="0"/>
              </a:rPr>
              <a:t>PRACOVNÍ LIST č.7</a:t>
            </a:r>
            <a:endParaRPr lang="cs-CZ" b="1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7092280" y="5949280"/>
            <a:ext cx="1616224" cy="553616"/>
          </a:xfrm>
        </p:spPr>
        <p:txBody>
          <a:bodyPr>
            <a:normAutofit/>
          </a:bodyPr>
          <a:lstStyle/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Šárka Fulínová</a:t>
            </a:r>
          </a:p>
          <a:p>
            <a:r>
              <a:rPr lang="cs-CZ" sz="1100" b="1" dirty="0" smtClean="0">
                <a:latin typeface="Arial" pitchFamily="34" charset="0"/>
                <a:cs typeface="Arial" pitchFamily="34" charset="0"/>
              </a:rPr>
              <a:t>2.ZŠ Dobříš</a:t>
            </a:r>
            <a:endParaRPr lang="cs-CZ" sz="11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137047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692696"/>
            <a:ext cx="8930650" cy="52629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8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OPIŠTE SI DANÉ SOUVĚTÍ.</a:t>
            </a:r>
          </a:p>
          <a:p>
            <a:endParaRPr lang="cs-CZ" sz="3600" b="1" u="sng" dirty="0">
              <a:latin typeface="Arial" pitchFamily="34" charset="0"/>
              <a:cs typeface="Arial" pitchFamily="34" charset="0"/>
            </a:endParaRP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Je krásné letní odpoledne, slunce hřeje,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větiny voní, ve vzduchu bzučí včely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o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mámené levandulí, v trávě se ozývá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c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vrček a my si klidně odpočíváme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a mezi a posloucháme ten nádherný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k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oncert. 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836959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1628800"/>
            <a:ext cx="889698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0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1.NAPIŠTE POČET VĚT V SOUVĚTÍ.</a:t>
            </a:r>
          </a:p>
          <a:p>
            <a:pPr marL="742950" indent="-742950">
              <a:buAutoNum type="arabicPeriod"/>
            </a:pPr>
            <a:endParaRPr lang="cs-CZ" sz="4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</a:t>
            </a:r>
            <a:endParaRPr lang="cs-CZ" sz="40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6255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41648" y="6896"/>
            <a:ext cx="8930650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1. VH                                     2.VH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Je krásné letní odpoledne, slunce hřeje,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3.VH                  4.VH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květiny voní, ve vzduchu bzučí včely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       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5.VH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omámené levandulí, v trávě se ozývá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6.VH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cvrček a my si klidně odpočíváme</a:t>
            </a:r>
          </a:p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      7.VH</a:t>
            </a: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na mezi a posloucháme ten nádherný</a:t>
            </a:r>
          </a:p>
          <a:p>
            <a:endParaRPr lang="cs-CZ" sz="36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koncert. 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3605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923054"/>
            <a:ext cx="8648521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2.VYPIŠTE ZÁKLADNÍ SKLADEBNÍ </a:t>
            </a:r>
          </a:p>
          <a:p>
            <a:r>
              <a:rPr lang="cs-CZ" sz="36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DVOJICE:</a:t>
            </a:r>
          </a:p>
          <a:p>
            <a:endParaRPr lang="cs-CZ" sz="3600" b="1" u="sng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j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e odpoledne, slunce hřeje, květiny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oní, bzučí včely, ozývá se cvrček, 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m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y si odpočíváme, (my) posloucháme.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251520" y="2564904"/>
            <a:ext cx="8712968" cy="31683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5899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692696"/>
            <a:ext cx="8270213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3. </a:t>
            </a:r>
            <a:r>
              <a:rPr lang="cs-CZ" sz="32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NAPIŠTE SYNONYMA KE SLOVŮM</a:t>
            </a:r>
          </a:p>
          <a:p>
            <a:r>
              <a:rPr lang="cs-CZ" sz="32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200" b="1" dirty="0" smtClean="0">
                <a:latin typeface="Arial" pitchFamily="34" charset="0"/>
                <a:cs typeface="Arial" pitchFamily="34" charset="0"/>
              </a:rPr>
              <a:t>   </a:t>
            </a:r>
            <a:r>
              <a:rPr lang="cs-CZ" sz="3200" b="1" i="1" u="sng" dirty="0" smtClean="0">
                <a:latin typeface="Arial" pitchFamily="34" charset="0"/>
                <a:cs typeface="Arial" pitchFamily="34" charset="0"/>
              </a:rPr>
              <a:t>KRÁSNÉ A HŘEJE</a:t>
            </a:r>
            <a:r>
              <a:rPr lang="cs-CZ" sz="3200" b="1" u="sng" dirty="0" smtClean="0">
                <a:latin typeface="Arial" pitchFamily="34" charset="0"/>
                <a:cs typeface="Arial" pitchFamily="34" charset="0"/>
              </a:rPr>
              <a:t>:</a:t>
            </a:r>
          </a:p>
          <a:p>
            <a:endParaRPr lang="cs-CZ" sz="3200" b="1" u="sng" dirty="0">
              <a:latin typeface="Arial" pitchFamily="34" charset="0"/>
              <a:cs typeface="Arial" pitchFamily="34" charset="0"/>
            </a:endParaRPr>
          </a:p>
          <a:p>
            <a:endParaRPr lang="cs-CZ" sz="3200" b="1" dirty="0" smtClean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KRÁSNÉ – nádherné, pěkné, překrásné… </a:t>
            </a:r>
          </a:p>
          <a:p>
            <a:endParaRPr lang="cs-CZ" sz="3200" b="1" dirty="0">
              <a:latin typeface="Arial" pitchFamily="34" charset="0"/>
              <a:cs typeface="Arial" pitchFamily="34" charset="0"/>
            </a:endParaRPr>
          </a:p>
          <a:p>
            <a:r>
              <a:rPr lang="cs-CZ" sz="3200" b="1" dirty="0" smtClean="0">
                <a:latin typeface="Arial" pitchFamily="34" charset="0"/>
                <a:cs typeface="Arial" pitchFamily="34" charset="0"/>
              </a:rPr>
              <a:t>HŘEJE –        pálí, zahřívá, otepluje…. .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55776" y="2708920"/>
            <a:ext cx="6037965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555775" y="3584054"/>
            <a:ext cx="6037965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0458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20" y="764704"/>
            <a:ext cx="8460329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4. </a:t>
            </a:r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KE SLOVŮM </a:t>
            </a:r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ODPOLEDNE, LETNÍ,</a:t>
            </a:r>
          </a:p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KLIDNĚ</a:t>
            </a:r>
            <a:r>
              <a:rPr lang="cs-CZ" sz="3600" b="1" u="sng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NAPIŠTE SLOVA OPAČNÉHO</a:t>
            </a:r>
          </a:p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VÝZNAMU:</a:t>
            </a:r>
          </a:p>
          <a:p>
            <a:endParaRPr lang="cs-CZ" sz="36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ODPOLEDNE –      dopoledne,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LETNÍ –                   zimní,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KLIDNĚ –                rušně.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4139952" y="2924944"/>
            <a:ext cx="309634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159154" y="4005064"/>
            <a:ext cx="309634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4175855" y="5085184"/>
            <a:ext cx="3096344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344950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23528" y="260648"/>
            <a:ext cx="8545929" cy="618630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5. </a:t>
            </a:r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 SLOVES </a:t>
            </a:r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JE, ODPOČÍVÁME</a:t>
            </a:r>
            <a:r>
              <a:rPr lang="cs-CZ" sz="3600" b="1" u="sng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r>
              <a:rPr lang="cs-CZ" sz="3600" b="1" i="1" u="sng" dirty="0" smtClean="0">
                <a:latin typeface="Arial" pitchFamily="34" charset="0"/>
                <a:cs typeface="Arial" pitchFamily="34" charset="0"/>
              </a:rPr>
              <a:t>OZÝVÁ SE </a:t>
            </a:r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URČETE MLUVNICKÉ</a:t>
            </a:r>
          </a:p>
          <a:p>
            <a:r>
              <a:rPr lang="cs-CZ" sz="3600" b="1" u="sng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KATEGORIE:</a:t>
            </a:r>
          </a:p>
          <a:p>
            <a:endParaRPr lang="cs-CZ" sz="3600" b="1" u="sng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JE   -     3.os., j.č.,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zp.ozn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., čas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přítom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.,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ODPOČÍVÁME –  1.os., mn.č.,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zp.ozn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.,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    čas přítomný,</a:t>
            </a:r>
          </a:p>
          <a:p>
            <a:endParaRPr lang="cs-CZ" sz="3600" b="1" dirty="0">
              <a:latin typeface="Arial" pitchFamily="34" charset="0"/>
              <a:cs typeface="Arial" pitchFamily="34" charset="0"/>
            </a:endParaRPr>
          </a:p>
          <a:p>
            <a:r>
              <a:rPr lang="cs-CZ" sz="3600" b="1" dirty="0" smtClean="0">
                <a:latin typeface="Arial" pitchFamily="34" charset="0"/>
                <a:cs typeface="Arial" pitchFamily="34" charset="0"/>
              </a:rPr>
              <a:t>OZÝVÁ SE -     3.os., j.č., </a:t>
            </a:r>
            <a:r>
              <a:rPr lang="cs-CZ" sz="3600" b="1" dirty="0" err="1" smtClean="0">
                <a:latin typeface="Arial" pitchFamily="34" charset="0"/>
                <a:cs typeface="Arial" pitchFamily="34" charset="0"/>
              </a:rPr>
              <a:t>zp.ozn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., čas</a:t>
            </a:r>
          </a:p>
          <a:p>
            <a:r>
              <a:rPr lang="cs-CZ" sz="3600" b="1" dirty="0">
                <a:latin typeface="Arial" pitchFamily="34" charset="0"/>
                <a:cs typeface="Arial" pitchFamily="34" charset="0"/>
              </a:rPr>
              <a:t> </a:t>
            </a:r>
            <a:r>
              <a:rPr lang="cs-CZ" sz="3600" b="1" dirty="0" smtClean="0">
                <a:latin typeface="Arial" pitchFamily="34" charset="0"/>
                <a:cs typeface="Arial" pitchFamily="34" charset="0"/>
              </a:rPr>
              <a:t>                         přítomný.</a:t>
            </a:r>
            <a:endParaRPr lang="cs-CZ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1907704" y="2492896"/>
            <a:ext cx="6961753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/>
          <p:cNvSpPr/>
          <p:nvPr/>
        </p:nvSpPr>
        <p:spPr>
          <a:xfrm>
            <a:off x="4067944" y="3645024"/>
            <a:ext cx="4801513" cy="11521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3419872" y="5157192"/>
            <a:ext cx="5184576" cy="12897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970313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01726"/>
            <a:ext cx="5759450" cy="1550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39027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259</Words>
  <Application>Microsoft Office PowerPoint</Application>
  <PresentationFormat>Předvádění na obrazovce (4:3)</PresentationFormat>
  <Paragraphs>70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systému Office</vt:lpstr>
      <vt:lpstr>Prezentace aplikace PowerPoint</vt:lpstr>
      <vt:lpstr>PRACOVNÍ LIST č.7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PRACOVNÍ LIST č.7</dc:title>
  <dc:creator>OEM</dc:creator>
  <cp:lastModifiedBy>OEM</cp:lastModifiedBy>
  <cp:revision>9</cp:revision>
  <dcterms:created xsi:type="dcterms:W3CDTF">2011-07-04T10:27:19Z</dcterms:created>
  <dcterms:modified xsi:type="dcterms:W3CDTF">2011-11-18T11:26:32Z</dcterms:modified>
</cp:coreProperties>
</file>