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134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033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455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231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256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009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90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035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935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937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558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132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35451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pro 6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VY_32_INOVACE_19_Pracovní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list č.9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PRACOVNÍ LIST č.9</a:t>
            </a:r>
            <a:endParaRPr lang="cs-CZ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4248" y="5733256"/>
            <a:ext cx="1976264" cy="69763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808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628800"/>
            <a:ext cx="754501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URČI VĚTNÉ ČLENY</a:t>
            </a:r>
          </a:p>
          <a:p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 GRAFICKY ZNÁZORNI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881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5731" y="908720"/>
            <a:ext cx="694356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PO       PŘ       </a:t>
            </a:r>
            <a:r>
              <a:rPr lang="cs-CZ" sz="4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(4)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NÁŠ KAMIL ČETL ČASOPIS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PUm</a:t>
            </a:r>
            <a:endParaRPr lang="cs-CZ" sz="4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POD LAVICÍ.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48478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16088" y="148478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35896" y="148478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36096" y="1484784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3933056"/>
            <a:ext cx="12961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6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052736"/>
            <a:ext cx="903324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            PŘ   </a:t>
            </a:r>
          </a:p>
          <a:p>
            <a:r>
              <a:rPr lang="cs-CZ" sz="4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KAMIL == ČETL</a:t>
            </a: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3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(4)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Náš                 časopis</a:t>
            </a: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                                   </a:t>
            </a:r>
            <a:r>
              <a:rPr lang="cs-CZ" sz="3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PUm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                                pod lavicí</a:t>
            </a:r>
          </a:p>
          <a:p>
            <a:endParaRPr lang="cs-CZ" sz="4800" b="1" dirty="0"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755576" y="2636912"/>
            <a:ext cx="648072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851920" y="2564904"/>
            <a:ext cx="504056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292080" y="2636912"/>
            <a:ext cx="1584176" cy="16628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1331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5759450" cy="155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85800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65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PRACOVNÍ LIST č.9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č.6</dc:title>
  <dc:creator>OEM</dc:creator>
  <cp:lastModifiedBy>OEM</cp:lastModifiedBy>
  <cp:revision>7</cp:revision>
  <dcterms:created xsi:type="dcterms:W3CDTF">2011-07-04T10:26:10Z</dcterms:created>
  <dcterms:modified xsi:type="dcterms:W3CDTF">2011-11-18T11:25:48Z</dcterms:modified>
</cp:coreProperties>
</file>