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310" r:id="rId5"/>
    <p:sldId id="326" r:id="rId6"/>
    <p:sldId id="325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324" r:id="rId20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2E56AC4-ACA0-4DDD-90EB-BBBFCDDD9D9B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2FACA-A2DE-4E64-B10E-4F4C666F5B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9812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Domácí zvířata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       ZŠ Nádražní  683  Horní Slavkov</a:t>
            </a:r>
          </a:p>
          <a:p>
            <a:pPr algn="l"/>
            <a:r>
              <a:rPr lang="cs-CZ" dirty="0" smtClean="0"/>
              <a:t>IČ:               75005476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       Mgr. </a:t>
            </a:r>
            <a:r>
              <a:rPr lang="cs-CZ" dirty="0" err="1" smtClean="0"/>
              <a:t>Heppnerová</a:t>
            </a:r>
            <a:r>
              <a:rPr lang="cs-CZ" dirty="0" smtClean="0"/>
              <a:t> Eva</a:t>
            </a:r>
          </a:p>
          <a:p>
            <a:pPr algn="l"/>
            <a:r>
              <a:rPr lang="cs-CZ" dirty="0" smtClean="0"/>
              <a:t>Předmět:    Prvouka 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   Domácí </a:t>
            </a:r>
            <a:r>
              <a:rPr lang="cs-CZ" dirty="0" smtClean="0"/>
              <a:t>zvířata -  </a:t>
            </a:r>
            <a:r>
              <a:rPr lang="cs-CZ" dirty="0" smtClean="0"/>
              <a:t>samice, samec, mládě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materiálem: </a:t>
            </a:r>
          </a:p>
          <a:p>
            <a:pPr marL="360363" indent="0">
              <a:buNone/>
            </a:pPr>
            <a:r>
              <a:rPr lang="cs-CZ" sz="1800" dirty="0"/>
              <a:t>Materiál je určen pro práci s interaktivní tabulí a </a:t>
            </a:r>
            <a:r>
              <a:rPr lang="cs-CZ" sz="1800" dirty="0" smtClean="0"/>
              <a:t>tablety</a:t>
            </a:r>
          </a:p>
          <a:p>
            <a:pPr marL="360363" indent="0">
              <a:buNone/>
            </a:pPr>
            <a:endParaRPr lang="cs-CZ" sz="1800" dirty="0"/>
          </a:p>
          <a:p>
            <a:r>
              <a:rPr lang="cs-CZ" sz="1800" dirty="0" smtClean="0"/>
              <a:t>Očekávání a cíle:</a:t>
            </a:r>
          </a:p>
          <a:p>
            <a:pPr marL="360363" indent="0">
              <a:buNone/>
            </a:pPr>
            <a:r>
              <a:rPr lang="cs-CZ" sz="1800" dirty="0" smtClean="0"/>
              <a:t>Správné pojmenování domácích zvířat a </a:t>
            </a:r>
            <a:r>
              <a:rPr lang="cs-CZ" sz="1800" smtClean="0"/>
              <a:t>jejich mláďat</a:t>
            </a:r>
            <a:endParaRPr lang="cs-CZ" sz="18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083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321462" y="1131590"/>
            <a:ext cx="2451953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kohout</a:t>
            </a:r>
          </a:p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slepice</a:t>
            </a:r>
          </a:p>
          <a:p>
            <a:pPr algn="ctr"/>
            <a:r>
              <a:rPr lang="cs-CZ" sz="6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kuře</a:t>
            </a:r>
            <a:endParaRPr lang="cs-CZ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284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85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627535"/>
            <a:ext cx="6192688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králík</a:t>
            </a:r>
          </a:p>
          <a:p>
            <a:pPr algn="ctr"/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ramlice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králíče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015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819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03068" y="555526"/>
            <a:ext cx="248895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býk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kráva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tele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79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48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699542"/>
            <a:ext cx="5832648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kačer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kachna</a:t>
            </a:r>
            <a:endParaRPr lang="cs-CZ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kachně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4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134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21151" y="573529"/>
            <a:ext cx="24016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koza</a:t>
            </a:r>
          </a:p>
          <a:p>
            <a:pPr algn="ctr"/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kozel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kůzle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85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233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6735" y="627534"/>
            <a:ext cx="3090525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</a:t>
            </a:r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očka</a:t>
            </a:r>
          </a:p>
          <a:p>
            <a:pPr algn="ctr"/>
            <a:r>
              <a:rPr lang="cs-CZ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</a:t>
            </a:r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ocour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kotě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697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735b9d-12e1-4051-9e9f-295790879a37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831A8568D9C641A1AFB06DB2CD73AC" ma:contentTypeVersion="2" ma:contentTypeDescription="Vytvoří nový dokument" ma:contentTypeScope="" ma:versionID="09817a5c2e743fd2df9e98b0e3665536">
  <xsd:schema xmlns:xsd="http://www.w3.org/2001/XMLSchema" xmlns:xs="http://www.w3.org/2001/XMLSchema" xmlns:p="http://schemas.microsoft.com/office/2006/metadata/properties" xmlns:ns2="d1735b9d-12e1-4051-9e9f-295790879a37" targetNamespace="http://schemas.microsoft.com/office/2006/metadata/properties" ma:root="true" ma:fieldsID="3ada4439b1a6c469911ceee3971aaae4" ns2:_="">
    <xsd:import namespace="d1735b9d-12e1-4051-9e9f-295790879a3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35b9d-12e1-4051-9e9f-295790879a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735b9d-12e1-4051-9e9f-295790879a37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539E53-88E4-4C77-977E-B1D350E828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735b9d-12e1-4051-9e9f-295790879a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92</Words>
  <Application>Microsoft Office PowerPoint</Application>
  <PresentationFormat>Předvádění na obrazovce (16:9)</PresentationFormat>
  <Paragraphs>40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22</cp:revision>
  <dcterms:created xsi:type="dcterms:W3CDTF">2014-10-07T08:27:59Z</dcterms:created>
  <dcterms:modified xsi:type="dcterms:W3CDTF">2015-08-04T17:58:08Z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0x01010020831A8568D9C641A1AFB06DB2CD73AC</vt:lpwstr>
  </property>
  <property fmtid="{D5CDD505-2E9C-101B-9397-08002B2CF9AE}" pid="3" name="IsMyDocuments">
    <vt:bool>true</vt:bool>
  </property>
</Properties>
</file>