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310" r:id="rId5"/>
    <p:sldId id="326" r:id="rId6"/>
    <p:sldId id="328" r:id="rId7"/>
    <p:sldId id="325" r:id="rId8"/>
    <p:sldId id="330" r:id="rId9"/>
    <p:sldId id="333" r:id="rId10"/>
    <p:sldId id="334" r:id="rId11"/>
    <p:sldId id="335" r:id="rId12"/>
    <p:sldId id="336" r:id="rId13"/>
    <p:sldId id="337" r:id="rId14"/>
    <p:sldId id="338" r:id="rId15"/>
    <p:sldId id="324" r:id="rId16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>
        <p:scale>
          <a:sx n="108" d="100"/>
          <a:sy n="108" d="100"/>
        </p:scale>
        <p:origin x="-72" y="-48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14.9.2015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14.9.2015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586"/>
            <a:ext cx="8229600" cy="939546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4857750"/>
            <a:ext cx="2133600" cy="20597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8AA47-B21A-495B-9974-F88050F45ED3}" type="datetimeFigureOut">
              <a:rPr lang="cs-CZ"/>
              <a:pPr>
                <a:defRPr/>
              </a:pPr>
              <a:t>14.9.2015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014" y="4857750"/>
            <a:ext cx="5508625" cy="20597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5A49A-979A-4999-8FC2-5E3C755E69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7746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20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Země a život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ZŠ Krátká 676, Klášterec nad Ohří 43151</a:t>
            </a:r>
          </a:p>
          <a:p>
            <a:pPr algn="l"/>
            <a:r>
              <a:rPr lang="cs-CZ" dirty="0" smtClean="0"/>
              <a:t>IČ: 46787488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Bc. Ivana Kalová</a:t>
            </a:r>
          </a:p>
          <a:p>
            <a:pPr algn="l"/>
            <a:r>
              <a:rPr lang="cs-CZ" dirty="0" smtClean="0"/>
              <a:t>Předmět: Přírodopis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Výuková prezentace, výklad vznik Země, života, význam Slunce, koloběh vody v přírodě, pro 6. ročník ZŠ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Klíčová slova: </a:t>
            </a:r>
          </a:p>
          <a:p>
            <a:pPr algn="l"/>
            <a:r>
              <a:rPr lang="cs-CZ" dirty="0" smtClean="0"/>
              <a:t>P08_dotkin, přírodopis, Země, život, Slunce, voda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3467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materiálem: výuková prezentace určená k výkladu tématu Země a život pro 6.ročník ZŠ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66800" y="699542"/>
            <a:ext cx="8077200" cy="125501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satMod val="150000"/>
                  </a:schemeClr>
                </a:solidFill>
              </a:rPr>
              <a:t>ZEMĚ A ŽIVOT</a:t>
            </a:r>
            <a:endParaRPr lang="cs-CZ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8195" name="Podnadpis 2"/>
          <p:cNvSpPr>
            <a:spLocks noGrp="1"/>
          </p:cNvSpPr>
          <p:nvPr>
            <p:ph type="subTitle" idx="1"/>
          </p:nvPr>
        </p:nvSpPr>
        <p:spPr>
          <a:xfrm>
            <a:off x="611560" y="987574"/>
            <a:ext cx="8077200" cy="1125141"/>
          </a:xfrm>
        </p:spPr>
        <p:txBody>
          <a:bodyPr/>
          <a:lstStyle/>
          <a:p>
            <a:endParaRPr lang="cs-CZ" altLang="cs-CZ" dirty="0" smtClean="0"/>
          </a:p>
        </p:txBody>
      </p:sp>
      <p:pic>
        <p:nvPicPr>
          <p:cNvPr id="8196" name="Picture 2" descr="http://www.ovsem.eu/image/zeme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355726"/>
            <a:ext cx="4381500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051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>
                <a:solidFill>
                  <a:schemeClr val="accent1">
                    <a:satMod val="150000"/>
                  </a:schemeClr>
                </a:solidFill>
              </a:rPr>
              <a:t>Planeta Země</a:t>
            </a:r>
            <a:endParaRPr lang="cs-CZ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cs-CZ" dirty="0" smtClean="0"/>
              <a:t>5 </a:t>
            </a:r>
            <a:r>
              <a:rPr lang="cs-CZ" dirty="0" err="1" smtClean="0"/>
              <a:t>mld</a:t>
            </a:r>
            <a:r>
              <a:rPr lang="cs-CZ" dirty="0" smtClean="0"/>
              <a:t> let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cs-CZ" dirty="0" smtClean="0"/>
              <a:t>Ve </a:t>
            </a:r>
            <a:r>
              <a:rPr lang="cs-CZ" u="sng" dirty="0">
                <a:uFill>
                  <a:solidFill>
                    <a:schemeClr val="accent3">
                      <a:lumMod val="75000"/>
                    </a:schemeClr>
                  </a:solidFill>
                </a:uFill>
              </a:rPr>
              <a:t>S</a:t>
            </a:r>
            <a:r>
              <a:rPr lang="cs-CZ" u="sng" dirty="0" smtClean="0">
                <a:uFill>
                  <a:solidFill>
                    <a:schemeClr val="accent3">
                      <a:lumMod val="75000"/>
                    </a:schemeClr>
                  </a:solidFill>
                </a:uFill>
              </a:rPr>
              <a:t>luneční soustavě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cs-CZ" dirty="0" smtClean="0"/>
              <a:t>Jádro, plášť, kůra</a:t>
            </a:r>
            <a:endParaRPr lang="cs-CZ" dirty="0"/>
          </a:p>
        </p:txBody>
      </p:sp>
      <p:pic>
        <p:nvPicPr>
          <p:cNvPr id="9220" name="Picture 2" descr="C:\Documents and Settings\Ivana Kalová\Plocha\země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15566"/>
            <a:ext cx="3600400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 flipH="1">
            <a:off x="4284864" y="1707654"/>
            <a:ext cx="431600" cy="33484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6139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satMod val="150000"/>
                  </a:schemeClr>
                </a:solidFill>
              </a:rPr>
              <a:t>Vznik atmosféry</a:t>
            </a:r>
            <a:endParaRPr lang="cs-CZ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kyslík</a:t>
            </a:r>
            <a:r>
              <a:rPr lang="cs-CZ" altLang="cs-CZ" smtClean="0">
                <a:latin typeface="Arial" charset="0"/>
                <a:cs typeface="Arial" charset="0"/>
              </a:rPr>
              <a:t>→ </a:t>
            </a:r>
            <a:r>
              <a:rPr lang="cs-CZ" altLang="cs-CZ" u="sng" smtClean="0">
                <a:solidFill>
                  <a:srgbClr val="C00000"/>
                </a:solidFill>
                <a:cs typeface="Arial" charset="0"/>
              </a:rPr>
              <a:t>život</a:t>
            </a:r>
            <a:r>
              <a:rPr lang="cs-CZ" altLang="cs-CZ" smtClean="0">
                <a:cs typeface="Arial" charset="0"/>
              </a:rPr>
              <a:t> (řasy, sinice)</a:t>
            </a:r>
          </a:p>
          <a:p>
            <a:r>
              <a:rPr lang="cs-CZ" altLang="cs-CZ" smtClean="0">
                <a:cs typeface="Arial" charset="0"/>
              </a:rPr>
              <a:t>21% kyslíku, 78% dusíku, 0,03% oxidu uhličitého (CO</a:t>
            </a:r>
            <a:r>
              <a:rPr lang="cs-CZ" altLang="cs-CZ" baseline="-25000" smtClean="0">
                <a:cs typeface="Arial" charset="0"/>
              </a:rPr>
              <a:t>2</a:t>
            </a:r>
            <a:r>
              <a:rPr lang="cs-CZ" altLang="cs-CZ" smtClean="0">
                <a:cs typeface="Arial" charset="0"/>
              </a:rPr>
              <a:t>), 1% ostatní plyny</a:t>
            </a:r>
            <a:endParaRPr lang="cs-CZ" altLang="cs-CZ" baseline="-25000" smtClean="0"/>
          </a:p>
        </p:txBody>
      </p:sp>
    </p:spTree>
    <p:extLst>
      <p:ext uri="{BB962C8B-B14F-4D97-AF65-F5344CB8AC3E}">
        <p14:creationId xmlns:p14="http://schemas.microsoft.com/office/powerpoint/2010/main" xmlns="" val="348784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satMod val="150000"/>
                  </a:schemeClr>
                </a:solidFill>
              </a:rPr>
              <a:t>Voda</a:t>
            </a:r>
            <a:endParaRPr lang="cs-CZ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Nejdříve žádná (žhavý povrch)</a:t>
            </a:r>
          </a:p>
          <a:p>
            <a:r>
              <a:rPr lang="cs-CZ" altLang="cs-CZ" smtClean="0"/>
              <a:t>Prudké ochlazení </a:t>
            </a:r>
            <a:r>
              <a:rPr lang="cs-CZ" altLang="cs-CZ" smtClean="0">
                <a:cs typeface="Arial" charset="0"/>
              </a:rPr>
              <a:t>→ déšť, vznik praoceánů</a:t>
            </a:r>
          </a:p>
          <a:p>
            <a:r>
              <a:rPr lang="cs-CZ" altLang="cs-CZ" smtClean="0">
                <a:cs typeface="Arial" charset="0"/>
              </a:rPr>
              <a:t>dnes 96% slaná voda</a:t>
            </a:r>
            <a:r>
              <a:rPr lang="cs-CZ" altLang="cs-CZ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6856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23478"/>
            <a:ext cx="8229600" cy="93954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satMod val="150000"/>
                  </a:schemeClr>
                </a:solidFill>
              </a:rPr>
              <a:t>Koloběh vody v přírodě</a:t>
            </a:r>
            <a:endParaRPr lang="cs-CZ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altLang="cs-CZ" smtClean="0"/>
          </a:p>
        </p:txBody>
      </p:sp>
      <p:pic>
        <p:nvPicPr>
          <p:cNvPr id="12292" name="Picture 2" descr="C:\Documents and Settings\Ivana Kalová\Plocha\koloběh h2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15566"/>
            <a:ext cx="6440913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9562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satMod val="150000"/>
                  </a:schemeClr>
                </a:solidFill>
              </a:rPr>
              <a:t>Život</a:t>
            </a:r>
            <a:endParaRPr lang="cs-CZ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cs-CZ" dirty="0" smtClean="0"/>
              <a:t>Chemické </a:t>
            </a:r>
            <a:r>
              <a:rPr lang="cs-CZ" dirty="0" err="1" smtClean="0"/>
              <a:t>reakce</a:t>
            </a:r>
            <a:r>
              <a:rPr lang="cs-CZ" dirty="0" smtClean="0">
                <a:latin typeface="Arial"/>
                <a:cs typeface="Arial"/>
              </a:rPr>
              <a:t>→</a:t>
            </a:r>
            <a:r>
              <a:rPr lang="cs-CZ" dirty="0" smtClean="0">
                <a:cs typeface="Arial"/>
              </a:rPr>
              <a:t>vznik </a:t>
            </a:r>
            <a:r>
              <a:rPr lang="cs-CZ" u="sng" dirty="0" smtClean="0">
                <a:uFill>
                  <a:solidFill>
                    <a:schemeClr val="accent1">
                      <a:lumMod val="75000"/>
                    </a:schemeClr>
                  </a:solidFill>
                </a:uFill>
                <a:cs typeface="Arial"/>
              </a:rPr>
              <a:t>bílkovin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cs-CZ" dirty="0" smtClean="0">
                <a:cs typeface="Arial"/>
              </a:rPr>
              <a:t>Jednoduché organismy </a:t>
            </a:r>
            <a:r>
              <a:rPr lang="cs-CZ" u="sng" dirty="0" smtClean="0">
                <a:uFill>
                  <a:solidFill>
                    <a:srgbClr val="0070C0"/>
                  </a:solidFill>
                </a:uFill>
                <a:cs typeface="Arial"/>
              </a:rPr>
              <a:t>ve vodě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cs-CZ" dirty="0" smtClean="0">
                <a:uFill>
                  <a:solidFill>
                    <a:srgbClr val="0070C0"/>
                  </a:solidFill>
                </a:uFill>
                <a:cs typeface="Arial"/>
              </a:rPr>
              <a:t>Jednobuněčné </a:t>
            </a:r>
            <a:r>
              <a:rPr lang="cs-CZ" dirty="0" smtClean="0">
                <a:latin typeface="Arial"/>
                <a:cs typeface="Arial"/>
              </a:rPr>
              <a:t>→ </a:t>
            </a:r>
            <a:r>
              <a:rPr lang="cs-CZ" dirty="0" smtClean="0">
                <a:cs typeface="Arial"/>
              </a:rPr>
              <a:t>mnohobuněčné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cs-CZ" u="sng" dirty="0" smtClean="0">
                <a:cs typeface="Arial"/>
              </a:rPr>
              <a:t>Biosféra</a:t>
            </a:r>
            <a:r>
              <a:rPr lang="cs-CZ" dirty="0" smtClean="0">
                <a:uFill>
                  <a:solidFill>
                    <a:srgbClr val="0070C0"/>
                  </a:solidFill>
                </a:uFill>
                <a:cs typeface="Arial"/>
              </a:rPr>
              <a:t> = živý obal Země</a:t>
            </a:r>
            <a:endParaRPr lang="cs-CZ" dirty="0">
              <a:uFill>
                <a:solidFill>
                  <a:srgbClr val="0070C0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10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satMod val="150000"/>
                  </a:schemeClr>
                </a:solidFill>
              </a:rPr>
              <a:t>Slunce</a:t>
            </a:r>
            <a:endParaRPr lang="cs-CZ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Teplo, světlo</a:t>
            </a:r>
          </a:p>
          <a:p>
            <a:r>
              <a:rPr lang="cs-CZ" altLang="cs-CZ" smtClean="0"/>
              <a:t>Pro fotosyntézu</a:t>
            </a:r>
          </a:p>
          <a:p>
            <a:r>
              <a:rPr lang="cs-CZ" altLang="cs-CZ" smtClean="0"/>
              <a:t>UV záření </a:t>
            </a:r>
          </a:p>
          <a:p>
            <a:r>
              <a:rPr lang="cs-CZ" altLang="cs-CZ" smtClean="0"/>
              <a:t>ozonosféra</a:t>
            </a:r>
          </a:p>
        </p:txBody>
      </p:sp>
      <p:pic>
        <p:nvPicPr>
          <p:cNvPr id="14340" name="Picture 2" descr="http://www.multiweb.cz/zajimave/hlavni/obr/slunc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771550"/>
            <a:ext cx="3419871" cy="3593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9645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smtClean="0"/>
              <a:t>ČERNÍK</a:t>
            </a:r>
            <a:r>
              <a:rPr lang="cs-CZ" sz="1800" dirty="0"/>
              <a:t>, Vladimír, Zdeněk MARTINEC a Vítězslav BIČÍK. </a:t>
            </a:r>
            <a:r>
              <a:rPr lang="cs-CZ" sz="1800" i="1" dirty="0"/>
              <a:t>Přírodopis 1 pro 6. ročník základní školy a nižší ročníky víceletých gymnázií</a:t>
            </a:r>
            <a:r>
              <a:rPr lang="cs-CZ" sz="1800" dirty="0"/>
              <a:t>. 1., </a:t>
            </a:r>
            <a:r>
              <a:rPr lang="cs-CZ" sz="1800" dirty="0" err="1"/>
              <a:t>přeprac</a:t>
            </a:r>
            <a:r>
              <a:rPr lang="cs-CZ" sz="1800" dirty="0"/>
              <a:t>. vyd. Praha: SPN - pedagogické nakladatelství, 1999, 103 s. ISBN </a:t>
            </a:r>
            <a:r>
              <a:rPr lang="cs-CZ" sz="1800" dirty="0" smtClean="0"/>
              <a:t>80-7235-068-4</a:t>
            </a:r>
          </a:p>
          <a:p>
            <a:pPr marL="0" indent="0">
              <a:buNone/>
            </a:pPr>
            <a:r>
              <a:rPr lang="cs-CZ" sz="1800" dirty="0" smtClean="0"/>
              <a:t>www.office.</a:t>
            </a:r>
            <a:r>
              <a:rPr lang="cs-CZ" sz="1800" dirty="0" err="1" smtClean="0"/>
              <a:t>microsoft.com</a:t>
            </a:r>
            <a:endParaRPr lang="cs-CZ" sz="180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735b9d-12e1-4051-9e9f-295790879a37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0831A8568D9C641A1AFB06DB2CD73AC" ma:contentTypeVersion="2" ma:contentTypeDescription="Vytvoří nový dokument" ma:contentTypeScope="" ma:versionID="09817a5c2e743fd2df9e98b0e3665536">
  <xsd:schema xmlns:xsd="http://www.w3.org/2001/XMLSchema" xmlns:xs="http://www.w3.org/2001/XMLSchema" xmlns:p="http://schemas.microsoft.com/office/2006/metadata/properties" xmlns:ns2="d1735b9d-12e1-4051-9e9f-295790879a37" targetNamespace="http://schemas.microsoft.com/office/2006/metadata/properties" ma:root="true" ma:fieldsID="3ada4439b1a6c469911ceee3971aaae4" ns2:_="">
    <xsd:import namespace="d1735b9d-12e1-4051-9e9f-295790879a3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735b9d-12e1-4051-9e9f-295790879a3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  <ds:schemaRef ds:uri="d1735b9d-12e1-4051-9e9f-295790879a37"/>
  </ds:schemaRefs>
</ds:datastoreItem>
</file>

<file path=customXml/itemProps2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7E0AF1-7229-4FE6-8C31-70EA6D0606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735b9d-12e1-4051-9e9f-295790879a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235</Words>
  <Application>Microsoft Office PowerPoint</Application>
  <PresentationFormat>Předvádění na obrazovce (16:9)</PresentationFormat>
  <Paragraphs>45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boxed_powerpoint_16x9_2012-08</vt:lpstr>
      <vt:lpstr>  Dotkněte se inovací CZ.1.07/1.3.00/51.0024  </vt:lpstr>
      <vt:lpstr>Snímek 2</vt:lpstr>
      <vt:lpstr>Snímek 3</vt:lpstr>
      <vt:lpstr>Metodický pokyn</vt:lpstr>
      <vt:lpstr>ZEMĚ A ŽIVOT</vt:lpstr>
      <vt:lpstr>Planeta Země</vt:lpstr>
      <vt:lpstr>Vznik atmosféry</vt:lpstr>
      <vt:lpstr>Voda</vt:lpstr>
      <vt:lpstr>Koloběh vody v přírodě</vt:lpstr>
      <vt:lpstr>Život</vt:lpstr>
      <vt:lpstr>Slunce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30</cp:revision>
  <dcterms:created xsi:type="dcterms:W3CDTF">2014-10-07T08:27:59Z</dcterms:created>
  <dcterms:modified xsi:type="dcterms:W3CDTF">2015-09-14T12:33:49Z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0x01010020831A8568D9C641A1AFB06DB2CD73AC</vt:lpwstr>
  </property>
  <property fmtid="{D5CDD505-2E9C-101B-9397-08002B2CF9AE}" pid="3" name="IsMyDocuments">
    <vt:bool>true</vt:bool>
  </property>
</Properties>
</file>