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9" autoAdjust="0"/>
    <p:restoredTop sz="94660"/>
  </p:normalViewPr>
  <p:slideViewPr>
    <p:cSldViewPr>
      <p:cViewPr varScale="1">
        <p:scale>
          <a:sx n="96" d="100"/>
          <a:sy n="96" d="100"/>
        </p:scale>
        <p:origin x="-3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0D188B5-F5C5-4441-A1C1-5A7AEFF84431}" type="datetimeFigureOut">
              <a:rPr lang="cs-CZ" smtClean="0"/>
              <a:pPr/>
              <a:t>9.4.2016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BBE677-9B70-44D1-9C33-7649296D0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51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116632"/>
            <a:ext cx="6606480" cy="3744416"/>
          </a:xfrm>
        </p:spPr>
        <p:txBody>
          <a:bodyPr>
            <a:noAutofit/>
          </a:bodyPr>
          <a:lstStyle/>
          <a:p>
            <a:pPr algn="ctr"/>
            <a:r>
              <a:rPr lang="cs-CZ" sz="6600" u="sng" dirty="0" smtClean="0"/>
              <a:t>DNY V TÝDNU Německy</a:t>
            </a:r>
            <a:endParaRPr lang="cs-CZ" sz="66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Nikola </a:t>
            </a:r>
            <a:r>
              <a:rPr lang="cs-CZ" sz="3200" dirty="0" smtClean="0"/>
              <a:t>Králíková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72157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ashreg.wav"/>
          </p:stSnd>
        </p:sndAc>
      </p:transition>
    </mc:Choice>
    <mc:Fallback>
      <p:transition spd="slow">
        <p:split orient="vert"/>
        <p:sndAc>
          <p:stSnd>
            <p:snd r:embed="rId2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Pondělí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 smtClean="0">
                <a:latin typeface="Forte" panose="03060902040502070203" pitchFamily="66" charset="0"/>
              </a:rPr>
              <a:t>Montag</a:t>
            </a:r>
            <a:endParaRPr lang="cs-CZ" sz="7200" dirty="0">
              <a:latin typeface="Forte" panose="03060902040502070203" pitchFamily="66" charset="0"/>
            </a:endParaRPr>
          </a:p>
        </p:txBody>
      </p:sp>
      <p:pic>
        <p:nvPicPr>
          <p:cNvPr id="1027" name="Picture 3" descr="C:\Users\Nini\Pictures\images 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71520"/>
            <a:ext cx="3357101" cy="31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5059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úterý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>
                <a:latin typeface="Forte" panose="03060902040502070203" pitchFamily="66" charset="0"/>
              </a:rPr>
              <a:t>D</a:t>
            </a:r>
            <a:r>
              <a:rPr lang="cs-CZ" sz="7200" dirty="0" err="1" smtClean="0">
                <a:latin typeface="Forte" panose="03060902040502070203" pitchFamily="66" charset="0"/>
              </a:rPr>
              <a:t>ienstag</a:t>
            </a:r>
            <a:endParaRPr lang="cs-CZ" sz="7200" dirty="0">
              <a:latin typeface="Forte" panose="03060902040502070203" pitchFamily="66" charset="0"/>
            </a:endParaRPr>
          </a:p>
        </p:txBody>
      </p:sp>
      <p:pic>
        <p:nvPicPr>
          <p:cNvPr id="2050" name="Picture 2" descr="C:\Users\Nini\Pictures\image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792052" cy="359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729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Středa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>
                <a:latin typeface="Forte" panose="03060902040502070203" pitchFamily="66" charset="0"/>
              </a:rPr>
              <a:t>M</a:t>
            </a:r>
            <a:r>
              <a:rPr lang="cs-CZ" sz="7200" dirty="0" err="1" smtClean="0">
                <a:latin typeface="Forte" panose="03060902040502070203" pitchFamily="66" charset="0"/>
              </a:rPr>
              <a:t>ittwoch</a:t>
            </a:r>
            <a:endParaRPr lang="cs-CZ" sz="7200" dirty="0">
              <a:latin typeface="Forte" panose="03060902040502070203" pitchFamily="66" charset="0"/>
            </a:endParaRPr>
          </a:p>
        </p:txBody>
      </p:sp>
      <p:pic>
        <p:nvPicPr>
          <p:cNvPr id="3074" name="Picture 2" descr="C:\Users\Nini\Pictures\cartoon-woman-teacher-and-blackboard_269648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2970237" cy="419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5252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čtvrtek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 smtClean="0">
                <a:latin typeface="Forte" panose="03060902040502070203" pitchFamily="66" charset="0"/>
              </a:rPr>
              <a:t>Donnerstag</a:t>
            </a:r>
            <a:endParaRPr lang="cs-CZ" sz="7200" dirty="0">
              <a:latin typeface="Forte" panose="03060902040502070203" pitchFamily="66" charset="0"/>
            </a:endParaRPr>
          </a:p>
        </p:txBody>
      </p:sp>
      <p:pic>
        <p:nvPicPr>
          <p:cNvPr id="4098" name="Picture 2" descr="C:\Users\Nini\Pictures\stažený soubo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5367" y="2791320"/>
            <a:ext cx="4758449" cy="326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75987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pátek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>
                <a:latin typeface="Forte" panose="03060902040502070203" pitchFamily="66" charset="0"/>
              </a:rPr>
              <a:t>F</a:t>
            </a:r>
            <a:r>
              <a:rPr lang="cs-CZ" sz="7200" dirty="0" err="1" smtClean="0">
                <a:latin typeface="Forte" panose="03060902040502070203" pitchFamily="66" charset="0"/>
              </a:rPr>
              <a:t>reitag</a:t>
            </a:r>
            <a:endParaRPr lang="cs-CZ" sz="7200" dirty="0">
              <a:latin typeface="Forte" panose="03060902040502070203" pitchFamily="66" charset="0"/>
            </a:endParaRPr>
          </a:p>
        </p:txBody>
      </p:sp>
      <p:pic>
        <p:nvPicPr>
          <p:cNvPr id="5122" name="Picture 2" descr="C:\Users\Nini\Pictures\stažený soubor 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4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870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sobota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dirty="0" err="1" smtClean="0">
                <a:latin typeface="Forte" panose="03060902040502070203" pitchFamily="66" charset="0"/>
              </a:rPr>
              <a:t>Samstag</a:t>
            </a:r>
            <a:endParaRPr lang="cs-CZ" sz="7200" dirty="0">
              <a:latin typeface="Forte" panose="03060902040502070203" pitchFamily="66" charset="0"/>
            </a:endParaRPr>
          </a:p>
        </p:txBody>
      </p:sp>
      <p:pic>
        <p:nvPicPr>
          <p:cNvPr id="6146" name="Picture 2" descr="C:\Users\Nini\Pictures\images (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2448272" cy="3153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7359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neděle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7200" smtClean="0">
                <a:latin typeface="Forte" panose="03060902040502070203" pitchFamily="66" charset="0"/>
              </a:rPr>
              <a:t>Sonntag</a:t>
            </a:r>
            <a:endParaRPr lang="cs-CZ" sz="7200" dirty="0">
              <a:latin typeface="Forte" panose="0306090204050207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8514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Pro zopakování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Montag</a:t>
            </a:r>
            <a:r>
              <a:rPr lang="cs-CZ" sz="3600" dirty="0" smtClean="0"/>
              <a:t>-pondělí</a:t>
            </a:r>
          </a:p>
          <a:p>
            <a:r>
              <a:rPr lang="cs-CZ" sz="3600" dirty="0" err="1" smtClean="0"/>
              <a:t>Dienstag</a:t>
            </a:r>
            <a:r>
              <a:rPr lang="cs-CZ" sz="3600" dirty="0" smtClean="0"/>
              <a:t>-úterý</a:t>
            </a:r>
          </a:p>
          <a:p>
            <a:r>
              <a:rPr lang="cs-CZ" sz="3600" dirty="0" err="1" smtClean="0"/>
              <a:t>Mittwoch</a:t>
            </a:r>
            <a:r>
              <a:rPr lang="cs-CZ" sz="3600" dirty="0" smtClean="0"/>
              <a:t>-středa</a:t>
            </a:r>
          </a:p>
          <a:p>
            <a:r>
              <a:rPr lang="cs-CZ" sz="3600" dirty="0" err="1" smtClean="0"/>
              <a:t>Donnerstag-čtvtrek</a:t>
            </a:r>
            <a:endParaRPr lang="cs-CZ" sz="3600" dirty="0" smtClean="0"/>
          </a:p>
          <a:p>
            <a:r>
              <a:rPr lang="cs-CZ" sz="3600" dirty="0" err="1" smtClean="0"/>
              <a:t>Freitag</a:t>
            </a:r>
            <a:r>
              <a:rPr lang="cs-CZ" sz="3600" dirty="0" smtClean="0"/>
              <a:t>-pátek</a:t>
            </a:r>
          </a:p>
          <a:p>
            <a:r>
              <a:rPr lang="cs-CZ" sz="3600" dirty="0" err="1" smtClean="0"/>
              <a:t>Samstag</a:t>
            </a:r>
            <a:r>
              <a:rPr lang="cs-CZ" sz="3600" dirty="0" smtClean="0"/>
              <a:t>-sobota</a:t>
            </a:r>
            <a:endParaRPr lang="cs-CZ" sz="3600" dirty="0" smtClean="0"/>
          </a:p>
          <a:p>
            <a:r>
              <a:rPr lang="cs-CZ" sz="3600" dirty="0" err="1" smtClean="0"/>
              <a:t>Sonntag</a:t>
            </a:r>
            <a:r>
              <a:rPr lang="cs-CZ" sz="3600" dirty="0" smtClean="0"/>
              <a:t>-neděle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708869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ind.wav"/>
          </p:stSnd>
        </p:sndAc>
      </p:transition>
    </mc:Choice>
    <mc:Fallback>
      <p:transition spd="slow">
        <p:fad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  <a:latin typeface="Algerian" panose="04020705040A02060702" pitchFamily="82" charset="0"/>
              </a:rPr>
              <a:t>doplň</a:t>
            </a:r>
            <a:endParaRPr lang="cs-CZ" sz="7200" dirty="0">
              <a:solidFill>
                <a:schemeClr val="accent1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Montag</a:t>
            </a:r>
            <a:r>
              <a:rPr lang="cs-CZ" sz="4000" dirty="0" smtClean="0"/>
              <a:t>-</a:t>
            </a:r>
          </a:p>
          <a:p>
            <a:r>
              <a:rPr lang="cs-CZ" sz="4000" dirty="0" smtClean="0"/>
              <a:t>Úterý-</a:t>
            </a:r>
          </a:p>
          <a:p>
            <a:r>
              <a:rPr lang="cs-CZ" sz="4000" dirty="0" smtClean="0"/>
              <a:t>Středa-</a:t>
            </a:r>
            <a:endParaRPr lang="cs-CZ" sz="4000" dirty="0"/>
          </a:p>
          <a:p>
            <a:r>
              <a:rPr lang="cs-CZ" sz="4000" dirty="0" err="1" smtClean="0"/>
              <a:t>Donnerstag</a:t>
            </a:r>
            <a:r>
              <a:rPr lang="cs-CZ" sz="4000" dirty="0" smtClean="0"/>
              <a:t>-</a:t>
            </a:r>
          </a:p>
          <a:p>
            <a:r>
              <a:rPr lang="cs-CZ" sz="4000" dirty="0" smtClean="0"/>
              <a:t>Pátek-</a:t>
            </a:r>
          </a:p>
          <a:p>
            <a:r>
              <a:rPr lang="cs-CZ" sz="4000" dirty="0" err="1" smtClean="0"/>
              <a:t>Samstag</a:t>
            </a:r>
            <a:r>
              <a:rPr lang="cs-CZ" sz="4000" dirty="0" smtClean="0"/>
              <a:t>-</a:t>
            </a:r>
            <a:endParaRPr lang="cs-CZ" sz="4000" dirty="0" smtClean="0"/>
          </a:p>
          <a:p>
            <a:r>
              <a:rPr lang="cs-CZ" sz="4000" dirty="0" smtClean="0"/>
              <a:t>Neděle</a:t>
            </a:r>
          </a:p>
          <a:p>
            <a:endParaRPr lang="cs-CZ" sz="4800" dirty="0" smtClean="0"/>
          </a:p>
        </p:txBody>
      </p:sp>
      <p:pic>
        <p:nvPicPr>
          <p:cNvPr id="7170" name="Picture 2" descr="C:\Users\Nini\Pictures\image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80928"/>
            <a:ext cx="2448272" cy="384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846798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řešení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err="1" smtClean="0"/>
              <a:t>Montag</a:t>
            </a:r>
            <a:r>
              <a:rPr lang="cs-CZ" sz="3200" dirty="0" smtClean="0"/>
              <a:t>-</a:t>
            </a:r>
            <a:r>
              <a:rPr lang="cs-CZ" sz="3200" b="1" dirty="0" smtClean="0"/>
              <a:t>pondělí</a:t>
            </a:r>
          </a:p>
          <a:p>
            <a:r>
              <a:rPr lang="cs-CZ" sz="3200" dirty="0" smtClean="0"/>
              <a:t>Úterý-</a:t>
            </a:r>
            <a:r>
              <a:rPr lang="cs-CZ" sz="3200" b="1" dirty="0" err="1" smtClean="0"/>
              <a:t>Dienstag</a:t>
            </a:r>
            <a:endParaRPr lang="cs-CZ" sz="3200" b="1" dirty="0" smtClean="0"/>
          </a:p>
          <a:p>
            <a:r>
              <a:rPr lang="cs-CZ" sz="3200" dirty="0" smtClean="0"/>
              <a:t>Středa-</a:t>
            </a:r>
            <a:r>
              <a:rPr lang="cs-CZ" sz="3200" b="1" dirty="0" err="1" smtClean="0"/>
              <a:t>Mittwoch</a:t>
            </a:r>
            <a:endParaRPr lang="cs-CZ" sz="3200" b="1" dirty="0" smtClean="0"/>
          </a:p>
          <a:p>
            <a:r>
              <a:rPr lang="cs-CZ" sz="3200" dirty="0" err="1" smtClean="0"/>
              <a:t>Donnerstag</a:t>
            </a:r>
            <a:r>
              <a:rPr lang="cs-CZ" sz="3200" dirty="0" smtClean="0"/>
              <a:t>-</a:t>
            </a:r>
            <a:r>
              <a:rPr lang="cs-CZ" sz="3200" b="1" dirty="0" smtClean="0"/>
              <a:t>čtvrtek</a:t>
            </a:r>
          </a:p>
          <a:p>
            <a:r>
              <a:rPr lang="cs-CZ" sz="3200" dirty="0" smtClean="0"/>
              <a:t>Pátek-</a:t>
            </a:r>
            <a:r>
              <a:rPr lang="cs-CZ" sz="3200" b="1" dirty="0" err="1" smtClean="0"/>
              <a:t>Freitag</a:t>
            </a:r>
            <a:endParaRPr lang="cs-CZ" sz="3200" b="1" dirty="0" smtClean="0"/>
          </a:p>
          <a:p>
            <a:r>
              <a:rPr lang="cs-CZ" sz="3200" dirty="0" err="1" smtClean="0"/>
              <a:t>Samstag</a:t>
            </a:r>
            <a:r>
              <a:rPr lang="cs-CZ" sz="3200" dirty="0" smtClean="0"/>
              <a:t>-</a:t>
            </a:r>
            <a:r>
              <a:rPr lang="cs-CZ" sz="3200" b="1" dirty="0" smtClean="0"/>
              <a:t>s</a:t>
            </a:r>
            <a:r>
              <a:rPr lang="cs-CZ" sz="3200" b="1" dirty="0" smtClean="0"/>
              <a:t>obota</a:t>
            </a:r>
            <a:endParaRPr lang="cs-CZ" sz="3200" b="1" dirty="0" smtClean="0"/>
          </a:p>
          <a:p>
            <a:r>
              <a:rPr lang="cs-CZ" sz="3200" dirty="0" smtClean="0"/>
              <a:t>Neděle-</a:t>
            </a:r>
            <a:r>
              <a:rPr lang="cs-CZ" sz="3200" b="1" dirty="0" err="1" smtClean="0"/>
              <a:t>S</a:t>
            </a:r>
            <a:r>
              <a:rPr lang="cs-CZ" sz="3200" b="1" dirty="0" err="1" smtClean="0"/>
              <a:t>onntag</a:t>
            </a:r>
            <a:endParaRPr lang="cs-CZ" sz="32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44129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66</TotalTime>
  <Words>48</Words>
  <Application>Microsoft Office PowerPoint</Application>
  <PresentationFormat>Předvádění na obrazovce (4:3)</PresentationFormat>
  <Paragraphs>41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DNY V TÝDNU Německy</vt:lpstr>
      <vt:lpstr>Pondělí</vt:lpstr>
      <vt:lpstr>úterý</vt:lpstr>
      <vt:lpstr>Středa</vt:lpstr>
      <vt:lpstr>čtvrtek</vt:lpstr>
      <vt:lpstr>pátek</vt:lpstr>
      <vt:lpstr>sobota</vt:lpstr>
      <vt:lpstr>neděle</vt:lpstr>
      <vt:lpstr>Pro zopakování</vt:lpstr>
      <vt:lpstr>doplň</vt:lpstr>
      <vt:lpstr>řešení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DNY V TÝDNU Německy</dc:title>
  <dc:creator>Nini</dc:creator>
  <cp:lastModifiedBy>Dum</cp:lastModifiedBy>
  <cp:revision>13</cp:revision>
  <dcterms:created xsi:type="dcterms:W3CDTF">2015-09-18T16:13:44Z</dcterms:created>
  <dcterms:modified xsi:type="dcterms:W3CDTF">2016-04-09T16:58:57Z</dcterms:modified>
</cp:coreProperties>
</file>