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84" y="-6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6A2B57F-FE98-4D7D-AE1A-117DB397BF4B}" type="doc">
      <dgm:prSet loTypeId="urn:microsoft.com/office/officeart/2005/8/layout/h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A8DE493-D9F2-4554-A476-F71E424260FB}">
      <dgm:prSet phldrT="[Text]"/>
      <dgm:spPr/>
      <dgm:t>
        <a:bodyPr/>
        <a:lstStyle/>
        <a:p>
          <a:r>
            <a:rPr lang="cs-CZ" dirty="0" smtClean="0"/>
            <a:t>40 </a:t>
          </a:r>
          <a:r>
            <a:rPr lang="en-US" dirty="0" smtClean="0"/>
            <a:t>%</a:t>
          </a:r>
          <a:r>
            <a:rPr lang="cs-CZ" dirty="0" smtClean="0"/>
            <a:t> plochy Asie</a:t>
          </a:r>
          <a:endParaRPr lang="cs-CZ" dirty="0"/>
        </a:p>
      </dgm:t>
    </dgm:pt>
    <dgm:pt modelId="{2A26C212-107A-4298-AEB9-85D2BA2D3432}" type="parTrans" cxnId="{F092FFEC-06C3-469D-9E8B-678ECB73DBAE}">
      <dgm:prSet/>
      <dgm:spPr/>
      <dgm:t>
        <a:bodyPr/>
        <a:lstStyle/>
        <a:p>
          <a:endParaRPr lang="cs-CZ"/>
        </a:p>
      </dgm:t>
    </dgm:pt>
    <dgm:pt modelId="{39512EBF-2EF0-455A-A6FE-1AD0653B2B7D}" type="sibTrans" cxnId="{F092FFEC-06C3-469D-9E8B-678ECB73DBAE}">
      <dgm:prSet/>
      <dgm:spPr/>
      <dgm:t>
        <a:bodyPr/>
        <a:lstStyle/>
        <a:p>
          <a:endParaRPr lang="cs-CZ"/>
        </a:p>
      </dgm:t>
    </dgm:pt>
    <dgm:pt modelId="{82E3BEE7-476C-47F9-BB1F-F5F738F46884}">
      <dgm:prSet phldrT="[Text]"/>
      <dgm:spPr/>
      <dgm:t>
        <a:bodyPr/>
        <a:lstStyle/>
        <a:p>
          <a:r>
            <a:rPr lang="cs-CZ" dirty="0" smtClean="0"/>
            <a:t>Suché</a:t>
          </a:r>
        </a:p>
        <a:p>
          <a:r>
            <a:rPr lang="cs-CZ" dirty="0" smtClean="0"/>
            <a:t>kontinentální</a:t>
          </a:r>
        </a:p>
        <a:p>
          <a:r>
            <a:rPr lang="cs-CZ" dirty="0" smtClean="0"/>
            <a:t>podnebí</a:t>
          </a:r>
          <a:endParaRPr lang="cs-CZ" dirty="0"/>
        </a:p>
      </dgm:t>
    </dgm:pt>
    <dgm:pt modelId="{EC294F47-A62C-4C60-935C-A57BA10BD804}" type="parTrans" cxnId="{7C6D59FA-25DF-4A03-86F4-82AD7DA37CA2}">
      <dgm:prSet/>
      <dgm:spPr/>
      <dgm:t>
        <a:bodyPr/>
        <a:lstStyle/>
        <a:p>
          <a:endParaRPr lang="cs-CZ"/>
        </a:p>
      </dgm:t>
    </dgm:pt>
    <dgm:pt modelId="{2E2725D6-D5CC-4692-8D15-47D3518C24FE}" type="sibTrans" cxnId="{7C6D59FA-25DF-4A03-86F4-82AD7DA37CA2}">
      <dgm:prSet/>
      <dgm:spPr/>
      <dgm:t>
        <a:bodyPr/>
        <a:lstStyle/>
        <a:p>
          <a:endParaRPr lang="cs-CZ"/>
        </a:p>
      </dgm:t>
    </dgm:pt>
    <dgm:pt modelId="{36E6181A-9566-4F97-9CAB-B60A007981BB}">
      <dgm:prSet phldrT="[Text]"/>
      <dgm:spPr/>
      <dgm:t>
        <a:bodyPr/>
        <a:lstStyle/>
        <a:p>
          <a:r>
            <a:rPr lang="cs-CZ" dirty="0" smtClean="0"/>
            <a:t>Suché</a:t>
          </a:r>
        </a:p>
        <a:p>
          <a:r>
            <a:rPr lang="cs-CZ" dirty="0" smtClean="0"/>
            <a:t>horké podnebí</a:t>
          </a:r>
        </a:p>
        <a:p>
          <a:endParaRPr lang="cs-CZ" dirty="0"/>
        </a:p>
      </dgm:t>
    </dgm:pt>
    <dgm:pt modelId="{0CBDC71C-1CDA-4E53-8EF4-2E4AA1AC7BBC}" type="parTrans" cxnId="{945D4D33-C5E4-4117-BE40-2585B4ABBA29}">
      <dgm:prSet/>
      <dgm:spPr/>
      <dgm:t>
        <a:bodyPr/>
        <a:lstStyle/>
        <a:p>
          <a:endParaRPr lang="cs-CZ"/>
        </a:p>
      </dgm:t>
    </dgm:pt>
    <dgm:pt modelId="{0292D76A-613B-4B6F-9F87-A333D98B005D}" type="sibTrans" cxnId="{945D4D33-C5E4-4117-BE40-2585B4ABBA29}">
      <dgm:prSet/>
      <dgm:spPr/>
      <dgm:t>
        <a:bodyPr/>
        <a:lstStyle/>
        <a:p>
          <a:endParaRPr lang="cs-CZ"/>
        </a:p>
      </dgm:t>
    </dgm:pt>
    <dgm:pt modelId="{E32CB23C-7AFC-4678-A8CE-4DF5F8710DA2}">
      <dgm:prSet phldrT="[Text]"/>
      <dgm:spPr/>
      <dgm:t>
        <a:bodyPr/>
        <a:lstStyle/>
        <a:p>
          <a:r>
            <a:rPr lang="cs-CZ" dirty="0" smtClean="0"/>
            <a:t>Vysoká pohoří zabraňují průtoku řek</a:t>
          </a:r>
          <a:endParaRPr lang="cs-CZ" dirty="0"/>
        </a:p>
      </dgm:t>
    </dgm:pt>
    <dgm:pt modelId="{05FF6CB9-37BC-4401-8F70-5EC0387563F4}" type="parTrans" cxnId="{4E782C0D-248E-4B65-8F77-56BBEC569334}">
      <dgm:prSet/>
      <dgm:spPr/>
      <dgm:t>
        <a:bodyPr/>
        <a:lstStyle/>
        <a:p>
          <a:endParaRPr lang="cs-CZ"/>
        </a:p>
      </dgm:t>
    </dgm:pt>
    <dgm:pt modelId="{09B285E0-B30B-4674-8E3E-BE890A9265C3}" type="sibTrans" cxnId="{4E782C0D-248E-4B65-8F77-56BBEC569334}">
      <dgm:prSet/>
      <dgm:spPr/>
      <dgm:t>
        <a:bodyPr/>
        <a:lstStyle/>
        <a:p>
          <a:endParaRPr lang="cs-CZ"/>
        </a:p>
      </dgm:t>
    </dgm:pt>
    <dgm:pt modelId="{FB837C39-9B7B-4FD8-B790-9CEF05FB7079}" type="pres">
      <dgm:prSet presAssocID="{B6A2B57F-FE98-4D7D-AE1A-117DB397BF4B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7EDFF39-F270-4824-A772-DBD7AD0527B8}" type="pres">
      <dgm:prSet presAssocID="{9A8DE493-D9F2-4554-A476-F71E424260FB}" presName="roof" presStyleLbl="dkBgShp" presStyleIdx="0" presStyleCnt="2"/>
      <dgm:spPr/>
      <dgm:t>
        <a:bodyPr/>
        <a:lstStyle/>
        <a:p>
          <a:endParaRPr lang="cs-CZ"/>
        </a:p>
      </dgm:t>
    </dgm:pt>
    <dgm:pt modelId="{2226253A-6B89-4D1C-AC3C-45E3373915A7}" type="pres">
      <dgm:prSet presAssocID="{9A8DE493-D9F2-4554-A476-F71E424260FB}" presName="pillars" presStyleCnt="0"/>
      <dgm:spPr/>
    </dgm:pt>
    <dgm:pt modelId="{A79BED8E-0A0C-46EB-BB64-80AFDA67148B}" type="pres">
      <dgm:prSet presAssocID="{9A8DE493-D9F2-4554-A476-F71E424260FB}" presName="pillar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1CDD50-6340-4BC4-BF3D-6D64844DB246}" type="pres">
      <dgm:prSet presAssocID="{36E6181A-9566-4F97-9CAB-B60A007981BB}" presName="pillarX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2A163D-1489-4E1C-B833-5528FEB8361E}" type="pres">
      <dgm:prSet presAssocID="{E32CB23C-7AFC-4678-A8CE-4DF5F8710DA2}" presName="pillarX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AD98FB-368E-4CF3-AC20-F9A3EBF18DFA}" type="pres">
      <dgm:prSet presAssocID="{9A8DE493-D9F2-4554-A476-F71E424260FB}" presName="base" presStyleLbl="dkBgShp" presStyleIdx="1" presStyleCnt="2"/>
      <dgm:spPr/>
    </dgm:pt>
  </dgm:ptLst>
  <dgm:cxnLst>
    <dgm:cxn modelId="{AFF90B11-136C-48A5-8AD7-F798E9BECDD7}" type="presOf" srcId="{E32CB23C-7AFC-4678-A8CE-4DF5F8710DA2}" destId="{2D2A163D-1489-4E1C-B833-5528FEB8361E}" srcOrd="0" destOrd="0" presId="urn:microsoft.com/office/officeart/2005/8/layout/hList3"/>
    <dgm:cxn modelId="{4F4A8A67-658C-4810-B558-41411DBF6E9A}" type="presOf" srcId="{9A8DE493-D9F2-4554-A476-F71E424260FB}" destId="{D7EDFF39-F270-4824-A772-DBD7AD0527B8}" srcOrd="0" destOrd="0" presId="urn:microsoft.com/office/officeart/2005/8/layout/hList3"/>
    <dgm:cxn modelId="{945D4D33-C5E4-4117-BE40-2585B4ABBA29}" srcId="{9A8DE493-D9F2-4554-A476-F71E424260FB}" destId="{36E6181A-9566-4F97-9CAB-B60A007981BB}" srcOrd="1" destOrd="0" parTransId="{0CBDC71C-1CDA-4E53-8EF4-2E4AA1AC7BBC}" sibTransId="{0292D76A-613B-4B6F-9F87-A333D98B005D}"/>
    <dgm:cxn modelId="{F092FFEC-06C3-469D-9E8B-678ECB73DBAE}" srcId="{B6A2B57F-FE98-4D7D-AE1A-117DB397BF4B}" destId="{9A8DE493-D9F2-4554-A476-F71E424260FB}" srcOrd="0" destOrd="0" parTransId="{2A26C212-107A-4298-AEB9-85D2BA2D3432}" sibTransId="{39512EBF-2EF0-455A-A6FE-1AD0653B2B7D}"/>
    <dgm:cxn modelId="{0996924B-4480-4CBA-9149-29F1162B6E0D}" type="presOf" srcId="{82E3BEE7-476C-47F9-BB1F-F5F738F46884}" destId="{A79BED8E-0A0C-46EB-BB64-80AFDA67148B}" srcOrd="0" destOrd="0" presId="urn:microsoft.com/office/officeart/2005/8/layout/hList3"/>
    <dgm:cxn modelId="{7C6D59FA-25DF-4A03-86F4-82AD7DA37CA2}" srcId="{9A8DE493-D9F2-4554-A476-F71E424260FB}" destId="{82E3BEE7-476C-47F9-BB1F-F5F738F46884}" srcOrd="0" destOrd="0" parTransId="{EC294F47-A62C-4C60-935C-A57BA10BD804}" sibTransId="{2E2725D6-D5CC-4692-8D15-47D3518C24FE}"/>
    <dgm:cxn modelId="{6C3907B3-E54E-4225-BBBC-172A91394E1B}" type="presOf" srcId="{36E6181A-9566-4F97-9CAB-B60A007981BB}" destId="{E21CDD50-6340-4BC4-BF3D-6D64844DB246}" srcOrd="0" destOrd="0" presId="urn:microsoft.com/office/officeart/2005/8/layout/hList3"/>
    <dgm:cxn modelId="{4E782C0D-248E-4B65-8F77-56BBEC569334}" srcId="{9A8DE493-D9F2-4554-A476-F71E424260FB}" destId="{E32CB23C-7AFC-4678-A8CE-4DF5F8710DA2}" srcOrd="2" destOrd="0" parTransId="{05FF6CB9-37BC-4401-8F70-5EC0387563F4}" sibTransId="{09B285E0-B30B-4674-8E3E-BE890A9265C3}"/>
    <dgm:cxn modelId="{46CD4D66-91FE-48BE-AC1F-8B42F439FE52}" type="presOf" srcId="{B6A2B57F-FE98-4D7D-AE1A-117DB397BF4B}" destId="{FB837C39-9B7B-4FD8-B790-9CEF05FB7079}" srcOrd="0" destOrd="0" presId="urn:microsoft.com/office/officeart/2005/8/layout/hList3"/>
    <dgm:cxn modelId="{97C52D0F-4E66-4BE2-904C-15FC85BF64FE}" type="presParOf" srcId="{FB837C39-9B7B-4FD8-B790-9CEF05FB7079}" destId="{D7EDFF39-F270-4824-A772-DBD7AD0527B8}" srcOrd="0" destOrd="0" presId="urn:microsoft.com/office/officeart/2005/8/layout/hList3"/>
    <dgm:cxn modelId="{156FAAFA-4185-4309-BFF8-E99B703F5C90}" type="presParOf" srcId="{FB837C39-9B7B-4FD8-B790-9CEF05FB7079}" destId="{2226253A-6B89-4D1C-AC3C-45E3373915A7}" srcOrd="1" destOrd="0" presId="urn:microsoft.com/office/officeart/2005/8/layout/hList3"/>
    <dgm:cxn modelId="{D233EB36-ADB6-4B20-98BF-3B35C0DDDE58}" type="presParOf" srcId="{2226253A-6B89-4D1C-AC3C-45E3373915A7}" destId="{A79BED8E-0A0C-46EB-BB64-80AFDA67148B}" srcOrd="0" destOrd="0" presId="urn:microsoft.com/office/officeart/2005/8/layout/hList3"/>
    <dgm:cxn modelId="{8DE7B452-5B54-460A-A8F5-7E423116635E}" type="presParOf" srcId="{2226253A-6B89-4D1C-AC3C-45E3373915A7}" destId="{E21CDD50-6340-4BC4-BF3D-6D64844DB246}" srcOrd="1" destOrd="0" presId="urn:microsoft.com/office/officeart/2005/8/layout/hList3"/>
    <dgm:cxn modelId="{5FDA01FE-7EEA-4C26-BF80-A5F5B599C25D}" type="presParOf" srcId="{2226253A-6B89-4D1C-AC3C-45E3373915A7}" destId="{2D2A163D-1489-4E1C-B833-5528FEB8361E}" srcOrd="2" destOrd="0" presId="urn:microsoft.com/office/officeart/2005/8/layout/hList3"/>
    <dgm:cxn modelId="{0C72E2E1-DC2F-4D4F-BEFD-AF3DDA304944}" type="presParOf" srcId="{FB837C39-9B7B-4FD8-B790-9CEF05FB7079}" destId="{CBAD98FB-368E-4CF3-AC20-F9A3EBF18DFA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AD4ACC3-C0AF-4983-9140-D072E5B6E299}" type="doc">
      <dgm:prSet loTypeId="urn:microsoft.com/office/officeart/2008/layout/RadialCluster" loCatId="cycle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41B7333-8AD6-451B-801C-FAE35C9AF683}">
      <dgm:prSet phldrT="[Text]"/>
      <dgm:spPr/>
      <dgm:t>
        <a:bodyPr/>
        <a:lstStyle/>
        <a:p>
          <a:r>
            <a:rPr lang="cs-CZ" dirty="0" smtClean="0"/>
            <a:t>Na dlouhou dobu zamrzají</a:t>
          </a:r>
          <a:endParaRPr lang="cs-CZ" dirty="0"/>
        </a:p>
      </dgm:t>
    </dgm:pt>
    <dgm:pt modelId="{51C837E8-9650-4F78-8230-04A0D80145CD}" type="parTrans" cxnId="{F400CAFC-69B8-4422-83FB-C8B314DB18C7}">
      <dgm:prSet/>
      <dgm:spPr/>
      <dgm:t>
        <a:bodyPr/>
        <a:lstStyle/>
        <a:p>
          <a:endParaRPr lang="cs-CZ"/>
        </a:p>
      </dgm:t>
    </dgm:pt>
    <dgm:pt modelId="{C6A85664-98B4-4022-92A6-73C6FFAB4E38}" type="sibTrans" cxnId="{F400CAFC-69B8-4422-83FB-C8B314DB18C7}">
      <dgm:prSet/>
      <dgm:spPr/>
      <dgm:t>
        <a:bodyPr/>
        <a:lstStyle/>
        <a:p>
          <a:endParaRPr lang="cs-CZ"/>
        </a:p>
      </dgm:t>
    </dgm:pt>
    <dgm:pt modelId="{FF8046D2-36CF-4B45-B891-5DC7F3C77636}">
      <dgm:prSet phldrT="[Text]"/>
      <dgm:spPr/>
      <dgm:t>
        <a:bodyPr/>
        <a:lstStyle/>
        <a:p>
          <a:r>
            <a:rPr lang="cs-CZ" dirty="0" smtClean="0"/>
            <a:t>Ob</a:t>
          </a:r>
          <a:endParaRPr lang="cs-CZ" dirty="0"/>
        </a:p>
      </dgm:t>
    </dgm:pt>
    <dgm:pt modelId="{E804AEE7-7750-4393-8458-DF1698000133}" type="parTrans" cxnId="{E3E89F0B-2E8A-4C78-98C4-819D46EB5F23}">
      <dgm:prSet/>
      <dgm:spPr/>
      <dgm:t>
        <a:bodyPr/>
        <a:lstStyle/>
        <a:p>
          <a:endParaRPr lang="cs-CZ"/>
        </a:p>
      </dgm:t>
    </dgm:pt>
    <dgm:pt modelId="{23E245BB-BF08-4F21-8729-E6B8BF448BEB}" type="sibTrans" cxnId="{E3E89F0B-2E8A-4C78-98C4-819D46EB5F23}">
      <dgm:prSet/>
      <dgm:spPr/>
      <dgm:t>
        <a:bodyPr/>
        <a:lstStyle/>
        <a:p>
          <a:endParaRPr lang="cs-CZ"/>
        </a:p>
      </dgm:t>
    </dgm:pt>
    <dgm:pt modelId="{6FC79684-1E4F-4301-B699-534F1CB1DF75}">
      <dgm:prSet phldrT="[Text]"/>
      <dgm:spPr/>
      <dgm:t>
        <a:bodyPr/>
        <a:lstStyle/>
        <a:p>
          <a:r>
            <a:rPr lang="cs-CZ" dirty="0" smtClean="0"/>
            <a:t>Lena</a:t>
          </a:r>
          <a:endParaRPr lang="cs-CZ" dirty="0"/>
        </a:p>
      </dgm:t>
    </dgm:pt>
    <dgm:pt modelId="{9D5A4737-EACE-4FD0-983E-559E592D5B9C}" type="parTrans" cxnId="{A86A4EC8-F44E-4AC4-8181-3F5553CE27ED}">
      <dgm:prSet/>
      <dgm:spPr/>
      <dgm:t>
        <a:bodyPr/>
        <a:lstStyle/>
        <a:p>
          <a:endParaRPr lang="cs-CZ"/>
        </a:p>
      </dgm:t>
    </dgm:pt>
    <dgm:pt modelId="{CD3CC761-31CD-475A-8116-EA81C9E6A799}" type="sibTrans" cxnId="{A86A4EC8-F44E-4AC4-8181-3F5553CE27ED}">
      <dgm:prSet/>
      <dgm:spPr/>
      <dgm:t>
        <a:bodyPr/>
        <a:lstStyle/>
        <a:p>
          <a:endParaRPr lang="cs-CZ"/>
        </a:p>
      </dgm:t>
    </dgm:pt>
    <dgm:pt modelId="{6D6A19AA-C54A-4BD9-9756-57A7D5FFA08D}">
      <dgm:prSet phldrT="[Text]"/>
      <dgm:spPr/>
      <dgm:t>
        <a:bodyPr/>
        <a:lstStyle/>
        <a:p>
          <a:r>
            <a:rPr lang="cs-CZ" dirty="0" smtClean="0"/>
            <a:t>Jenisej</a:t>
          </a:r>
          <a:endParaRPr lang="cs-CZ" dirty="0"/>
        </a:p>
      </dgm:t>
    </dgm:pt>
    <dgm:pt modelId="{5A999481-CDF3-4FD0-8451-B2C2D7E430EA}" type="parTrans" cxnId="{87B1FE57-A09B-4555-B99F-70EC583495EF}">
      <dgm:prSet/>
      <dgm:spPr/>
      <dgm:t>
        <a:bodyPr/>
        <a:lstStyle/>
        <a:p>
          <a:endParaRPr lang="cs-CZ"/>
        </a:p>
      </dgm:t>
    </dgm:pt>
    <dgm:pt modelId="{27A91716-1065-41C4-BCEF-358F7CDC8142}" type="sibTrans" cxnId="{87B1FE57-A09B-4555-B99F-70EC583495EF}">
      <dgm:prSet/>
      <dgm:spPr/>
      <dgm:t>
        <a:bodyPr/>
        <a:lstStyle/>
        <a:p>
          <a:endParaRPr lang="cs-CZ"/>
        </a:p>
      </dgm:t>
    </dgm:pt>
    <dgm:pt modelId="{FFAFBE5E-FA7C-4018-90C6-67D90E62A627}" type="pres">
      <dgm:prSet presAssocID="{3AD4ACC3-C0AF-4983-9140-D072E5B6E299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5FB8A51C-9852-42B7-99CA-81DBFC160F39}" type="pres">
      <dgm:prSet presAssocID="{241B7333-8AD6-451B-801C-FAE35C9AF683}" presName="singleCycle" presStyleCnt="0"/>
      <dgm:spPr/>
    </dgm:pt>
    <dgm:pt modelId="{B81F4379-AB76-4279-93E7-D057584B599F}" type="pres">
      <dgm:prSet presAssocID="{241B7333-8AD6-451B-801C-FAE35C9AF683}" presName="singleCenter" presStyleLbl="node1" presStyleIdx="0" presStyleCnt="4">
        <dgm:presLayoutVars>
          <dgm:chMax val="7"/>
          <dgm:chPref val="7"/>
        </dgm:presLayoutVars>
      </dgm:prSet>
      <dgm:spPr/>
      <dgm:t>
        <a:bodyPr/>
        <a:lstStyle/>
        <a:p>
          <a:endParaRPr lang="cs-CZ"/>
        </a:p>
      </dgm:t>
    </dgm:pt>
    <dgm:pt modelId="{A8AD453B-6B9A-47CF-BBC7-14902950810F}" type="pres">
      <dgm:prSet presAssocID="{E804AEE7-7750-4393-8458-DF1698000133}" presName="Name56" presStyleLbl="parChTrans1D2" presStyleIdx="0" presStyleCnt="3"/>
      <dgm:spPr/>
      <dgm:t>
        <a:bodyPr/>
        <a:lstStyle/>
        <a:p>
          <a:endParaRPr lang="cs-CZ"/>
        </a:p>
      </dgm:t>
    </dgm:pt>
    <dgm:pt modelId="{66E16B4E-1FA3-4000-A5D7-DAD827CD7CA9}" type="pres">
      <dgm:prSet presAssocID="{FF8046D2-36CF-4B45-B891-5DC7F3C77636}" presName="text0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46FA884-EADB-4AD2-9FAE-5C06B4400F71}" type="pres">
      <dgm:prSet presAssocID="{9D5A4737-EACE-4FD0-983E-559E592D5B9C}" presName="Name56" presStyleLbl="parChTrans1D2" presStyleIdx="1" presStyleCnt="3"/>
      <dgm:spPr/>
      <dgm:t>
        <a:bodyPr/>
        <a:lstStyle/>
        <a:p>
          <a:endParaRPr lang="cs-CZ"/>
        </a:p>
      </dgm:t>
    </dgm:pt>
    <dgm:pt modelId="{195D1ECE-896C-4F9F-B48E-33B189C88AE5}" type="pres">
      <dgm:prSet presAssocID="{6FC79684-1E4F-4301-B699-534F1CB1DF75}" presName="text0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6C62C4D-3387-4FE3-8E7E-99C6A9F4F67F}" type="pres">
      <dgm:prSet presAssocID="{5A999481-CDF3-4FD0-8451-B2C2D7E430EA}" presName="Name56" presStyleLbl="parChTrans1D2" presStyleIdx="2" presStyleCnt="3"/>
      <dgm:spPr/>
      <dgm:t>
        <a:bodyPr/>
        <a:lstStyle/>
        <a:p>
          <a:endParaRPr lang="cs-CZ"/>
        </a:p>
      </dgm:t>
    </dgm:pt>
    <dgm:pt modelId="{26829ECE-5158-4039-9C35-B811833DDBC4}" type="pres">
      <dgm:prSet presAssocID="{6D6A19AA-C54A-4BD9-9756-57A7D5FFA08D}" presName="text0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953FAAB-AE4D-4F5E-929E-41DF5F066E82}" type="presOf" srcId="{3AD4ACC3-C0AF-4983-9140-D072E5B6E299}" destId="{FFAFBE5E-FA7C-4018-90C6-67D90E62A627}" srcOrd="0" destOrd="0" presId="urn:microsoft.com/office/officeart/2008/layout/RadialCluster"/>
    <dgm:cxn modelId="{D5A546AD-69F5-44D7-ADC3-887E6D8966C1}" type="presOf" srcId="{9D5A4737-EACE-4FD0-983E-559E592D5B9C}" destId="{F46FA884-EADB-4AD2-9FAE-5C06B4400F71}" srcOrd="0" destOrd="0" presId="urn:microsoft.com/office/officeart/2008/layout/RadialCluster"/>
    <dgm:cxn modelId="{ACEDD5B5-63B0-4491-B0DD-6D4B44ADBABD}" type="presOf" srcId="{FF8046D2-36CF-4B45-B891-5DC7F3C77636}" destId="{66E16B4E-1FA3-4000-A5D7-DAD827CD7CA9}" srcOrd="0" destOrd="0" presId="urn:microsoft.com/office/officeart/2008/layout/RadialCluster"/>
    <dgm:cxn modelId="{E3E89F0B-2E8A-4C78-98C4-819D46EB5F23}" srcId="{241B7333-8AD6-451B-801C-FAE35C9AF683}" destId="{FF8046D2-36CF-4B45-B891-5DC7F3C77636}" srcOrd="0" destOrd="0" parTransId="{E804AEE7-7750-4393-8458-DF1698000133}" sibTransId="{23E245BB-BF08-4F21-8729-E6B8BF448BEB}"/>
    <dgm:cxn modelId="{B53A0F64-8460-4972-A5C5-81DDEF212731}" type="presOf" srcId="{5A999481-CDF3-4FD0-8451-B2C2D7E430EA}" destId="{06C62C4D-3387-4FE3-8E7E-99C6A9F4F67F}" srcOrd="0" destOrd="0" presId="urn:microsoft.com/office/officeart/2008/layout/RadialCluster"/>
    <dgm:cxn modelId="{A86A4EC8-F44E-4AC4-8181-3F5553CE27ED}" srcId="{241B7333-8AD6-451B-801C-FAE35C9AF683}" destId="{6FC79684-1E4F-4301-B699-534F1CB1DF75}" srcOrd="1" destOrd="0" parTransId="{9D5A4737-EACE-4FD0-983E-559E592D5B9C}" sibTransId="{CD3CC761-31CD-475A-8116-EA81C9E6A799}"/>
    <dgm:cxn modelId="{87B1FE57-A09B-4555-B99F-70EC583495EF}" srcId="{241B7333-8AD6-451B-801C-FAE35C9AF683}" destId="{6D6A19AA-C54A-4BD9-9756-57A7D5FFA08D}" srcOrd="2" destOrd="0" parTransId="{5A999481-CDF3-4FD0-8451-B2C2D7E430EA}" sibTransId="{27A91716-1065-41C4-BCEF-358F7CDC8142}"/>
    <dgm:cxn modelId="{F400CAFC-69B8-4422-83FB-C8B314DB18C7}" srcId="{3AD4ACC3-C0AF-4983-9140-D072E5B6E299}" destId="{241B7333-8AD6-451B-801C-FAE35C9AF683}" srcOrd="0" destOrd="0" parTransId="{51C837E8-9650-4F78-8230-04A0D80145CD}" sibTransId="{C6A85664-98B4-4022-92A6-73C6FFAB4E38}"/>
    <dgm:cxn modelId="{8AA10689-9641-42EC-82D0-A01F375ACAD2}" type="presOf" srcId="{E804AEE7-7750-4393-8458-DF1698000133}" destId="{A8AD453B-6B9A-47CF-BBC7-14902950810F}" srcOrd="0" destOrd="0" presId="urn:microsoft.com/office/officeart/2008/layout/RadialCluster"/>
    <dgm:cxn modelId="{EEEBB107-930A-4221-B77F-947616841930}" type="presOf" srcId="{6FC79684-1E4F-4301-B699-534F1CB1DF75}" destId="{195D1ECE-896C-4F9F-B48E-33B189C88AE5}" srcOrd="0" destOrd="0" presId="urn:microsoft.com/office/officeart/2008/layout/RadialCluster"/>
    <dgm:cxn modelId="{836BCA9F-E1C8-4195-833F-5D6EF723AF4C}" type="presOf" srcId="{6D6A19AA-C54A-4BD9-9756-57A7D5FFA08D}" destId="{26829ECE-5158-4039-9C35-B811833DDBC4}" srcOrd="0" destOrd="0" presId="urn:microsoft.com/office/officeart/2008/layout/RadialCluster"/>
    <dgm:cxn modelId="{3F887CF4-80D7-4B3F-9DF7-AA9EEA95D9ED}" type="presOf" srcId="{241B7333-8AD6-451B-801C-FAE35C9AF683}" destId="{B81F4379-AB76-4279-93E7-D057584B599F}" srcOrd="0" destOrd="0" presId="urn:microsoft.com/office/officeart/2008/layout/RadialCluster"/>
    <dgm:cxn modelId="{3BE9C876-BCEE-400F-937A-3333FB739FE2}" type="presParOf" srcId="{FFAFBE5E-FA7C-4018-90C6-67D90E62A627}" destId="{5FB8A51C-9852-42B7-99CA-81DBFC160F39}" srcOrd="0" destOrd="0" presId="urn:microsoft.com/office/officeart/2008/layout/RadialCluster"/>
    <dgm:cxn modelId="{0414B68A-EBE5-4005-AC21-F40FD6449401}" type="presParOf" srcId="{5FB8A51C-9852-42B7-99CA-81DBFC160F39}" destId="{B81F4379-AB76-4279-93E7-D057584B599F}" srcOrd="0" destOrd="0" presId="urn:microsoft.com/office/officeart/2008/layout/RadialCluster"/>
    <dgm:cxn modelId="{F22304C6-B352-4A1B-8903-10F4DF9B2F70}" type="presParOf" srcId="{5FB8A51C-9852-42B7-99CA-81DBFC160F39}" destId="{A8AD453B-6B9A-47CF-BBC7-14902950810F}" srcOrd="1" destOrd="0" presId="urn:microsoft.com/office/officeart/2008/layout/RadialCluster"/>
    <dgm:cxn modelId="{D9EB21F5-C0CB-4FE0-9853-6CCD4CF0D117}" type="presParOf" srcId="{5FB8A51C-9852-42B7-99CA-81DBFC160F39}" destId="{66E16B4E-1FA3-4000-A5D7-DAD827CD7CA9}" srcOrd="2" destOrd="0" presId="urn:microsoft.com/office/officeart/2008/layout/RadialCluster"/>
    <dgm:cxn modelId="{879D6208-165E-4C10-9799-B291BDBA4B4C}" type="presParOf" srcId="{5FB8A51C-9852-42B7-99CA-81DBFC160F39}" destId="{F46FA884-EADB-4AD2-9FAE-5C06B4400F71}" srcOrd="3" destOrd="0" presId="urn:microsoft.com/office/officeart/2008/layout/RadialCluster"/>
    <dgm:cxn modelId="{5EE0A6DD-DF8A-41C1-91C7-FBDA651F6725}" type="presParOf" srcId="{5FB8A51C-9852-42B7-99CA-81DBFC160F39}" destId="{195D1ECE-896C-4F9F-B48E-33B189C88AE5}" srcOrd="4" destOrd="0" presId="urn:microsoft.com/office/officeart/2008/layout/RadialCluster"/>
    <dgm:cxn modelId="{7733187D-6318-41D4-8751-C9DE4C895526}" type="presParOf" srcId="{5FB8A51C-9852-42B7-99CA-81DBFC160F39}" destId="{06C62C4D-3387-4FE3-8E7E-99C6A9F4F67F}" srcOrd="5" destOrd="0" presId="urn:microsoft.com/office/officeart/2008/layout/RadialCluster"/>
    <dgm:cxn modelId="{59B1693A-AF0E-498C-B7B1-7A907EBD0996}" type="presParOf" srcId="{5FB8A51C-9852-42B7-99CA-81DBFC160F39}" destId="{26829ECE-5158-4039-9C35-B811833DDBC4}" srcOrd="6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77B8D96-E664-4759-9376-8812B7E887FF}" type="doc">
      <dgm:prSet loTypeId="urn:microsoft.com/office/officeart/2005/8/layout/venn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83FE28C-45E5-4B8B-96E1-916DB9BDEA3B}">
      <dgm:prSet phldrT="[Text]"/>
      <dgm:spPr/>
      <dgm:t>
        <a:bodyPr/>
        <a:lstStyle/>
        <a:p>
          <a:r>
            <a:rPr lang="cs-CZ" dirty="0" smtClean="0"/>
            <a:t>Amur</a:t>
          </a:r>
          <a:endParaRPr lang="cs-CZ" dirty="0"/>
        </a:p>
      </dgm:t>
    </dgm:pt>
    <dgm:pt modelId="{1F1937E1-CC04-4E9A-A404-AB3F87C8518D}" type="parTrans" cxnId="{B7A64232-EAEE-437A-BF18-DF87BC0C8DE7}">
      <dgm:prSet/>
      <dgm:spPr/>
      <dgm:t>
        <a:bodyPr/>
        <a:lstStyle/>
        <a:p>
          <a:endParaRPr lang="cs-CZ"/>
        </a:p>
      </dgm:t>
    </dgm:pt>
    <dgm:pt modelId="{9CDE2D42-4179-4FC7-95D4-25B943B720C3}" type="sibTrans" cxnId="{B7A64232-EAEE-437A-BF18-DF87BC0C8DE7}">
      <dgm:prSet/>
      <dgm:spPr/>
      <dgm:t>
        <a:bodyPr/>
        <a:lstStyle/>
        <a:p>
          <a:endParaRPr lang="cs-CZ"/>
        </a:p>
      </dgm:t>
    </dgm:pt>
    <dgm:pt modelId="{965BAAA7-89DB-457A-A003-27F1AA02CD1F}">
      <dgm:prSet phldrT="[Text]"/>
      <dgm:spPr/>
      <dgm:t>
        <a:bodyPr/>
        <a:lstStyle/>
        <a:p>
          <a:r>
            <a:rPr lang="cs-CZ" dirty="0" err="1" smtClean="0"/>
            <a:t>Huang</a:t>
          </a:r>
          <a:r>
            <a:rPr lang="cs-CZ" dirty="0" smtClean="0"/>
            <a:t> He</a:t>
          </a:r>
          <a:endParaRPr lang="cs-CZ" dirty="0"/>
        </a:p>
      </dgm:t>
    </dgm:pt>
    <dgm:pt modelId="{0F0D6984-14DE-4A73-A721-6391F444E6F7}" type="parTrans" cxnId="{26E9D2A1-159A-4D98-838C-B10C7AE79A8B}">
      <dgm:prSet/>
      <dgm:spPr/>
      <dgm:t>
        <a:bodyPr/>
        <a:lstStyle/>
        <a:p>
          <a:endParaRPr lang="cs-CZ"/>
        </a:p>
      </dgm:t>
    </dgm:pt>
    <dgm:pt modelId="{ABCE1ABE-7F10-42B7-A4E0-AE841FFCC4D6}" type="sibTrans" cxnId="{26E9D2A1-159A-4D98-838C-B10C7AE79A8B}">
      <dgm:prSet/>
      <dgm:spPr/>
      <dgm:t>
        <a:bodyPr/>
        <a:lstStyle/>
        <a:p>
          <a:endParaRPr lang="cs-CZ"/>
        </a:p>
      </dgm:t>
    </dgm:pt>
    <dgm:pt modelId="{1C909CF0-2ED7-49CD-8CF3-FF9A995C8E14}">
      <dgm:prSet phldrT="[Text]"/>
      <dgm:spPr/>
      <dgm:t>
        <a:bodyPr/>
        <a:lstStyle/>
        <a:p>
          <a:r>
            <a:rPr lang="cs-CZ" dirty="0" err="1" smtClean="0"/>
            <a:t>Chang</a:t>
          </a:r>
          <a:r>
            <a:rPr lang="cs-CZ" dirty="0" smtClean="0"/>
            <a:t> </a:t>
          </a:r>
          <a:r>
            <a:rPr lang="cs-CZ" dirty="0" err="1" smtClean="0"/>
            <a:t>Jiang</a:t>
          </a:r>
          <a:endParaRPr lang="cs-CZ" dirty="0"/>
        </a:p>
      </dgm:t>
    </dgm:pt>
    <dgm:pt modelId="{59EBDAA0-1B9A-452E-85D3-3E8745C628FB}" type="parTrans" cxnId="{50311E94-F807-4B2A-B29A-0E642C1A4980}">
      <dgm:prSet/>
      <dgm:spPr/>
      <dgm:t>
        <a:bodyPr/>
        <a:lstStyle/>
        <a:p>
          <a:endParaRPr lang="cs-CZ"/>
        </a:p>
      </dgm:t>
    </dgm:pt>
    <dgm:pt modelId="{6E66F065-883E-4976-B0C2-59CC60EFC0EA}" type="sibTrans" cxnId="{50311E94-F807-4B2A-B29A-0E642C1A4980}">
      <dgm:prSet/>
      <dgm:spPr/>
      <dgm:t>
        <a:bodyPr/>
        <a:lstStyle/>
        <a:p>
          <a:endParaRPr lang="cs-CZ"/>
        </a:p>
      </dgm:t>
    </dgm:pt>
    <dgm:pt modelId="{C4055181-8136-449C-A504-1FB40345FED5}">
      <dgm:prSet phldrT="[Text]"/>
      <dgm:spPr/>
      <dgm:t>
        <a:bodyPr/>
        <a:lstStyle/>
        <a:p>
          <a:r>
            <a:rPr lang="cs-CZ" dirty="0" smtClean="0"/>
            <a:t>Mekong</a:t>
          </a:r>
          <a:endParaRPr lang="cs-CZ" dirty="0"/>
        </a:p>
      </dgm:t>
    </dgm:pt>
    <dgm:pt modelId="{A586ADF6-BACC-4CFD-BA57-B1604180DDDD}" type="parTrans" cxnId="{33BD4669-B143-42E6-8C60-52F33B9327FB}">
      <dgm:prSet/>
      <dgm:spPr/>
      <dgm:t>
        <a:bodyPr/>
        <a:lstStyle/>
        <a:p>
          <a:endParaRPr lang="cs-CZ"/>
        </a:p>
      </dgm:t>
    </dgm:pt>
    <dgm:pt modelId="{45BE23DF-4708-4F4C-A4A6-D72DAD061E5E}" type="sibTrans" cxnId="{33BD4669-B143-42E6-8C60-52F33B9327FB}">
      <dgm:prSet/>
      <dgm:spPr/>
      <dgm:t>
        <a:bodyPr/>
        <a:lstStyle/>
        <a:p>
          <a:endParaRPr lang="cs-CZ"/>
        </a:p>
      </dgm:t>
    </dgm:pt>
    <dgm:pt modelId="{66189ED4-E5CA-4796-890E-2A01D2C6C61B}" type="pres">
      <dgm:prSet presAssocID="{F77B8D96-E664-4759-9376-8812B7E887FF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944BE5E-6B77-4B2B-8B3A-6DE714B4281A}" type="pres">
      <dgm:prSet presAssocID="{283FE28C-45E5-4B8B-96E1-916DB9BDEA3B}" presName="Name5" presStyleLbl="venn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4B6008-A8D0-4B64-BC2C-3556CD844625}" type="pres">
      <dgm:prSet presAssocID="{9CDE2D42-4179-4FC7-95D4-25B943B720C3}" presName="space" presStyleCnt="0"/>
      <dgm:spPr/>
    </dgm:pt>
    <dgm:pt modelId="{088E2D2E-E0CD-4A2A-A6E6-4FE135AA10B2}" type="pres">
      <dgm:prSet presAssocID="{965BAAA7-89DB-457A-A003-27F1AA02CD1F}" presName="Name5" presStyleLbl="venn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1A8480-9E79-4259-8FEF-FE4403BCB9F2}" type="pres">
      <dgm:prSet presAssocID="{ABCE1ABE-7F10-42B7-A4E0-AE841FFCC4D6}" presName="space" presStyleCnt="0"/>
      <dgm:spPr/>
    </dgm:pt>
    <dgm:pt modelId="{156E85A4-ECF8-4E77-BD8C-B3CC4F77422F}" type="pres">
      <dgm:prSet presAssocID="{1C909CF0-2ED7-49CD-8CF3-FF9A995C8E14}" presName="Name5" presStyleLbl="venn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BA6B95-6269-4E21-88E2-A58AA6EE260D}" type="pres">
      <dgm:prSet presAssocID="{6E66F065-883E-4976-B0C2-59CC60EFC0EA}" presName="space" presStyleCnt="0"/>
      <dgm:spPr/>
    </dgm:pt>
    <dgm:pt modelId="{D037344A-9747-477D-839A-92F83FEB87A5}" type="pres">
      <dgm:prSet presAssocID="{C4055181-8136-449C-A504-1FB40345FED5}" presName="Name5" presStyleLbl="venn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6E9D2A1-159A-4D98-838C-B10C7AE79A8B}" srcId="{F77B8D96-E664-4759-9376-8812B7E887FF}" destId="{965BAAA7-89DB-457A-A003-27F1AA02CD1F}" srcOrd="1" destOrd="0" parTransId="{0F0D6984-14DE-4A73-A721-6391F444E6F7}" sibTransId="{ABCE1ABE-7F10-42B7-A4E0-AE841FFCC4D6}"/>
    <dgm:cxn modelId="{05BA95E8-DAE7-4526-8806-3FA5316CA3A7}" type="presOf" srcId="{1C909CF0-2ED7-49CD-8CF3-FF9A995C8E14}" destId="{156E85A4-ECF8-4E77-BD8C-B3CC4F77422F}" srcOrd="0" destOrd="0" presId="urn:microsoft.com/office/officeart/2005/8/layout/venn3"/>
    <dgm:cxn modelId="{81157D35-B4B9-4003-A68F-A35C4FD53BB8}" type="presOf" srcId="{965BAAA7-89DB-457A-A003-27F1AA02CD1F}" destId="{088E2D2E-E0CD-4A2A-A6E6-4FE135AA10B2}" srcOrd="0" destOrd="0" presId="urn:microsoft.com/office/officeart/2005/8/layout/venn3"/>
    <dgm:cxn modelId="{CF0CF91C-2D13-4800-9FC3-9A8559D02BF1}" type="presOf" srcId="{283FE28C-45E5-4B8B-96E1-916DB9BDEA3B}" destId="{1944BE5E-6B77-4B2B-8B3A-6DE714B4281A}" srcOrd="0" destOrd="0" presId="urn:microsoft.com/office/officeart/2005/8/layout/venn3"/>
    <dgm:cxn modelId="{50311E94-F807-4B2A-B29A-0E642C1A4980}" srcId="{F77B8D96-E664-4759-9376-8812B7E887FF}" destId="{1C909CF0-2ED7-49CD-8CF3-FF9A995C8E14}" srcOrd="2" destOrd="0" parTransId="{59EBDAA0-1B9A-452E-85D3-3E8745C628FB}" sibTransId="{6E66F065-883E-4976-B0C2-59CC60EFC0EA}"/>
    <dgm:cxn modelId="{33BD4669-B143-42E6-8C60-52F33B9327FB}" srcId="{F77B8D96-E664-4759-9376-8812B7E887FF}" destId="{C4055181-8136-449C-A504-1FB40345FED5}" srcOrd="3" destOrd="0" parTransId="{A586ADF6-BACC-4CFD-BA57-B1604180DDDD}" sibTransId="{45BE23DF-4708-4F4C-A4A6-D72DAD061E5E}"/>
    <dgm:cxn modelId="{B7A64232-EAEE-437A-BF18-DF87BC0C8DE7}" srcId="{F77B8D96-E664-4759-9376-8812B7E887FF}" destId="{283FE28C-45E5-4B8B-96E1-916DB9BDEA3B}" srcOrd="0" destOrd="0" parTransId="{1F1937E1-CC04-4E9A-A404-AB3F87C8518D}" sibTransId="{9CDE2D42-4179-4FC7-95D4-25B943B720C3}"/>
    <dgm:cxn modelId="{76E6E7BC-23D3-454A-BCFD-F13961F63A86}" type="presOf" srcId="{C4055181-8136-449C-A504-1FB40345FED5}" destId="{D037344A-9747-477D-839A-92F83FEB87A5}" srcOrd="0" destOrd="0" presId="urn:microsoft.com/office/officeart/2005/8/layout/venn3"/>
    <dgm:cxn modelId="{04DC1F8A-EC30-4195-B9CA-63D119FF395C}" type="presOf" srcId="{F77B8D96-E664-4759-9376-8812B7E887FF}" destId="{66189ED4-E5CA-4796-890E-2A01D2C6C61B}" srcOrd="0" destOrd="0" presId="urn:microsoft.com/office/officeart/2005/8/layout/venn3"/>
    <dgm:cxn modelId="{8817EC95-2277-4005-8FED-9E0320F89171}" type="presParOf" srcId="{66189ED4-E5CA-4796-890E-2A01D2C6C61B}" destId="{1944BE5E-6B77-4B2B-8B3A-6DE714B4281A}" srcOrd="0" destOrd="0" presId="urn:microsoft.com/office/officeart/2005/8/layout/venn3"/>
    <dgm:cxn modelId="{1F5FC69F-606E-46A1-B87F-12212D5E0F2F}" type="presParOf" srcId="{66189ED4-E5CA-4796-890E-2A01D2C6C61B}" destId="{534B6008-A8D0-4B64-BC2C-3556CD844625}" srcOrd="1" destOrd="0" presId="urn:microsoft.com/office/officeart/2005/8/layout/venn3"/>
    <dgm:cxn modelId="{FFC76F6F-03F3-412A-B710-A19B29E0D555}" type="presParOf" srcId="{66189ED4-E5CA-4796-890E-2A01D2C6C61B}" destId="{088E2D2E-E0CD-4A2A-A6E6-4FE135AA10B2}" srcOrd="2" destOrd="0" presId="urn:microsoft.com/office/officeart/2005/8/layout/venn3"/>
    <dgm:cxn modelId="{65179810-9A1F-4AC4-86C7-6F180C98D1FB}" type="presParOf" srcId="{66189ED4-E5CA-4796-890E-2A01D2C6C61B}" destId="{FC1A8480-9E79-4259-8FEF-FE4403BCB9F2}" srcOrd="3" destOrd="0" presId="urn:microsoft.com/office/officeart/2005/8/layout/venn3"/>
    <dgm:cxn modelId="{FC7B0392-F225-47FE-9CAC-F8C0B9D35252}" type="presParOf" srcId="{66189ED4-E5CA-4796-890E-2A01D2C6C61B}" destId="{156E85A4-ECF8-4E77-BD8C-B3CC4F77422F}" srcOrd="4" destOrd="0" presId="urn:microsoft.com/office/officeart/2005/8/layout/venn3"/>
    <dgm:cxn modelId="{3C876F9D-6713-4797-BFEF-5620692BFB54}" type="presParOf" srcId="{66189ED4-E5CA-4796-890E-2A01D2C6C61B}" destId="{71BA6B95-6269-4E21-88E2-A58AA6EE260D}" srcOrd="5" destOrd="0" presId="urn:microsoft.com/office/officeart/2005/8/layout/venn3"/>
    <dgm:cxn modelId="{ACC02415-B63D-4664-9F9A-81EBC8208EBB}" type="presParOf" srcId="{66189ED4-E5CA-4796-890E-2A01D2C6C61B}" destId="{D037344A-9747-477D-839A-92F83FEB87A5}" srcOrd="6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F79431D-C44A-4949-B9ED-12EA5DDAAB78}" type="doc">
      <dgm:prSet loTypeId="urn:microsoft.com/office/officeart/2005/8/layout/pList1#1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2029753-05C7-430F-BD1A-8088325AC400}">
      <dgm:prSet phldrT="[Text]"/>
      <dgm:spPr/>
      <dgm:t>
        <a:bodyPr/>
        <a:lstStyle/>
        <a:p>
          <a:r>
            <a:rPr lang="cs-CZ" dirty="0" smtClean="0"/>
            <a:t>Indus</a:t>
          </a:r>
          <a:endParaRPr lang="cs-CZ" dirty="0"/>
        </a:p>
      </dgm:t>
    </dgm:pt>
    <dgm:pt modelId="{BFB051A0-6A60-4EE9-B8FE-3D0B6A47FCC1}" type="parTrans" cxnId="{75E1CAEA-41B9-4E6D-8BB8-38EC8B58E2BD}">
      <dgm:prSet/>
      <dgm:spPr/>
      <dgm:t>
        <a:bodyPr/>
        <a:lstStyle/>
        <a:p>
          <a:endParaRPr lang="cs-CZ"/>
        </a:p>
      </dgm:t>
    </dgm:pt>
    <dgm:pt modelId="{4FADF182-B8CF-4870-AD6C-F7283465B0D0}" type="sibTrans" cxnId="{75E1CAEA-41B9-4E6D-8BB8-38EC8B58E2BD}">
      <dgm:prSet/>
      <dgm:spPr/>
      <dgm:t>
        <a:bodyPr/>
        <a:lstStyle/>
        <a:p>
          <a:endParaRPr lang="cs-CZ"/>
        </a:p>
      </dgm:t>
    </dgm:pt>
    <dgm:pt modelId="{03A12216-4CE8-4232-864D-35C0DCD9D9D5}">
      <dgm:prSet phldrT="[Text]"/>
      <dgm:spPr/>
      <dgm:t>
        <a:bodyPr/>
        <a:lstStyle/>
        <a:p>
          <a:r>
            <a:rPr lang="cs-CZ" dirty="0" smtClean="0"/>
            <a:t>Ganga</a:t>
          </a:r>
          <a:endParaRPr lang="cs-CZ" dirty="0"/>
        </a:p>
      </dgm:t>
    </dgm:pt>
    <dgm:pt modelId="{289076CB-2215-4E88-AB4C-E31E792B6863}" type="parTrans" cxnId="{4B6B3289-AC5A-44C5-AB82-0FE66FB6AB3E}">
      <dgm:prSet/>
      <dgm:spPr/>
      <dgm:t>
        <a:bodyPr/>
        <a:lstStyle/>
        <a:p>
          <a:endParaRPr lang="cs-CZ"/>
        </a:p>
      </dgm:t>
    </dgm:pt>
    <dgm:pt modelId="{963CCAEF-E71B-4369-B07F-4282DA45D4DF}" type="sibTrans" cxnId="{4B6B3289-AC5A-44C5-AB82-0FE66FB6AB3E}">
      <dgm:prSet/>
      <dgm:spPr/>
      <dgm:t>
        <a:bodyPr/>
        <a:lstStyle/>
        <a:p>
          <a:endParaRPr lang="cs-CZ"/>
        </a:p>
      </dgm:t>
    </dgm:pt>
    <dgm:pt modelId="{58F16FF7-07CF-4FBF-875E-6D9C146893C8}">
      <dgm:prSet phldrT="[Text]"/>
      <dgm:spPr/>
      <dgm:t>
        <a:bodyPr/>
        <a:lstStyle/>
        <a:p>
          <a:r>
            <a:rPr lang="cs-CZ" dirty="0" smtClean="0"/>
            <a:t>Iravádí</a:t>
          </a:r>
          <a:endParaRPr lang="cs-CZ" dirty="0"/>
        </a:p>
      </dgm:t>
    </dgm:pt>
    <dgm:pt modelId="{48C12A76-BBC8-4DE1-A7C7-7081463BC885}" type="parTrans" cxnId="{A1E4DBC1-491D-41A5-82A9-A4F1FC44EB4B}">
      <dgm:prSet/>
      <dgm:spPr/>
      <dgm:t>
        <a:bodyPr/>
        <a:lstStyle/>
        <a:p>
          <a:endParaRPr lang="cs-CZ"/>
        </a:p>
      </dgm:t>
    </dgm:pt>
    <dgm:pt modelId="{E0208B49-98A6-46DD-A407-0A3412FC0D5F}" type="sibTrans" cxnId="{A1E4DBC1-491D-41A5-82A9-A4F1FC44EB4B}">
      <dgm:prSet/>
      <dgm:spPr/>
      <dgm:t>
        <a:bodyPr/>
        <a:lstStyle/>
        <a:p>
          <a:endParaRPr lang="cs-CZ"/>
        </a:p>
      </dgm:t>
    </dgm:pt>
    <dgm:pt modelId="{9BAD4218-61AC-4088-B87B-4269E3278221}">
      <dgm:prSet phldrT="[Text]"/>
      <dgm:spPr/>
      <dgm:t>
        <a:bodyPr/>
        <a:lstStyle/>
        <a:p>
          <a:r>
            <a:rPr lang="cs-CZ" dirty="0" smtClean="0"/>
            <a:t>Brahmaputra</a:t>
          </a:r>
          <a:endParaRPr lang="cs-CZ" dirty="0"/>
        </a:p>
      </dgm:t>
    </dgm:pt>
    <dgm:pt modelId="{A8799A51-804A-43DE-A621-D8BFBF5D5339}" type="parTrans" cxnId="{3ECAE86D-24D7-4E44-8378-39AE2E59C3CD}">
      <dgm:prSet/>
      <dgm:spPr/>
      <dgm:t>
        <a:bodyPr/>
        <a:lstStyle/>
        <a:p>
          <a:endParaRPr lang="cs-CZ"/>
        </a:p>
      </dgm:t>
    </dgm:pt>
    <dgm:pt modelId="{EF491394-6670-4A05-B501-9C9095782447}" type="sibTrans" cxnId="{3ECAE86D-24D7-4E44-8378-39AE2E59C3CD}">
      <dgm:prSet/>
      <dgm:spPr/>
      <dgm:t>
        <a:bodyPr/>
        <a:lstStyle/>
        <a:p>
          <a:endParaRPr lang="cs-CZ"/>
        </a:p>
      </dgm:t>
    </dgm:pt>
    <dgm:pt modelId="{A375170D-6102-4846-9C55-387FE58FD5FA}" type="pres">
      <dgm:prSet presAssocID="{AF79431D-C44A-4949-B9ED-12EA5DDAAB78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6FE7FCE-6AAF-4196-B047-2833D6DEAA83}" type="pres">
      <dgm:prSet presAssocID="{F2029753-05C7-430F-BD1A-8088325AC400}" presName="compNode" presStyleCnt="0"/>
      <dgm:spPr/>
    </dgm:pt>
    <dgm:pt modelId="{68AE5802-5B14-497A-A060-59EF8AE9393B}" type="pres">
      <dgm:prSet presAssocID="{F2029753-05C7-430F-BD1A-8088325AC400}" presName="pictRect" presStyleLbl="node1" presStyleIdx="0" presStyleCnt="4"/>
      <dgm:spPr/>
    </dgm:pt>
    <dgm:pt modelId="{8A8B5DDD-08ED-40D0-9083-60D06C484BE0}" type="pres">
      <dgm:prSet presAssocID="{F2029753-05C7-430F-BD1A-8088325AC400}" presName="textRect" presStyleLbl="revTx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C548F8-A4E2-4B18-830B-3F2AA006F5A4}" type="pres">
      <dgm:prSet presAssocID="{4FADF182-B8CF-4870-AD6C-F7283465B0D0}" presName="sibTrans" presStyleLbl="sibTrans2D1" presStyleIdx="0" presStyleCnt="0"/>
      <dgm:spPr/>
      <dgm:t>
        <a:bodyPr/>
        <a:lstStyle/>
        <a:p>
          <a:endParaRPr lang="cs-CZ"/>
        </a:p>
      </dgm:t>
    </dgm:pt>
    <dgm:pt modelId="{5B855D3C-B668-4DB9-A108-817A338FCA8F}" type="pres">
      <dgm:prSet presAssocID="{03A12216-4CE8-4232-864D-35C0DCD9D9D5}" presName="compNode" presStyleCnt="0"/>
      <dgm:spPr/>
    </dgm:pt>
    <dgm:pt modelId="{A3D73319-6913-4316-BEC4-B30B8EF43107}" type="pres">
      <dgm:prSet presAssocID="{03A12216-4CE8-4232-864D-35C0DCD9D9D5}" presName="pictRect" presStyleLbl="node1" presStyleIdx="1" presStyleCnt="4"/>
      <dgm:spPr/>
    </dgm:pt>
    <dgm:pt modelId="{389AB6F7-5C8A-47D2-B4B0-5E40D33CB2F4}" type="pres">
      <dgm:prSet presAssocID="{03A12216-4CE8-4232-864D-35C0DCD9D9D5}" presName="textRect" presStyleLbl="revTx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FC3153C-D1C8-4461-93F0-703A54FDE9FA}" type="pres">
      <dgm:prSet presAssocID="{963CCAEF-E71B-4369-B07F-4282DA45D4DF}" presName="sibTrans" presStyleLbl="sibTrans2D1" presStyleIdx="0" presStyleCnt="0"/>
      <dgm:spPr/>
      <dgm:t>
        <a:bodyPr/>
        <a:lstStyle/>
        <a:p>
          <a:endParaRPr lang="cs-CZ"/>
        </a:p>
      </dgm:t>
    </dgm:pt>
    <dgm:pt modelId="{C10DA3B4-B521-4F0A-A305-76E7F4DB1EB9}" type="pres">
      <dgm:prSet presAssocID="{58F16FF7-07CF-4FBF-875E-6D9C146893C8}" presName="compNode" presStyleCnt="0"/>
      <dgm:spPr/>
    </dgm:pt>
    <dgm:pt modelId="{C54FCC8C-ACE3-4D0C-82A7-867F2C6B83E7}" type="pres">
      <dgm:prSet presAssocID="{58F16FF7-07CF-4FBF-875E-6D9C146893C8}" presName="pictRect" presStyleLbl="node1" presStyleIdx="2" presStyleCnt="4"/>
      <dgm:spPr/>
    </dgm:pt>
    <dgm:pt modelId="{988519B9-D4D4-4EB5-A227-16983AD4D823}" type="pres">
      <dgm:prSet presAssocID="{58F16FF7-07CF-4FBF-875E-6D9C146893C8}" presName="textRect" presStyleLbl="revTx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667A7E-4200-4F67-B6AC-65193EB50503}" type="pres">
      <dgm:prSet presAssocID="{E0208B49-98A6-46DD-A407-0A3412FC0D5F}" presName="sibTrans" presStyleLbl="sibTrans2D1" presStyleIdx="0" presStyleCnt="0"/>
      <dgm:spPr/>
      <dgm:t>
        <a:bodyPr/>
        <a:lstStyle/>
        <a:p>
          <a:endParaRPr lang="cs-CZ"/>
        </a:p>
      </dgm:t>
    </dgm:pt>
    <dgm:pt modelId="{F3CD6851-ADC9-4423-8910-73C2740415C8}" type="pres">
      <dgm:prSet presAssocID="{9BAD4218-61AC-4088-B87B-4269E3278221}" presName="compNode" presStyleCnt="0"/>
      <dgm:spPr/>
    </dgm:pt>
    <dgm:pt modelId="{0084B73C-2A66-4120-ACC7-3D5CA05FCA1A}" type="pres">
      <dgm:prSet presAssocID="{9BAD4218-61AC-4088-B87B-4269E3278221}" presName="pictRect" presStyleLbl="node1" presStyleIdx="3" presStyleCnt="4"/>
      <dgm:spPr/>
    </dgm:pt>
    <dgm:pt modelId="{44B79EC9-5CDE-4D2D-B803-94951C77B964}" type="pres">
      <dgm:prSet presAssocID="{9BAD4218-61AC-4088-B87B-4269E3278221}" presName="textRect" presStyleLbl="revTx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F96B110-CFB2-40E5-B2A4-DA3408408A0E}" type="presOf" srcId="{9BAD4218-61AC-4088-B87B-4269E3278221}" destId="{44B79EC9-5CDE-4D2D-B803-94951C77B964}" srcOrd="0" destOrd="0" presId="urn:microsoft.com/office/officeart/2005/8/layout/pList1#1"/>
    <dgm:cxn modelId="{A1E4DBC1-491D-41A5-82A9-A4F1FC44EB4B}" srcId="{AF79431D-C44A-4949-B9ED-12EA5DDAAB78}" destId="{58F16FF7-07CF-4FBF-875E-6D9C146893C8}" srcOrd="2" destOrd="0" parTransId="{48C12A76-BBC8-4DE1-A7C7-7081463BC885}" sibTransId="{E0208B49-98A6-46DD-A407-0A3412FC0D5F}"/>
    <dgm:cxn modelId="{26D9B6FC-20C7-487A-8A47-E218195786A3}" type="presOf" srcId="{AF79431D-C44A-4949-B9ED-12EA5DDAAB78}" destId="{A375170D-6102-4846-9C55-387FE58FD5FA}" srcOrd="0" destOrd="0" presId="urn:microsoft.com/office/officeart/2005/8/layout/pList1#1"/>
    <dgm:cxn modelId="{4B6B3289-AC5A-44C5-AB82-0FE66FB6AB3E}" srcId="{AF79431D-C44A-4949-B9ED-12EA5DDAAB78}" destId="{03A12216-4CE8-4232-864D-35C0DCD9D9D5}" srcOrd="1" destOrd="0" parTransId="{289076CB-2215-4E88-AB4C-E31E792B6863}" sibTransId="{963CCAEF-E71B-4369-B07F-4282DA45D4DF}"/>
    <dgm:cxn modelId="{C0F1C028-56A7-4226-936C-D85EC4C27AFE}" type="presOf" srcId="{4FADF182-B8CF-4870-AD6C-F7283465B0D0}" destId="{57C548F8-A4E2-4B18-830B-3F2AA006F5A4}" srcOrd="0" destOrd="0" presId="urn:microsoft.com/office/officeart/2005/8/layout/pList1#1"/>
    <dgm:cxn modelId="{CB761F8C-3877-4591-A661-249921E44F28}" type="presOf" srcId="{58F16FF7-07CF-4FBF-875E-6D9C146893C8}" destId="{988519B9-D4D4-4EB5-A227-16983AD4D823}" srcOrd="0" destOrd="0" presId="urn:microsoft.com/office/officeart/2005/8/layout/pList1#1"/>
    <dgm:cxn modelId="{B321F77D-229D-4669-BB46-540D25222E81}" type="presOf" srcId="{03A12216-4CE8-4232-864D-35C0DCD9D9D5}" destId="{389AB6F7-5C8A-47D2-B4B0-5E40D33CB2F4}" srcOrd="0" destOrd="0" presId="urn:microsoft.com/office/officeart/2005/8/layout/pList1#1"/>
    <dgm:cxn modelId="{54943AC8-9DD3-48AD-9605-FE01004B618A}" type="presOf" srcId="{F2029753-05C7-430F-BD1A-8088325AC400}" destId="{8A8B5DDD-08ED-40D0-9083-60D06C484BE0}" srcOrd="0" destOrd="0" presId="urn:microsoft.com/office/officeart/2005/8/layout/pList1#1"/>
    <dgm:cxn modelId="{3ECAE86D-24D7-4E44-8378-39AE2E59C3CD}" srcId="{AF79431D-C44A-4949-B9ED-12EA5DDAAB78}" destId="{9BAD4218-61AC-4088-B87B-4269E3278221}" srcOrd="3" destOrd="0" parTransId="{A8799A51-804A-43DE-A621-D8BFBF5D5339}" sibTransId="{EF491394-6670-4A05-B501-9C9095782447}"/>
    <dgm:cxn modelId="{86DD46CE-E998-43CE-932C-DCA0C66505DE}" type="presOf" srcId="{E0208B49-98A6-46DD-A407-0A3412FC0D5F}" destId="{5A667A7E-4200-4F67-B6AC-65193EB50503}" srcOrd="0" destOrd="0" presId="urn:microsoft.com/office/officeart/2005/8/layout/pList1#1"/>
    <dgm:cxn modelId="{8D2959DF-99CF-4A1A-9631-62A6032F5B48}" type="presOf" srcId="{963CCAEF-E71B-4369-B07F-4282DA45D4DF}" destId="{9FC3153C-D1C8-4461-93F0-703A54FDE9FA}" srcOrd="0" destOrd="0" presId="urn:microsoft.com/office/officeart/2005/8/layout/pList1#1"/>
    <dgm:cxn modelId="{75E1CAEA-41B9-4E6D-8BB8-38EC8B58E2BD}" srcId="{AF79431D-C44A-4949-B9ED-12EA5DDAAB78}" destId="{F2029753-05C7-430F-BD1A-8088325AC400}" srcOrd="0" destOrd="0" parTransId="{BFB051A0-6A60-4EE9-B8FE-3D0B6A47FCC1}" sibTransId="{4FADF182-B8CF-4870-AD6C-F7283465B0D0}"/>
    <dgm:cxn modelId="{C77D7A03-89EE-48EC-A2B2-3955831E1F75}" type="presParOf" srcId="{A375170D-6102-4846-9C55-387FE58FD5FA}" destId="{E6FE7FCE-6AAF-4196-B047-2833D6DEAA83}" srcOrd="0" destOrd="0" presId="urn:microsoft.com/office/officeart/2005/8/layout/pList1#1"/>
    <dgm:cxn modelId="{A7828DF5-E4A9-4D88-8DDF-92585CFA94A5}" type="presParOf" srcId="{E6FE7FCE-6AAF-4196-B047-2833D6DEAA83}" destId="{68AE5802-5B14-497A-A060-59EF8AE9393B}" srcOrd="0" destOrd="0" presId="urn:microsoft.com/office/officeart/2005/8/layout/pList1#1"/>
    <dgm:cxn modelId="{A5F511DE-D55E-45E5-AA9C-A57A53B789AC}" type="presParOf" srcId="{E6FE7FCE-6AAF-4196-B047-2833D6DEAA83}" destId="{8A8B5DDD-08ED-40D0-9083-60D06C484BE0}" srcOrd="1" destOrd="0" presId="urn:microsoft.com/office/officeart/2005/8/layout/pList1#1"/>
    <dgm:cxn modelId="{E4DAE2D5-A39F-4282-89B4-7A20F1BF07BA}" type="presParOf" srcId="{A375170D-6102-4846-9C55-387FE58FD5FA}" destId="{57C548F8-A4E2-4B18-830B-3F2AA006F5A4}" srcOrd="1" destOrd="0" presId="urn:microsoft.com/office/officeart/2005/8/layout/pList1#1"/>
    <dgm:cxn modelId="{2D0B2289-6D88-4F3C-8C22-921F6A44A1E9}" type="presParOf" srcId="{A375170D-6102-4846-9C55-387FE58FD5FA}" destId="{5B855D3C-B668-4DB9-A108-817A338FCA8F}" srcOrd="2" destOrd="0" presId="urn:microsoft.com/office/officeart/2005/8/layout/pList1#1"/>
    <dgm:cxn modelId="{A3984C96-BB56-4BE7-B91E-1C0520DA1641}" type="presParOf" srcId="{5B855D3C-B668-4DB9-A108-817A338FCA8F}" destId="{A3D73319-6913-4316-BEC4-B30B8EF43107}" srcOrd="0" destOrd="0" presId="urn:microsoft.com/office/officeart/2005/8/layout/pList1#1"/>
    <dgm:cxn modelId="{81B08B32-42C6-40A5-A8BC-14BB6FD0885F}" type="presParOf" srcId="{5B855D3C-B668-4DB9-A108-817A338FCA8F}" destId="{389AB6F7-5C8A-47D2-B4B0-5E40D33CB2F4}" srcOrd="1" destOrd="0" presId="urn:microsoft.com/office/officeart/2005/8/layout/pList1#1"/>
    <dgm:cxn modelId="{45C73532-A8E0-4245-B37A-C1C9FEE4CC70}" type="presParOf" srcId="{A375170D-6102-4846-9C55-387FE58FD5FA}" destId="{9FC3153C-D1C8-4461-93F0-703A54FDE9FA}" srcOrd="3" destOrd="0" presId="urn:microsoft.com/office/officeart/2005/8/layout/pList1#1"/>
    <dgm:cxn modelId="{764F135D-3614-4E44-8AD5-397B3B812435}" type="presParOf" srcId="{A375170D-6102-4846-9C55-387FE58FD5FA}" destId="{C10DA3B4-B521-4F0A-A305-76E7F4DB1EB9}" srcOrd="4" destOrd="0" presId="urn:microsoft.com/office/officeart/2005/8/layout/pList1#1"/>
    <dgm:cxn modelId="{67EF3374-9503-4D1A-8470-9E87519B591A}" type="presParOf" srcId="{C10DA3B4-B521-4F0A-A305-76E7F4DB1EB9}" destId="{C54FCC8C-ACE3-4D0C-82A7-867F2C6B83E7}" srcOrd="0" destOrd="0" presId="urn:microsoft.com/office/officeart/2005/8/layout/pList1#1"/>
    <dgm:cxn modelId="{8283576E-3D02-4A58-9EEE-91D32AE03260}" type="presParOf" srcId="{C10DA3B4-B521-4F0A-A305-76E7F4DB1EB9}" destId="{988519B9-D4D4-4EB5-A227-16983AD4D823}" srcOrd="1" destOrd="0" presId="urn:microsoft.com/office/officeart/2005/8/layout/pList1#1"/>
    <dgm:cxn modelId="{44C7B809-5F06-422D-9C2C-A32455E6B601}" type="presParOf" srcId="{A375170D-6102-4846-9C55-387FE58FD5FA}" destId="{5A667A7E-4200-4F67-B6AC-65193EB50503}" srcOrd="5" destOrd="0" presId="urn:microsoft.com/office/officeart/2005/8/layout/pList1#1"/>
    <dgm:cxn modelId="{DF84DC6C-3366-4FE4-AD67-8180A76FBA71}" type="presParOf" srcId="{A375170D-6102-4846-9C55-387FE58FD5FA}" destId="{F3CD6851-ADC9-4423-8910-73C2740415C8}" srcOrd="6" destOrd="0" presId="urn:microsoft.com/office/officeart/2005/8/layout/pList1#1"/>
    <dgm:cxn modelId="{339540E5-B324-47D8-97D9-FFAF891739D5}" type="presParOf" srcId="{F3CD6851-ADC9-4423-8910-73C2740415C8}" destId="{0084B73C-2A66-4120-ACC7-3D5CA05FCA1A}" srcOrd="0" destOrd="0" presId="urn:microsoft.com/office/officeart/2005/8/layout/pList1#1"/>
    <dgm:cxn modelId="{18A8DEA0-28D1-456C-921B-C16C59189209}" type="presParOf" srcId="{F3CD6851-ADC9-4423-8910-73C2740415C8}" destId="{44B79EC9-5CDE-4D2D-B803-94951C77B964}" srcOrd="1" destOrd="0" presId="urn:microsoft.com/office/officeart/2005/8/layout/pList1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E501F66-1A7F-405A-9D25-28580DED11BF}" type="doc">
      <dgm:prSet loTypeId="urn:microsoft.com/office/officeart/2008/layout/TitlePictureLineup" loCatId="picture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1BDBA9A-716A-4409-97B9-1CA40478F359}">
      <dgm:prSet phldrT="[Text]"/>
      <dgm:spPr/>
      <dgm:t>
        <a:bodyPr/>
        <a:lstStyle/>
        <a:p>
          <a:r>
            <a:rPr lang="cs-CZ" dirty="0" smtClean="0"/>
            <a:t>Perský záliv</a:t>
          </a:r>
          <a:endParaRPr lang="cs-CZ" dirty="0"/>
        </a:p>
      </dgm:t>
    </dgm:pt>
    <dgm:pt modelId="{18C86A3F-B299-411B-98B8-DB6EE06D12F4}" type="parTrans" cxnId="{7FC2278E-DDF1-474B-9540-0CDB0F7C8EF7}">
      <dgm:prSet/>
      <dgm:spPr/>
      <dgm:t>
        <a:bodyPr/>
        <a:lstStyle/>
        <a:p>
          <a:endParaRPr lang="cs-CZ"/>
        </a:p>
      </dgm:t>
    </dgm:pt>
    <dgm:pt modelId="{5CAF67AA-6B65-4346-A58D-4E5D6069BA1C}" type="sibTrans" cxnId="{7FC2278E-DDF1-474B-9540-0CDB0F7C8EF7}">
      <dgm:prSet/>
      <dgm:spPr/>
      <dgm:t>
        <a:bodyPr/>
        <a:lstStyle/>
        <a:p>
          <a:endParaRPr lang="cs-CZ"/>
        </a:p>
      </dgm:t>
    </dgm:pt>
    <dgm:pt modelId="{DE8B956B-E6BD-46E3-8B32-8CBE0F6EC601}">
      <dgm:prSet phldrT="[Text]"/>
      <dgm:spPr/>
      <dgm:t>
        <a:bodyPr/>
        <a:lstStyle/>
        <a:p>
          <a:r>
            <a:rPr lang="cs-CZ" dirty="0" smtClean="0"/>
            <a:t>Eufrat</a:t>
          </a:r>
        </a:p>
        <a:p>
          <a:r>
            <a:rPr lang="cs-CZ" dirty="0" smtClean="0"/>
            <a:t>Tigris</a:t>
          </a:r>
          <a:endParaRPr lang="cs-CZ" dirty="0"/>
        </a:p>
      </dgm:t>
    </dgm:pt>
    <dgm:pt modelId="{690B78CF-4969-4A57-B96D-43F459B2AE38}" type="parTrans" cxnId="{D272788C-0BA5-4019-99BE-9F1D6AB932D9}">
      <dgm:prSet/>
      <dgm:spPr/>
      <dgm:t>
        <a:bodyPr/>
        <a:lstStyle/>
        <a:p>
          <a:endParaRPr lang="cs-CZ"/>
        </a:p>
      </dgm:t>
    </dgm:pt>
    <dgm:pt modelId="{51BBDE55-4F20-4EC9-A800-2DF3E00F9328}" type="sibTrans" cxnId="{D272788C-0BA5-4019-99BE-9F1D6AB932D9}">
      <dgm:prSet/>
      <dgm:spPr/>
      <dgm:t>
        <a:bodyPr/>
        <a:lstStyle/>
        <a:p>
          <a:endParaRPr lang="cs-CZ"/>
        </a:p>
      </dgm:t>
    </dgm:pt>
    <dgm:pt modelId="{A0E07570-F4E8-4005-B00B-6F386CAB7F8C}">
      <dgm:prSet phldrT="[Text]"/>
      <dgm:spPr/>
      <dgm:t>
        <a:bodyPr/>
        <a:lstStyle/>
        <a:p>
          <a:r>
            <a:rPr lang="cs-CZ" dirty="0" smtClean="0"/>
            <a:t>Aralské jezero</a:t>
          </a:r>
          <a:endParaRPr lang="cs-CZ" dirty="0"/>
        </a:p>
      </dgm:t>
    </dgm:pt>
    <dgm:pt modelId="{4B9902A7-5F60-4889-AD92-A964A160F4FC}" type="parTrans" cxnId="{9EBDA364-365F-4739-8DB4-E662E57D6F6F}">
      <dgm:prSet/>
      <dgm:spPr/>
      <dgm:t>
        <a:bodyPr/>
        <a:lstStyle/>
        <a:p>
          <a:endParaRPr lang="cs-CZ"/>
        </a:p>
      </dgm:t>
    </dgm:pt>
    <dgm:pt modelId="{1962C130-2114-43DA-9FD8-1D32A60F0756}" type="sibTrans" cxnId="{9EBDA364-365F-4739-8DB4-E662E57D6F6F}">
      <dgm:prSet/>
      <dgm:spPr/>
      <dgm:t>
        <a:bodyPr/>
        <a:lstStyle/>
        <a:p>
          <a:endParaRPr lang="cs-CZ"/>
        </a:p>
      </dgm:t>
    </dgm:pt>
    <dgm:pt modelId="{89A2C037-E659-4C88-A279-966AFA825D57}">
      <dgm:prSet phldrT="[Text]"/>
      <dgm:spPr/>
      <dgm:t>
        <a:bodyPr/>
        <a:lstStyle/>
        <a:p>
          <a:r>
            <a:rPr lang="cs-CZ" dirty="0" smtClean="0"/>
            <a:t>Syrdarja</a:t>
          </a:r>
        </a:p>
        <a:p>
          <a:r>
            <a:rPr lang="cs-CZ" dirty="0" smtClean="0"/>
            <a:t>Amudarja</a:t>
          </a:r>
          <a:endParaRPr lang="cs-CZ" dirty="0"/>
        </a:p>
      </dgm:t>
    </dgm:pt>
    <dgm:pt modelId="{4401457F-74EB-4970-A6B0-BBDD9E0BBFBB}" type="parTrans" cxnId="{052EC63B-F27E-40F7-8FFB-D24954C2FC01}">
      <dgm:prSet/>
      <dgm:spPr/>
      <dgm:t>
        <a:bodyPr/>
        <a:lstStyle/>
        <a:p>
          <a:endParaRPr lang="cs-CZ"/>
        </a:p>
      </dgm:t>
    </dgm:pt>
    <dgm:pt modelId="{40951249-D9C2-46C3-B3C0-8AF43717D635}" type="sibTrans" cxnId="{052EC63B-F27E-40F7-8FFB-D24954C2FC01}">
      <dgm:prSet/>
      <dgm:spPr/>
      <dgm:t>
        <a:bodyPr/>
        <a:lstStyle/>
        <a:p>
          <a:endParaRPr lang="cs-CZ"/>
        </a:p>
      </dgm:t>
    </dgm:pt>
    <dgm:pt modelId="{FEBFA9E3-6C36-4701-97F6-E935415FC293}">
      <dgm:prSet phldrT="[Text]"/>
      <dgm:spPr/>
      <dgm:t>
        <a:bodyPr/>
        <a:lstStyle/>
        <a:p>
          <a:r>
            <a:rPr lang="cs-CZ" dirty="0" smtClean="0"/>
            <a:t>Mrtvé moře</a:t>
          </a:r>
          <a:endParaRPr lang="cs-CZ" dirty="0"/>
        </a:p>
      </dgm:t>
    </dgm:pt>
    <dgm:pt modelId="{9CB58E64-950C-45A8-956D-0F8B5D660933}" type="parTrans" cxnId="{C1BE5E28-47ED-41BF-BE58-7154E7B45731}">
      <dgm:prSet/>
      <dgm:spPr/>
      <dgm:t>
        <a:bodyPr/>
        <a:lstStyle/>
        <a:p>
          <a:endParaRPr lang="cs-CZ"/>
        </a:p>
      </dgm:t>
    </dgm:pt>
    <dgm:pt modelId="{78D7F186-F9BB-452F-B5D3-AD6EE9D027C3}" type="sibTrans" cxnId="{C1BE5E28-47ED-41BF-BE58-7154E7B45731}">
      <dgm:prSet/>
      <dgm:spPr/>
      <dgm:t>
        <a:bodyPr/>
        <a:lstStyle/>
        <a:p>
          <a:endParaRPr lang="cs-CZ"/>
        </a:p>
      </dgm:t>
    </dgm:pt>
    <dgm:pt modelId="{A463153D-9D66-478A-805C-BA697CF86557}">
      <dgm:prSet phldrT="[Text]"/>
      <dgm:spPr/>
      <dgm:t>
        <a:bodyPr/>
        <a:lstStyle/>
        <a:p>
          <a:r>
            <a:rPr lang="cs-CZ" dirty="0" smtClean="0"/>
            <a:t>Jordán</a:t>
          </a:r>
          <a:endParaRPr lang="cs-CZ" dirty="0"/>
        </a:p>
      </dgm:t>
    </dgm:pt>
    <dgm:pt modelId="{FB1D8D0B-84C6-45DE-A93B-ED80C581D1B6}" type="parTrans" cxnId="{A048FE75-291D-4F6B-AF03-87AFC363E3B6}">
      <dgm:prSet/>
      <dgm:spPr/>
      <dgm:t>
        <a:bodyPr/>
        <a:lstStyle/>
        <a:p>
          <a:endParaRPr lang="cs-CZ"/>
        </a:p>
      </dgm:t>
    </dgm:pt>
    <dgm:pt modelId="{C11A0AB4-E040-4003-AD54-CA6AEAA5C866}" type="sibTrans" cxnId="{A048FE75-291D-4F6B-AF03-87AFC363E3B6}">
      <dgm:prSet/>
      <dgm:spPr/>
      <dgm:t>
        <a:bodyPr/>
        <a:lstStyle/>
        <a:p>
          <a:endParaRPr lang="cs-CZ"/>
        </a:p>
      </dgm:t>
    </dgm:pt>
    <dgm:pt modelId="{5ABCBACC-2224-4E37-973C-BBB3B7177A47}" type="pres">
      <dgm:prSet presAssocID="{CE501F66-1A7F-405A-9D25-28580DED11BF}" presName="Name0" presStyleCnt="0">
        <dgm:presLayoutVars>
          <dgm:dir/>
        </dgm:presLayoutVars>
      </dgm:prSet>
      <dgm:spPr/>
      <dgm:t>
        <a:bodyPr/>
        <a:lstStyle/>
        <a:p>
          <a:endParaRPr lang="cs-CZ"/>
        </a:p>
      </dgm:t>
    </dgm:pt>
    <dgm:pt modelId="{438EAA02-F17E-41C5-80F4-0C8AF48D80E0}" type="pres">
      <dgm:prSet presAssocID="{31BDBA9A-716A-4409-97B9-1CA40478F359}" presName="composite" presStyleCnt="0"/>
      <dgm:spPr/>
    </dgm:pt>
    <dgm:pt modelId="{D47CE76B-9B12-4F14-A148-A4A6B8E0FBCD}" type="pres">
      <dgm:prSet presAssocID="{31BDBA9A-716A-4409-97B9-1CA40478F359}" presName="Accent" presStyleLbl="alignAcc1" presStyleIdx="0" presStyleCnt="3"/>
      <dgm:spPr/>
    </dgm:pt>
    <dgm:pt modelId="{8428B5BC-5C8E-45B0-93B4-D7239FBA34F0}" type="pres">
      <dgm:prSet presAssocID="{31BDBA9A-716A-4409-97B9-1CA40478F359}" presName="Image" presStyleLbl="node1" presStyleIdx="0" presStyleCnt="3"/>
      <dgm:spPr/>
    </dgm:pt>
    <dgm:pt modelId="{49757BDA-E191-4ABF-9D10-F642F7C108C9}" type="pres">
      <dgm:prSet presAssocID="{31BDBA9A-716A-4409-97B9-1CA40478F359}" presName="Child" presStyleLbl="revTx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862A05-B6DD-4441-A0C9-4C4D562E0281}" type="pres">
      <dgm:prSet presAssocID="{31BDBA9A-716A-4409-97B9-1CA40478F359}" presName="Parent" presStyleLbl="align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2A8E42-D29F-4FE8-B475-0451223FF7C3}" type="pres">
      <dgm:prSet presAssocID="{5CAF67AA-6B65-4346-A58D-4E5D6069BA1C}" presName="sibTrans" presStyleCnt="0"/>
      <dgm:spPr/>
    </dgm:pt>
    <dgm:pt modelId="{92A70670-75CC-471B-9E7B-6B8E9CD91CBB}" type="pres">
      <dgm:prSet presAssocID="{A0E07570-F4E8-4005-B00B-6F386CAB7F8C}" presName="composite" presStyleCnt="0"/>
      <dgm:spPr/>
    </dgm:pt>
    <dgm:pt modelId="{984F47F8-E7E7-4560-9759-24BABC3D62D0}" type="pres">
      <dgm:prSet presAssocID="{A0E07570-F4E8-4005-B00B-6F386CAB7F8C}" presName="Accent" presStyleLbl="alignAcc1" presStyleIdx="1" presStyleCnt="3"/>
      <dgm:spPr/>
    </dgm:pt>
    <dgm:pt modelId="{9F0499BA-30C2-479B-BC60-04AE50676DD5}" type="pres">
      <dgm:prSet presAssocID="{A0E07570-F4E8-4005-B00B-6F386CAB7F8C}" presName="Image" presStyleLbl="node1" presStyleIdx="1" presStyleCnt="3"/>
      <dgm:spPr/>
    </dgm:pt>
    <dgm:pt modelId="{B55F8442-71D0-4CB7-9817-FAEE3FEBDA87}" type="pres">
      <dgm:prSet presAssocID="{A0E07570-F4E8-4005-B00B-6F386CAB7F8C}" presName="Child" presStyleLbl="revTx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45F4C6-56F7-4E55-984A-FA01E374927A}" type="pres">
      <dgm:prSet presAssocID="{A0E07570-F4E8-4005-B00B-6F386CAB7F8C}" presName="Parent" presStyleLbl="align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F3C2BF-2BCF-44D3-9FF5-267329B4F443}" type="pres">
      <dgm:prSet presAssocID="{1962C130-2114-43DA-9FD8-1D32A60F0756}" presName="sibTrans" presStyleCnt="0"/>
      <dgm:spPr/>
    </dgm:pt>
    <dgm:pt modelId="{BB4674D2-2B26-4F4D-AFD8-A69F40B53F17}" type="pres">
      <dgm:prSet presAssocID="{FEBFA9E3-6C36-4701-97F6-E935415FC293}" presName="composite" presStyleCnt="0"/>
      <dgm:spPr/>
    </dgm:pt>
    <dgm:pt modelId="{1B44AD5B-71E4-422E-9771-66650F0A21BD}" type="pres">
      <dgm:prSet presAssocID="{FEBFA9E3-6C36-4701-97F6-E935415FC293}" presName="Accent" presStyleLbl="alignAcc1" presStyleIdx="2" presStyleCnt="3"/>
      <dgm:spPr/>
    </dgm:pt>
    <dgm:pt modelId="{46C6264B-5B94-4E2D-8FF8-9EA0EAD7FEFD}" type="pres">
      <dgm:prSet presAssocID="{FEBFA9E3-6C36-4701-97F6-E935415FC293}" presName="Image" presStyleLbl="node1" presStyleIdx="2" presStyleCnt="3"/>
      <dgm:spPr/>
    </dgm:pt>
    <dgm:pt modelId="{C68036E0-92CD-4ED4-A1F5-D2E2695AC0C1}" type="pres">
      <dgm:prSet presAssocID="{FEBFA9E3-6C36-4701-97F6-E935415FC293}" presName="Child" presStyleLbl="revTx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388A08-68B1-49B6-8234-25C6C38C616C}" type="pres">
      <dgm:prSet presAssocID="{FEBFA9E3-6C36-4701-97F6-E935415FC293}" presName="Parent" presStyleLbl="align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8CFE2D7-F814-4FA8-8826-ADFA95A73FC8}" type="presOf" srcId="{A463153D-9D66-478A-805C-BA697CF86557}" destId="{C68036E0-92CD-4ED4-A1F5-D2E2695AC0C1}" srcOrd="0" destOrd="0" presId="urn:microsoft.com/office/officeart/2008/layout/TitlePictureLineup"/>
    <dgm:cxn modelId="{8E3A82B7-A4A5-4F7A-8BAF-9A1FFE913468}" type="presOf" srcId="{31BDBA9A-716A-4409-97B9-1CA40478F359}" destId="{B3862A05-B6DD-4441-A0C9-4C4D562E0281}" srcOrd="0" destOrd="0" presId="urn:microsoft.com/office/officeart/2008/layout/TitlePictureLineup"/>
    <dgm:cxn modelId="{38BB5093-ACF4-4470-AE20-EA938E967B05}" type="presOf" srcId="{A0E07570-F4E8-4005-B00B-6F386CAB7F8C}" destId="{AD45F4C6-56F7-4E55-984A-FA01E374927A}" srcOrd="0" destOrd="0" presId="urn:microsoft.com/office/officeart/2008/layout/TitlePictureLineup"/>
    <dgm:cxn modelId="{9C749D27-244A-4BB2-A4A7-85C35EAEC316}" type="presOf" srcId="{DE8B956B-E6BD-46E3-8B32-8CBE0F6EC601}" destId="{49757BDA-E191-4ABF-9D10-F642F7C108C9}" srcOrd="0" destOrd="0" presId="urn:microsoft.com/office/officeart/2008/layout/TitlePictureLineup"/>
    <dgm:cxn modelId="{CA7A0E8B-4E2F-4295-B995-3FCB1FBF68BD}" type="presOf" srcId="{FEBFA9E3-6C36-4701-97F6-E935415FC293}" destId="{DD388A08-68B1-49B6-8234-25C6C38C616C}" srcOrd="0" destOrd="0" presId="urn:microsoft.com/office/officeart/2008/layout/TitlePictureLineup"/>
    <dgm:cxn modelId="{C1BE5E28-47ED-41BF-BE58-7154E7B45731}" srcId="{CE501F66-1A7F-405A-9D25-28580DED11BF}" destId="{FEBFA9E3-6C36-4701-97F6-E935415FC293}" srcOrd="2" destOrd="0" parTransId="{9CB58E64-950C-45A8-956D-0F8B5D660933}" sibTransId="{78D7F186-F9BB-452F-B5D3-AD6EE9D027C3}"/>
    <dgm:cxn modelId="{AD04C7F0-5FCD-41E2-8D09-B94E48624856}" type="presOf" srcId="{89A2C037-E659-4C88-A279-966AFA825D57}" destId="{B55F8442-71D0-4CB7-9817-FAEE3FEBDA87}" srcOrd="0" destOrd="0" presId="urn:microsoft.com/office/officeart/2008/layout/TitlePictureLineup"/>
    <dgm:cxn modelId="{D272788C-0BA5-4019-99BE-9F1D6AB932D9}" srcId="{31BDBA9A-716A-4409-97B9-1CA40478F359}" destId="{DE8B956B-E6BD-46E3-8B32-8CBE0F6EC601}" srcOrd="0" destOrd="0" parTransId="{690B78CF-4969-4A57-B96D-43F459B2AE38}" sibTransId="{51BBDE55-4F20-4EC9-A800-2DF3E00F9328}"/>
    <dgm:cxn modelId="{7FC2278E-DDF1-474B-9540-0CDB0F7C8EF7}" srcId="{CE501F66-1A7F-405A-9D25-28580DED11BF}" destId="{31BDBA9A-716A-4409-97B9-1CA40478F359}" srcOrd="0" destOrd="0" parTransId="{18C86A3F-B299-411B-98B8-DB6EE06D12F4}" sibTransId="{5CAF67AA-6B65-4346-A58D-4E5D6069BA1C}"/>
    <dgm:cxn modelId="{59843A28-0D68-4366-8E8F-DEC2675C97EA}" type="presOf" srcId="{CE501F66-1A7F-405A-9D25-28580DED11BF}" destId="{5ABCBACC-2224-4E37-973C-BBB3B7177A47}" srcOrd="0" destOrd="0" presId="urn:microsoft.com/office/officeart/2008/layout/TitlePictureLineup"/>
    <dgm:cxn modelId="{9EBDA364-365F-4739-8DB4-E662E57D6F6F}" srcId="{CE501F66-1A7F-405A-9D25-28580DED11BF}" destId="{A0E07570-F4E8-4005-B00B-6F386CAB7F8C}" srcOrd="1" destOrd="0" parTransId="{4B9902A7-5F60-4889-AD92-A964A160F4FC}" sibTransId="{1962C130-2114-43DA-9FD8-1D32A60F0756}"/>
    <dgm:cxn modelId="{A048FE75-291D-4F6B-AF03-87AFC363E3B6}" srcId="{FEBFA9E3-6C36-4701-97F6-E935415FC293}" destId="{A463153D-9D66-478A-805C-BA697CF86557}" srcOrd="0" destOrd="0" parTransId="{FB1D8D0B-84C6-45DE-A93B-ED80C581D1B6}" sibTransId="{C11A0AB4-E040-4003-AD54-CA6AEAA5C866}"/>
    <dgm:cxn modelId="{052EC63B-F27E-40F7-8FFB-D24954C2FC01}" srcId="{A0E07570-F4E8-4005-B00B-6F386CAB7F8C}" destId="{89A2C037-E659-4C88-A279-966AFA825D57}" srcOrd="0" destOrd="0" parTransId="{4401457F-74EB-4970-A6B0-BBDD9E0BBFBB}" sibTransId="{40951249-D9C2-46C3-B3C0-8AF43717D635}"/>
    <dgm:cxn modelId="{03FA24CA-5F22-458E-A93D-F5F1F3D6D2E4}" type="presParOf" srcId="{5ABCBACC-2224-4E37-973C-BBB3B7177A47}" destId="{438EAA02-F17E-41C5-80F4-0C8AF48D80E0}" srcOrd="0" destOrd="0" presId="urn:microsoft.com/office/officeart/2008/layout/TitlePictureLineup"/>
    <dgm:cxn modelId="{6DAF7C79-5E81-4649-9669-7BA3F3555857}" type="presParOf" srcId="{438EAA02-F17E-41C5-80F4-0C8AF48D80E0}" destId="{D47CE76B-9B12-4F14-A148-A4A6B8E0FBCD}" srcOrd="0" destOrd="0" presId="urn:microsoft.com/office/officeart/2008/layout/TitlePictureLineup"/>
    <dgm:cxn modelId="{470BA381-3706-4118-9E6D-EEC7BA3F0E4A}" type="presParOf" srcId="{438EAA02-F17E-41C5-80F4-0C8AF48D80E0}" destId="{8428B5BC-5C8E-45B0-93B4-D7239FBA34F0}" srcOrd="1" destOrd="0" presId="urn:microsoft.com/office/officeart/2008/layout/TitlePictureLineup"/>
    <dgm:cxn modelId="{4CFF4711-EC29-48C9-8A65-5040B8D3359C}" type="presParOf" srcId="{438EAA02-F17E-41C5-80F4-0C8AF48D80E0}" destId="{49757BDA-E191-4ABF-9D10-F642F7C108C9}" srcOrd="2" destOrd="0" presId="urn:microsoft.com/office/officeart/2008/layout/TitlePictureLineup"/>
    <dgm:cxn modelId="{B2962B45-83D2-4F62-BBD5-0E4B28B0C20D}" type="presParOf" srcId="{438EAA02-F17E-41C5-80F4-0C8AF48D80E0}" destId="{B3862A05-B6DD-4441-A0C9-4C4D562E0281}" srcOrd="3" destOrd="0" presId="urn:microsoft.com/office/officeart/2008/layout/TitlePictureLineup"/>
    <dgm:cxn modelId="{90B745A3-D235-46BC-8C66-7D94506C3BC1}" type="presParOf" srcId="{5ABCBACC-2224-4E37-973C-BBB3B7177A47}" destId="{102A8E42-D29F-4FE8-B475-0451223FF7C3}" srcOrd="1" destOrd="0" presId="urn:microsoft.com/office/officeart/2008/layout/TitlePictureLineup"/>
    <dgm:cxn modelId="{1565A539-D35B-4F3C-A72B-65A5049C675D}" type="presParOf" srcId="{5ABCBACC-2224-4E37-973C-BBB3B7177A47}" destId="{92A70670-75CC-471B-9E7B-6B8E9CD91CBB}" srcOrd="2" destOrd="0" presId="urn:microsoft.com/office/officeart/2008/layout/TitlePictureLineup"/>
    <dgm:cxn modelId="{20F1E8D7-6DDA-4D7E-843A-05E65EA55FE4}" type="presParOf" srcId="{92A70670-75CC-471B-9E7B-6B8E9CD91CBB}" destId="{984F47F8-E7E7-4560-9759-24BABC3D62D0}" srcOrd="0" destOrd="0" presId="urn:microsoft.com/office/officeart/2008/layout/TitlePictureLineup"/>
    <dgm:cxn modelId="{191C74E3-7021-412A-9F84-947EF2276B94}" type="presParOf" srcId="{92A70670-75CC-471B-9E7B-6B8E9CD91CBB}" destId="{9F0499BA-30C2-479B-BC60-04AE50676DD5}" srcOrd="1" destOrd="0" presId="urn:microsoft.com/office/officeart/2008/layout/TitlePictureLineup"/>
    <dgm:cxn modelId="{98B44F51-01B8-4A24-B9FA-AEA346F602BE}" type="presParOf" srcId="{92A70670-75CC-471B-9E7B-6B8E9CD91CBB}" destId="{B55F8442-71D0-4CB7-9817-FAEE3FEBDA87}" srcOrd="2" destOrd="0" presId="urn:microsoft.com/office/officeart/2008/layout/TitlePictureLineup"/>
    <dgm:cxn modelId="{B0D31281-FD39-46C2-B716-3AE589CB0B72}" type="presParOf" srcId="{92A70670-75CC-471B-9E7B-6B8E9CD91CBB}" destId="{AD45F4C6-56F7-4E55-984A-FA01E374927A}" srcOrd="3" destOrd="0" presId="urn:microsoft.com/office/officeart/2008/layout/TitlePictureLineup"/>
    <dgm:cxn modelId="{69E4D5ED-0090-4412-956A-74F13ABE412B}" type="presParOf" srcId="{5ABCBACC-2224-4E37-973C-BBB3B7177A47}" destId="{FEF3C2BF-2BCF-44D3-9FF5-267329B4F443}" srcOrd="3" destOrd="0" presId="urn:microsoft.com/office/officeart/2008/layout/TitlePictureLineup"/>
    <dgm:cxn modelId="{55CDD088-6DD9-461C-A15C-0EF0796DF82E}" type="presParOf" srcId="{5ABCBACC-2224-4E37-973C-BBB3B7177A47}" destId="{BB4674D2-2B26-4F4D-AFD8-A69F40B53F17}" srcOrd="4" destOrd="0" presId="urn:microsoft.com/office/officeart/2008/layout/TitlePictureLineup"/>
    <dgm:cxn modelId="{A39F0CC6-86B7-4723-89C9-37363C8B8CAA}" type="presParOf" srcId="{BB4674D2-2B26-4F4D-AFD8-A69F40B53F17}" destId="{1B44AD5B-71E4-422E-9771-66650F0A21BD}" srcOrd="0" destOrd="0" presId="urn:microsoft.com/office/officeart/2008/layout/TitlePictureLineup"/>
    <dgm:cxn modelId="{749DB9F5-55E7-4BC1-925C-FC06DB678F70}" type="presParOf" srcId="{BB4674D2-2B26-4F4D-AFD8-A69F40B53F17}" destId="{46C6264B-5B94-4E2D-8FF8-9EA0EAD7FEFD}" srcOrd="1" destOrd="0" presId="urn:microsoft.com/office/officeart/2008/layout/TitlePictureLineup"/>
    <dgm:cxn modelId="{0DB92E6E-9CF8-4AD4-AE9B-B734F22A2A93}" type="presParOf" srcId="{BB4674D2-2B26-4F4D-AFD8-A69F40B53F17}" destId="{C68036E0-92CD-4ED4-A1F5-D2E2695AC0C1}" srcOrd="2" destOrd="0" presId="urn:microsoft.com/office/officeart/2008/layout/TitlePictureLineup"/>
    <dgm:cxn modelId="{362F7B05-3B14-41AC-A4ED-6B2F2AB90D92}" type="presParOf" srcId="{BB4674D2-2B26-4F4D-AFD8-A69F40B53F17}" destId="{DD388A08-68B1-49B6-8234-25C6C38C616C}" srcOrd="3" destOrd="0" presId="urn:microsoft.com/office/officeart/2008/layout/TitlePictureLineup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7EDFF39-F270-4824-A772-DBD7AD0527B8}">
      <dsp:nvSpPr>
        <dsp:cNvPr id="0" name=""/>
        <dsp:cNvSpPr/>
      </dsp:nvSpPr>
      <dsp:spPr>
        <a:xfrm>
          <a:off x="0" y="0"/>
          <a:ext cx="7467600" cy="1462087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40 </a:t>
          </a:r>
          <a:r>
            <a:rPr lang="en-US" sz="6500" kern="1200" dirty="0" smtClean="0"/>
            <a:t>%</a:t>
          </a:r>
          <a:r>
            <a:rPr lang="cs-CZ" sz="6500" kern="1200" dirty="0" smtClean="0"/>
            <a:t> plochy Asie</a:t>
          </a:r>
          <a:endParaRPr lang="cs-CZ" sz="6500" kern="1200" dirty="0"/>
        </a:p>
      </dsp:txBody>
      <dsp:txXfrm>
        <a:off x="0" y="0"/>
        <a:ext cx="7467600" cy="1462087"/>
      </dsp:txXfrm>
    </dsp:sp>
    <dsp:sp modelId="{A79BED8E-0A0C-46EB-BB64-80AFDA67148B}">
      <dsp:nvSpPr>
        <dsp:cNvPr id="0" name=""/>
        <dsp:cNvSpPr/>
      </dsp:nvSpPr>
      <dsp:spPr>
        <a:xfrm>
          <a:off x="3646" y="1462087"/>
          <a:ext cx="2486769" cy="307038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Suché</a:t>
          </a:r>
        </a:p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kontinentální</a:t>
          </a:r>
        </a:p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podnebí</a:t>
          </a:r>
          <a:endParaRPr lang="cs-CZ" sz="3100" kern="1200" dirty="0"/>
        </a:p>
      </dsp:txBody>
      <dsp:txXfrm>
        <a:off x="3646" y="1462087"/>
        <a:ext cx="2486769" cy="3070383"/>
      </dsp:txXfrm>
    </dsp:sp>
    <dsp:sp modelId="{E21CDD50-6340-4BC4-BF3D-6D64844DB246}">
      <dsp:nvSpPr>
        <dsp:cNvPr id="0" name=""/>
        <dsp:cNvSpPr/>
      </dsp:nvSpPr>
      <dsp:spPr>
        <a:xfrm>
          <a:off x="2490415" y="1462087"/>
          <a:ext cx="2486769" cy="307038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Suché</a:t>
          </a:r>
        </a:p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horké podnebí</a:t>
          </a:r>
        </a:p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100" kern="1200" dirty="0"/>
        </a:p>
      </dsp:txBody>
      <dsp:txXfrm>
        <a:off x="2490415" y="1462087"/>
        <a:ext cx="2486769" cy="3070383"/>
      </dsp:txXfrm>
    </dsp:sp>
    <dsp:sp modelId="{2D2A163D-1489-4E1C-B833-5528FEB8361E}">
      <dsp:nvSpPr>
        <dsp:cNvPr id="0" name=""/>
        <dsp:cNvSpPr/>
      </dsp:nvSpPr>
      <dsp:spPr>
        <a:xfrm>
          <a:off x="4977184" y="1462087"/>
          <a:ext cx="2486769" cy="307038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Vysoká pohoří zabraňují průtoku řek</a:t>
          </a:r>
          <a:endParaRPr lang="cs-CZ" sz="3100" kern="1200" dirty="0"/>
        </a:p>
      </dsp:txBody>
      <dsp:txXfrm>
        <a:off x="4977184" y="1462087"/>
        <a:ext cx="2486769" cy="3070383"/>
      </dsp:txXfrm>
    </dsp:sp>
    <dsp:sp modelId="{CBAD98FB-368E-4CF3-AC20-F9A3EBF18DFA}">
      <dsp:nvSpPr>
        <dsp:cNvPr id="0" name=""/>
        <dsp:cNvSpPr/>
      </dsp:nvSpPr>
      <dsp:spPr>
        <a:xfrm>
          <a:off x="0" y="4532471"/>
          <a:ext cx="7467600" cy="341153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81F4379-AB76-4279-93E7-D057584B599F}">
      <dsp:nvSpPr>
        <dsp:cNvPr id="0" name=""/>
        <dsp:cNvSpPr/>
      </dsp:nvSpPr>
      <dsp:spPr>
        <a:xfrm>
          <a:off x="3002756" y="2267377"/>
          <a:ext cx="1462087" cy="1462087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5880" tIns="55880" rIns="55880" bIns="5588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Na dlouhou dobu zamrzají</a:t>
          </a:r>
          <a:endParaRPr lang="cs-CZ" sz="2200" kern="1200" dirty="0"/>
        </a:p>
      </dsp:txBody>
      <dsp:txXfrm>
        <a:off x="3002756" y="2267377"/>
        <a:ext cx="1462087" cy="1462087"/>
      </dsp:txXfrm>
    </dsp:sp>
    <dsp:sp modelId="{A8AD453B-6B9A-47CF-BBC7-14902950810F}">
      <dsp:nvSpPr>
        <dsp:cNvPr id="0" name=""/>
        <dsp:cNvSpPr/>
      </dsp:nvSpPr>
      <dsp:spPr>
        <a:xfrm rot="16200000">
          <a:off x="3221003" y="1754581"/>
          <a:ext cx="1025593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025593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6E16B4E-1FA3-4000-A5D7-DAD827CD7CA9}">
      <dsp:nvSpPr>
        <dsp:cNvPr id="0" name=""/>
        <dsp:cNvSpPr/>
      </dsp:nvSpPr>
      <dsp:spPr>
        <a:xfrm>
          <a:off x="3244000" y="262185"/>
          <a:ext cx="979598" cy="97959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Ob</a:t>
          </a:r>
          <a:endParaRPr lang="cs-CZ" sz="3600" kern="1200" dirty="0"/>
        </a:p>
      </dsp:txBody>
      <dsp:txXfrm>
        <a:off x="3244000" y="262185"/>
        <a:ext cx="979598" cy="979598"/>
      </dsp:txXfrm>
    </dsp:sp>
    <dsp:sp modelId="{F46FA884-EADB-4AD2-9FAE-5C06B4400F71}">
      <dsp:nvSpPr>
        <dsp:cNvPr id="0" name=""/>
        <dsp:cNvSpPr/>
      </dsp:nvSpPr>
      <dsp:spPr>
        <a:xfrm rot="1800000">
          <a:off x="4408793" y="3629672"/>
          <a:ext cx="836728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836728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95D1ECE-896C-4F9F-B48E-33B189C88AE5}">
      <dsp:nvSpPr>
        <dsp:cNvPr id="0" name=""/>
        <dsp:cNvSpPr/>
      </dsp:nvSpPr>
      <dsp:spPr>
        <a:xfrm>
          <a:off x="5189471" y="3631840"/>
          <a:ext cx="979598" cy="97959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Lena</a:t>
          </a:r>
          <a:endParaRPr lang="cs-CZ" sz="2600" kern="1200" dirty="0"/>
        </a:p>
      </dsp:txBody>
      <dsp:txXfrm>
        <a:off x="5189471" y="3631840"/>
        <a:ext cx="979598" cy="979598"/>
      </dsp:txXfrm>
    </dsp:sp>
    <dsp:sp modelId="{06C62C4D-3387-4FE3-8E7E-99C6A9F4F67F}">
      <dsp:nvSpPr>
        <dsp:cNvPr id="0" name=""/>
        <dsp:cNvSpPr/>
      </dsp:nvSpPr>
      <dsp:spPr>
        <a:xfrm rot="9000000">
          <a:off x="2222078" y="3629672"/>
          <a:ext cx="836728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836728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6829ECE-5158-4039-9C35-B811833DDBC4}">
      <dsp:nvSpPr>
        <dsp:cNvPr id="0" name=""/>
        <dsp:cNvSpPr/>
      </dsp:nvSpPr>
      <dsp:spPr>
        <a:xfrm>
          <a:off x="1298529" y="3631840"/>
          <a:ext cx="979598" cy="97959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Jenisej</a:t>
          </a:r>
          <a:endParaRPr lang="cs-CZ" sz="1900" kern="1200" dirty="0"/>
        </a:p>
      </dsp:txBody>
      <dsp:txXfrm>
        <a:off x="1298529" y="3631840"/>
        <a:ext cx="979598" cy="979598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944BE5E-6B77-4B2B-8B3A-6DE714B4281A}">
      <dsp:nvSpPr>
        <dsp:cNvPr id="0" name=""/>
        <dsp:cNvSpPr/>
      </dsp:nvSpPr>
      <dsp:spPr>
        <a:xfrm>
          <a:off x="2187" y="1339279"/>
          <a:ext cx="2195066" cy="2195066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alpha val="50000"/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alpha val="50000"/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20802" tIns="36830" rIns="120802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Amur</a:t>
          </a:r>
          <a:endParaRPr lang="cs-CZ" sz="2900" kern="1200" dirty="0"/>
        </a:p>
      </dsp:txBody>
      <dsp:txXfrm>
        <a:off x="2187" y="1339279"/>
        <a:ext cx="2195066" cy="2195066"/>
      </dsp:txXfrm>
    </dsp:sp>
    <dsp:sp modelId="{088E2D2E-E0CD-4A2A-A6E6-4FE135AA10B2}">
      <dsp:nvSpPr>
        <dsp:cNvPr id="0" name=""/>
        <dsp:cNvSpPr/>
      </dsp:nvSpPr>
      <dsp:spPr>
        <a:xfrm>
          <a:off x="1758240" y="1339279"/>
          <a:ext cx="2195066" cy="2195066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alpha val="50000"/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alpha val="50000"/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20802" tIns="36830" rIns="120802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err="1" smtClean="0"/>
            <a:t>Huang</a:t>
          </a:r>
          <a:r>
            <a:rPr lang="cs-CZ" sz="2900" kern="1200" dirty="0" smtClean="0"/>
            <a:t> He</a:t>
          </a:r>
          <a:endParaRPr lang="cs-CZ" sz="2900" kern="1200" dirty="0"/>
        </a:p>
      </dsp:txBody>
      <dsp:txXfrm>
        <a:off x="1758240" y="1339279"/>
        <a:ext cx="2195066" cy="2195066"/>
      </dsp:txXfrm>
    </dsp:sp>
    <dsp:sp modelId="{156E85A4-ECF8-4E77-BD8C-B3CC4F77422F}">
      <dsp:nvSpPr>
        <dsp:cNvPr id="0" name=""/>
        <dsp:cNvSpPr/>
      </dsp:nvSpPr>
      <dsp:spPr>
        <a:xfrm>
          <a:off x="3514293" y="1339279"/>
          <a:ext cx="2195066" cy="2195066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alpha val="50000"/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alpha val="50000"/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20802" tIns="36830" rIns="120802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err="1" smtClean="0"/>
            <a:t>Chang</a:t>
          </a:r>
          <a:r>
            <a:rPr lang="cs-CZ" sz="2900" kern="1200" dirty="0" smtClean="0"/>
            <a:t> </a:t>
          </a:r>
          <a:r>
            <a:rPr lang="cs-CZ" sz="2900" kern="1200" dirty="0" err="1" smtClean="0"/>
            <a:t>Jiang</a:t>
          </a:r>
          <a:endParaRPr lang="cs-CZ" sz="2900" kern="1200" dirty="0"/>
        </a:p>
      </dsp:txBody>
      <dsp:txXfrm>
        <a:off x="3514293" y="1339279"/>
        <a:ext cx="2195066" cy="2195066"/>
      </dsp:txXfrm>
    </dsp:sp>
    <dsp:sp modelId="{D037344A-9747-477D-839A-92F83FEB87A5}">
      <dsp:nvSpPr>
        <dsp:cNvPr id="0" name=""/>
        <dsp:cNvSpPr/>
      </dsp:nvSpPr>
      <dsp:spPr>
        <a:xfrm>
          <a:off x="5270346" y="1339279"/>
          <a:ext cx="2195066" cy="2195066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alpha val="50000"/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alpha val="50000"/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20802" tIns="36830" rIns="120802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Mekong</a:t>
          </a:r>
          <a:endParaRPr lang="cs-CZ" sz="2900" kern="1200" dirty="0"/>
        </a:p>
      </dsp:txBody>
      <dsp:txXfrm>
        <a:off x="5270346" y="1339279"/>
        <a:ext cx="2195066" cy="2195066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8AE5802-5B14-497A-A060-59EF8AE9393B}">
      <dsp:nvSpPr>
        <dsp:cNvPr id="0" name=""/>
        <dsp:cNvSpPr/>
      </dsp:nvSpPr>
      <dsp:spPr>
        <a:xfrm>
          <a:off x="223077" y="1312"/>
          <a:ext cx="2194144" cy="151176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A8B5DDD-08ED-40D0-9083-60D06C484BE0}">
      <dsp:nvSpPr>
        <dsp:cNvPr id="0" name=""/>
        <dsp:cNvSpPr/>
      </dsp:nvSpPr>
      <dsp:spPr>
        <a:xfrm>
          <a:off x="223077" y="1513077"/>
          <a:ext cx="2194144" cy="814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177800" rIns="177800" bIns="0" numCol="1" spcCol="1270" anchor="t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Indus</a:t>
          </a:r>
          <a:endParaRPr lang="cs-CZ" sz="2500" kern="1200" dirty="0"/>
        </a:p>
      </dsp:txBody>
      <dsp:txXfrm>
        <a:off x="223077" y="1513077"/>
        <a:ext cx="2194144" cy="814027"/>
      </dsp:txXfrm>
    </dsp:sp>
    <dsp:sp modelId="{A3D73319-6913-4316-BEC4-B30B8EF43107}">
      <dsp:nvSpPr>
        <dsp:cNvPr id="0" name=""/>
        <dsp:cNvSpPr/>
      </dsp:nvSpPr>
      <dsp:spPr>
        <a:xfrm>
          <a:off x="2636727" y="1312"/>
          <a:ext cx="2194144" cy="151176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89AB6F7-5C8A-47D2-B4B0-5E40D33CB2F4}">
      <dsp:nvSpPr>
        <dsp:cNvPr id="0" name=""/>
        <dsp:cNvSpPr/>
      </dsp:nvSpPr>
      <dsp:spPr>
        <a:xfrm>
          <a:off x="2636727" y="1513077"/>
          <a:ext cx="2194144" cy="814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177800" rIns="177800" bIns="0" numCol="1" spcCol="1270" anchor="t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Ganga</a:t>
          </a:r>
          <a:endParaRPr lang="cs-CZ" sz="2500" kern="1200" dirty="0"/>
        </a:p>
      </dsp:txBody>
      <dsp:txXfrm>
        <a:off x="2636727" y="1513077"/>
        <a:ext cx="2194144" cy="814027"/>
      </dsp:txXfrm>
    </dsp:sp>
    <dsp:sp modelId="{C54FCC8C-ACE3-4D0C-82A7-867F2C6B83E7}">
      <dsp:nvSpPr>
        <dsp:cNvPr id="0" name=""/>
        <dsp:cNvSpPr/>
      </dsp:nvSpPr>
      <dsp:spPr>
        <a:xfrm>
          <a:off x="5050378" y="1312"/>
          <a:ext cx="2194144" cy="151176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88519B9-D4D4-4EB5-A227-16983AD4D823}">
      <dsp:nvSpPr>
        <dsp:cNvPr id="0" name=""/>
        <dsp:cNvSpPr/>
      </dsp:nvSpPr>
      <dsp:spPr>
        <a:xfrm>
          <a:off x="5050378" y="1513077"/>
          <a:ext cx="2194144" cy="814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177800" rIns="177800" bIns="0" numCol="1" spcCol="1270" anchor="t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Iravádí</a:t>
          </a:r>
          <a:endParaRPr lang="cs-CZ" sz="2500" kern="1200" dirty="0"/>
        </a:p>
      </dsp:txBody>
      <dsp:txXfrm>
        <a:off x="5050378" y="1513077"/>
        <a:ext cx="2194144" cy="814027"/>
      </dsp:txXfrm>
    </dsp:sp>
    <dsp:sp modelId="{0084B73C-2A66-4120-ACC7-3D5CA05FCA1A}">
      <dsp:nvSpPr>
        <dsp:cNvPr id="0" name=""/>
        <dsp:cNvSpPr/>
      </dsp:nvSpPr>
      <dsp:spPr>
        <a:xfrm>
          <a:off x="2636727" y="2546519"/>
          <a:ext cx="2194144" cy="151176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4B79EC9-5CDE-4D2D-B803-94951C77B964}">
      <dsp:nvSpPr>
        <dsp:cNvPr id="0" name=""/>
        <dsp:cNvSpPr/>
      </dsp:nvSpPr>
      <dsp:spPr>
        <a:xfrm>
          <a:off x="2636727" y="4058284"/>
          <a:ext cx="2194144" cy="814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177800" rIns="177800" bIns="0" numCol="1" spcCol="1270" anchor="t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Brahmaputra</a:t>
          </a:r>
          <a:endParaRPr lang="cs-CZ" sz="2500" kern="1200" dirty="0"/>
        </a:p>
      </dsp:txBody>
      <dsp:txXfrm>
        <a:off x="2636727" y="4058284"/>
        <a:ext cx="2194144" cy="814027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47CE76B-9B12-4F14-A148-A4A6B8E0FBCD}">
      <dsp:nvSpPr>
        <dsp:cNvPr id="0" name=""/>
        <dsp:cNvSpPr/>
      </dsp:nvSpPr>
      <dsp:spPr>
        <a:xfrm>
          <a:off x="264" y="630144"/>
          <a:ext cx="0" cy="4065003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28B5BC-5C8E-45B0-93B4-D7239FBA34F0}">
      <dsp:nvSpPr>
        <dsp:cNvPr id="0" name=""/>
        <dsp:cNvSpPr/>
      </dsp:nvSpPr>
      <dsp:spPr>
        <a:xfrm>
          <a:off x="113181" y="765644"/>
          <a:ext cx="2137965" cy="182925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9757BDA-E191-4ABF-9D10-F642F7C108C9}">
      <dsp:nvSpPr>
        <dsp:cNvPr id="0" name=""/>
        <dsp:cNvSpPr/>
      </dsp:nvSpPr>
      <dsp:spPr>
        <a:xfrm>
          <a:off x="113181" y="2594895"/>
          <a:ext cx="2137965" cy="21002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0" tIns="88900" rIns="88900" bIns="88900" numCol="1" spcCol="1270" anchor="t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Eufrat</a:t>
          </a:r>
        </a:p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Tigris</a:t>
          </a:r>
          <a:endParaRPr lang="cs-CZ" sz="3500" kern="1200" dirty="0"/>
        </a:p>
      </dsp:txBody>
      <dsp:txXfrm>
        <a:off x="113181" y="2594895"/>
        <a:ext cx="2137965" cy="2100251"/>
      </dsp:txXfrm>
    </dsp:sp>
    <dsp:sp modelId="{B3862A05-B6DD-4441-A0C9-4C4D562E0281}">
      <dsp:nvSpPr>
        <dsp:cNvPr id="0" name=""/>
        <dsp:cNvSpPr/>
      </dsp:nvSpPr>
      <dsp:spPr>
        <a:xfrm>
          <a:off x="264" y="178477"/>
          <a:ext cx="2258335" cy="45166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Perský záliv</a:t>
          </a:r>
          <a:endParaRPr lang="cs-CZ" sz="2400" kern="1200" dirty="0"/>
        </a:p>
      </dsp:txBody>
      <dsp:txXfrm>
        <a:off x="264" y="178477"/>
        <a:ext cx="2258335" cy="451667"/>
      </dsp:txXfrm>
    </dsp:sp>
    <dsp:sp modelId="{984F47F8-E7E7-4560-9759-24BABC3D62D0}">
      <dsp:nvSpPr>
        <dsp:cNvPr id="0" name=""/>
        <dsp:cNvSpPr/>
      </dsp:nvSpPr>
      <dsp:spPr>
        <a:xfrm>
          <a:off x="2604632" y="630144"/>
          <a:ext cx="0" cy="4065003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0499BA-30C2-479B-BC60-04AE50676DD5}">
      <dsp:nvSpPr>
        <dsp:cNvPr id="0" name=""/>
        <dsp:cNvSpPr/>
      </dsp:nvSpPr>
      <dsp:spPr>
        <a:xfrm>
          <a:off x="2717549" y="765644"/>
          <a:ext cx="2137965" cy="182925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55F8442-71D0-4CB7-9817-FAEE3FEBDA87}">
      <dsp:nvSpPr>
        <dsp:cNvPr id="0" name=""/>
        <dsp:cNvSpPr/>
      </dsp:nvSpPr>
      <dsp:spPr>
        <a:xfrm>
          <a:off x="2717549" y="2594895"/>
          <a:ext cx="2137965" cy="21002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0" tIns="88900" rIns="88900" bIns="88900" numCol="1" spcCol="1270" anchor="t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Syrdarja</a:t>
          </a:r>
        </a:p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Amudarja</a:t>
          </a:r>
          <a:endParaRPr lang="cs-CZ" sz="3500" kern="1200" dirty="0"/>
        </a:p>
      </dsp:txBody>
      <dsp:txXfrm>
        <a:off x="2717549" y="2594895"/>
        <a:ext cx="2137965" cy="2100251"/>
      </dsp:txXfrm>
    </dsp:sp>
    <dsp:sp modelId="{AD45F4C6-56F7-4E55-984A-FA01E374927A}">
      <dsp:nvSpPr>
        <dsp:cNvPr id="0" name=""/>
        <dsp:cNvSpPr/>
      </dsp:nvSpPr>
      <dsp:spPr>
        <a:xfrm>
          <a:off x="2604632" y="178477"/>
          <a:ext cx="2258335" cy="45166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Aralské jezero</a:t>
          </a:r>
          <a:endParaRPr lang="cs-CZ" sz="2400" kern="1200" dirty="0"/>
        </a:p>
      </dsp:txBody>
      <dsp:txXfrm>
        <a:off x="2604632" y="178477"/>
        <a:ext cx="2258335" cy="451667"/>
      </dsp:txXfrm>
    </dsp:sp>
    <dsp:sp modelId="{1B44AD5B-71E4-422E-9771-66650F0A21BD}">
      <dsp:nvSpPr>
        <dsp:cNvPr id="0" name=""/>
        <dsp:cNvSpPr/>
      </dsp:nvSpPr>
      <dsp:spPr>
        <a:xfrm>
          <a:off x="5209000" y="630144"/>
          <a:ext cx="0" cy="4065003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C6264B-5B94-4E2D-8FF8-9EA0EAD7FEFD}">
      <dsp:nvSpPr>
        <dsp:cNvPr id="0" name=""/>
        <dsp:cNvSpPr/>
      </dsp:nvSpPr>
      <dsp:spPr>
        <a:xfrm>
          <a:off x="5321917" y="765644"/>
          <a:ext cx="2137965" cy="182925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C68036E0-92CD-4ED4-A1F5-D2E2695AC0C1}">
      <dsp:nvSpPr>
        <dsp:cNvPr id="0" name=""/>
        <dsp:cNvSpPr/>
      </dsp:nvSpPr>
      <dsp:spPr>
        <a:xfrm>
          <a:off x="5321917" y="2594895"/>
          <a:ext cx="2137965" cy="21002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0" tIns="88900" rIns="88900" bIns="88900" numCol="1" spcCol="1270" anchor="t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Jordán</a:t>
          </a:r>
          <a:endParaRPr lang="cs-CZ" sz="3500" kern="1200" dirty="0"/>
        </a:p>
      </dsp:txBody>
      <dsp:txXfrm>
        <a:off x="5321917" y="2594895"/>
        <a:ext cx="2137965" cy="2100251"/>
      </dsp:txXfrm>
    </dsp:sp>
    <dsp:sp modelId="{DD388A08-68B1-49B6-8234-25C6C38C616C}">
      <dsp:nvSpPr>
        <dsp:cNvPr id="0" name=""/>
        <dsp:cNvSpPr/>
      </dsp:nvSpPr>
      <dsp:spPr>
        <a:xfrm>
          <a:off x="5209000" y="178477"/>
          <a:ext cx="2258335" cy="45166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Mrtvé moře</a:t>
          </a:r>
          <a:endParaRPr lang="cs-CZ" sz="2400" kern="1200" dirty="0"/>
        </a:p>
      </dsp:txBody>
      <dsp:txXfrm>
        <a:off x="5209000" y="178477"/>
        <a:ext cx="2258335" cy="4516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List1#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TitlePictureLineup">
  <dgm:title val=""/>
  <dgm:desc val=""/>
  <dgm:catLst>
    <dgm:cat type="picture" pri="18000"/>
    <dgm:cat type="pictureconvert" pri="18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dir/>
    </dgm:varLst>
    <dgm:choose name="Name1">
      <dgm:if name="Name2" func="var" arg="dir" op="equ" val="norm">
        <dgm:alg type="lin">
          <dgm:param type="linDir" val="fromL"/>
          <dgm:param type="fallback" val="1D"/>
          <dgm:param type="horzAlign" val="ctr"/>
          <dgm:param type="vertAlign" val="mid"/>
          <dgm:param type="nodeVertAlign" val="t"/>
        </dgm:alg>
      </dgm:if>
      <dgm:else name="Name3">
        <dgm:alg type="lin">
          <dgm:param type="linDir" val="fromR"/>
          <dgm:param type="fallback" val="1D"/>
          <dgm:param type="horzAlign" val="ctr"/>
          <dgm:param type="vertAlign" val="mid"/>
          <dgm:param type="nodeVertAlign" val="t"/>
        </dgm:alg>
      </dgm:else>
    </dgm:choose>
    <dgm:shape xmlns:r="http://schemas.openxmlformats.org/officeDocument/2006/relationships" r:blip="">
      <dgm:adjLst/>
    </dgm:shape>
    <dgm:constrLst>
      <dgm:constr type="h" for="des" forName="Child" op="equ"/>
      <dgm:constr type="w" for="des" forName="Child" op="equ"/>
      <dgm:constr type="h" for="des" forName="Accent" op="equ"/>
      <dgm:constr type="w" for="des" forName="Accent" op="equ"/>
      <dgm:constr type="primFontSz" for="des" forName="Parent" op="equ"/>
      <dgm:constr type="primFontSz" for="des" forName="Child" op="equ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05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0.5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 fact="0.1"/>
              <dgm:constr type="l" for="ch" forName="Accent" refType="w" fact="0"/>
              <dgm:constr type="b" for="ch" forName="Accent" refType="h"/>
              <dgm:constr type="w" for="ch" forName="Accent" refType="w" fact="0"/>
              <dgm:constr type="h" for="ch" forName="Accent" refType="h" fact="0.9"/>
              <dgm:constr type="l" for="ch" forName="Image" refType="w" fact="0.05"/>
              <dgm:constr type="t" for="ch" forName="Image" refType="h" fact="0.13"/>
              <dgm:constr type="w" for="ch" forName="Image" refType="w" fact="0.9467"/>
              <dgm:constr type="h" for="ch" forName="Image" refType="h" fact="0.405"/>
              <dgm:constr type="l" for="ch" forName="Child" refType="w" fact="0.05"/>
              <dgm:constr type="t" for="ch" forName="Child" refType="h" fact="0.535"/>
              <dgm:constr type="w" for="ch" forName="Child" refType="w" fact="0.9467"/>
              <dgm:constr type="h" for="ch" forName="Child" refType="h" fact="0.465"/>
            </dgm:constrLst>
          </dgm:if>
          <dgm:else name="Name6">
            <dgm:constrLst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 fact="0.1"/>
              <dgm:constr type="l" for="ch" forName="Accent" refType="w"/>
              <dgm:constr type="b" for="ch" forName="Accent" refType="h"/>
              <dgm:constr type="h" for="ch" forName="Accent" refType="h" fact="0.9"/>
              <dgm:constr type="l" for="ch" forName="Image" refType="w" fact="0"/>
              <dgm:constr type="t" for="ch" forName="Image" refType="h" fact="0.13"/>
              <dgm:constr type="w" for="ch" forName="Image" refType="w" fact="0.9467"/>
              <dgm:constr type="h" for="ch" forName="Image" refType="h" fact="0.405"/>
              <dgm:constr type="l" for="ch" forName="Child" refType="w" fact="0"/>
              <dgm:constr type="t" for="ch" forName="Child" refType="h" fact="0.535"/>
              <dgm:constr type="w" for="ch" forName="Child" refType="w" fact="0.9467"/>
              <dgm:constr type="h" for="ch" forName="Child" refType="h" fact="0.465"/>
            </dgm:constrLst>
          </dgm:else>
        </dgm:choose>
        <dgm:forEach name="Name7" axis="self" ptType="node">
          <dgm:layoutNode name="Accent" styleLbl="alignAcc1">
            <dgm:alg type="sp"/>
            <dgm:shape xmlns:r="http://schemas.openxmlformats.org/officeDocument/2006/relationships" type="line" r:blip="">
              <dgm:adjLst/>
            </dgm:shape>
            <dgm:presOf/>
          </dgm:layoutNode>
          <dgm:layoutNode name="Image">
            <dgm:alg type="sp"/>
            <dgm:shape xmlns:r="http://schemas.openxmlformats.org/officeDocument/2006/relationships" type="rect" r:blip="" blipPhldr="1">
              <dgm:adjLst/>
            </dgm:shape>
            <dgm:presOf/>
          </dgm:layoutNode>
          <dgm:layoutNode name="Child" styleLbl="revTx">
            <dgm:varLst>
              <dgm:bulletEnabled val="1"/>
            </dgm:varLst>
            <dgm:choose name="Name8">
              <dgm:if name="Name9" axis="ch" ptType="node" func="cnt" op="gt" val="1">
                <dgm:choose name="Name10">
                  <dgm:if name="Name11" func="var" arg="dir" op="equ" val="norm">
                    <dgm:alg type="tx">
                      <dgm:param type="shpTxLTRAlignCh" val="l"/>
                      <dgm:param type="shpTxRTLAlignCh" val="r"/>
                      <dgm:param type="txAnchorVert" val="t"/>
                      <dgm:param type="stBulletLvl" val="1"/>
                    </dgm:alg>
                  </dgm:if>
                  <dgm:else name="Name12">
                    <dgm:alg type="tx">
                      <dgm:param type="shpTxLTRAlignCh" val="l"/>
                      <dgm:param type="shpTxRTLAlignCh" val="r"/>
                      <dgm:param type="txAnchorVert" val="t"/>
                      <dgm:param type="stBulletLvl" val="1"/>
                    </dgm:alg>
                  </dgm:else>
                </dgm:choose>
              </dgm:if>
              <dgm:else name="Name13">
                <dgm:choose name="Name14">
                  <dgm:if name="Name15" func="var" arg="dir" op="equ" val="norm">
                    <dgm:alg type="tx">
                      <dgm:param type="shpTxLTRAlignCh" val="l"/>
                      <dgm:param type="shpTxRTLAlignCh" val="r"/>
                      <dgm:param type="txAnchorVert" val="t"/>
                      <dgm:param type="stBulletLvl" val="2"/>
                    </dgm:alg>
                  </dgm:if>
                  <dgm:else name="Name16">
                    <dgm:alg type="tx">
                      <dgm:param type="shpTxLTRAlignCh" val="l"/>
                      <dgm:param type="shpTxRTLAlignCh" val="r"/>
                      <dgm:param type="txAnchorVert" val="t"/>
                      <dgm:param type="stBulletLvl" val="2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2"/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  <dgm:layoutNode name="Parent" styleLbl="alignNode1">
            <dgm:varLst>
              <dgm:bulletEnabled val="1"/>
            </dgm:varLst>
            <dgm:alg type="tx">
              <dgm:param type="shpTxLTRAlignCh" val="ctr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self"/>
            <dgm:constrLst>
              <dgm:constr type="lMarg" refType="primFontSz" fact="0.2"/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forEach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Kaspick%C3%A9_mo%C5%99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836713"/>
            <a:ext cx="7772400" cy="720080"/>
          </a:xfrm>
        </p:spPr>
        <p:txBody>
          <a:bodyPr/>
          <a:lstStyle/>
          <a:p>
            <a:r>
              <a:rPr lang="cs-CZ" dirty="0" smtClean="0"/>
              <a:t>ASIE - VODSTVO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421" y="2972544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VY_32_INOVACE_07-22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41523004"/>
              </p:ext>
            </p:extLst>
          </p:nvPr>
        </p:nvGraphicFramePr>
        <p:xfrm>
          <a:off x="1423920" y="1700808"/>
          <a:ext cx="6208395" cy="294312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240855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VII. r.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55307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55307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Zeměpis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45865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Asie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77653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Vodstvo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77653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Radmila Prokopová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55307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5. </a:t>
                      </a:r>
                      <a:r>
                        <a:rPr lang="cs-CZ" sz="1400" kern="50" smtClean="0">
                          <a:effectLst/>
                        </a:rPr>
                        <a:t>12. </a:t>
                      </a:r>
                      <a:r>
                        <a:rPr lang="cs-CZ" sz="1400" kern="50" dirty="0" smtClean="0">
                          <a:effectLst/>
                        </a:rPr>
                        <a:t>2011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53296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Prezentace vysvětluje pojem bezodtoká oblast a seznamuje s </a:t>
                      </a:r>
                      <a:r>
                        <a:rPr lang="cs-CZ" sz="1400" kern="50" smtClean="0">
                          <a:effectLst/>
                        </a:rPr>
                        <a:t>názvy řek a jezer.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Bezodtoká oblast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2425604057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2034332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ŘEKY – ústící do </a:t>
            </a:r>
            <a:r>
              <a:rPr lang="cs-CZ" dirty="0" err="1" smtClean="0"/>
              <a:t>sev</a:t>
            </a:r>
            <a:r>
              <a:rPr lang="cs-CZ" dirty="0" smtClean="0"/>
              <a:t>. ledového oceánu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105804335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2860956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ŘEKY – ústící do Tichého oceánu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2560584942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050604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ŘEKY – ústící do Indického oceánu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1888965788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519770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ŘEKY – ústící do Perského zálivu, Aralského jezera a Mrtvého moře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2316992377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515228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Jezera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Kaspické moře – původem moře (slané), největší na světě – obr.č.3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23728" y="2708920"/>
            <a:ext cx="3816424" cy="3816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30789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Jezera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Aralské jezero – vysychá, slané, vítr roznáší sůl, následkem pouště </a:t>
            </a:r>
            <a:r>
              <a:rPr lang="cs-CZ" dirty="0" smtClean="0"/>
              <a:t>- obr.č.1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75656" y="2492896"/>
            <a:ext cx="5544616" cy="3888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14013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Jezera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Mrtvé moře – nejhlubší proláklina na světě, bez ryb – extrémně slaná voda – obr.č.2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4139952" y="2420888"/>
            <a:ext cx="2540000" cy="4787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2748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Jezera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Bajkal – nejhlubší na světě, 300 řek vtéká, 1 vytéká – obr.č.4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1600" y="2924944"/>
            <a:ext cx="3528392" cy="273630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64088" y="2996952"/>
            <a:ext cx="2808312" cy="2664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52455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Děkuji za pozornost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Citace </a:t>
            </a:r>
          </a:p>
          <a:p>
            <a:pPr marL="0" indent="0">
              <a:buNone/>
            </a:pPr>
            <a:r>
              <a:rPr lang="cs-CZ" dirty="0"/>
              <a:t>Učebnice - </a:t>
            </a:r>
            <a:r>
              <a:rPr lang="cs-CZ" sz="900" dirty="0"/>
              <a:t>SVATOŇOVÁ, Hana. </a:t>
            </a:r>
            <a:r>
              <a:rPr lang="cs-CZ" sz="900" i="1" dirty="0"/>
              <a:t>Zeměpis : Putování po světadílech, učebnice, 2. díl</a:t>
            </a:r>
            <a:r>
              <a:rPr lang="cs-CZ" sz="900" dirty="0"/>
              <a:t>. první </a:t>
            </a:r>
            <a:r>
              <a:rPr lang="cs-CZ" sz="900" dirty="0" smtClean="0"/>
              <a:t>vydání</a:t>
            </a:r>
            <a:r>
              <a:rPr lang="cs-CZ" sz="900" dirty="0"/>
              <a:t>. Brno, Bratislavská 23d : NOVÁ ŠKOLA, s. r. o., 2008. 72 s. ISBN 80-7289-096-4.</a:t>
            </a:r>
          </a:p>
          <a:p>
            <a:pPr marL="0" indent="0">
              <a:buNone/>
            </a:pPr>
            <a:r>
              <a:rPr lang="cs-CZ" dirty="0" smtClean="0"/>
              <a:t>Obr.č.1 - </a:t>
            </a:r>
            <a:r>
              <a:rPr lang="cs-CZ" sz="900" dirty="0"/>
              <a:t>Aralsk%C3%A9 jezero. In </a:t>
            </a:r>
            <a:r>
              <a:rPr lang="cs-CZ" sz="900" i="1" dirty="0" err="1"/>
              <a:t>Wikipedia</a:t>
            </a:r>
            <a:r>
              <a:rPr lang="cs-CZ" sz="900" i="1" dirty="0"/>
              <a:t> 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St. </a:t>
            </a:r>
            <a:r>
              <a:rPr lang="cs-CZ" sz="900" dirty="0" err="1"/>
              <a:t>Petersburg</a:t>
            </a:r>
            <a:r>
              <a:rPr lang="cs-CZ" sz="900" dirty="0"/>
              <a:t> (Florida) : </a:t>
            </a:r>
            <a:r>
              <a:rPr lang="cs-CZ" sz="900" dirty="0" err="1"/>
              <a:t>Wikipedia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</a:t>
            </a:r>
            <a:r>
              <a:rPr lang="cs-CZ" sz="900" dirty="0" smtClean="0"/>
              <a:t>19.1.2005, </a:t>
            </a:r>
            <a:r>
              <a:rPr lang="cs-CZ" sz="900" dirty="0"/>
              <a:t>last </a:t>
            </a:r>
            <a:r>
              <a:rPr lang="cs-CZ" sz="900" dirty="0" err="1"/>
              <a:t>modified</a:t>
            </a:r>
            <a:r>
              <a:rPr lang="cs-CZ" sz="900" dirty="0"/>
              <a:t> on </a:t>
            </a:r>
            <a:r>
              <a:rPr lang="cs-CZ" sz="900" dirty="0" smtClean="0"/>
              <a:t>10.11.2011 </a:t>
            </a:r>
            <a:r>
              <a:rPr lang="cs-CZ" sz="900" dirty="0"/>
              <a:t>[cit. 2011-11-30]. Dostupné z WWW: &lt;http://cs.wikipedia.org/wiki/Aralsk%C3%A9_jezero</a:t>
            </a:r>
            <a:r>
              <a:rPr lang="cs-CZ" sz="900" dirty="0" smtClean="0"/>
              <a:t>&gt;.</a:t>
            </a:r>
          </a:p>
          <a:p>
            <a:pPr marL="0" indent="0">
              <a:buNone/>
            </a:pPr>
            <a:r>
              <a:rPr lang="cs-CZ" dirty="0"/>
              <a:t>Obr.č.2 - </a:t>
            </a:r>
            <a:r>
              <a:rPr lang="cs-CZ" sz="900" dirty="0"/>
              <a:t>Mrtv%C3%A9 mo%C5%99e. In </a:t>
            </a:r>
            <a:r>
              <a:rPr lang="cs-CZ" sz="900" i="1" dirty="0" err="1"/>
              <a:t>Wikipedia</a:t>
            </a:r>
            <a:r>
              <a:rPr lang="cs-CZ" sz="900" i="1" dirty="0"/>
              <a:t> 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St. </a:t>
            </a:r>
            <a:r>
              <a:rPr lang="cs-CZ" sz="900" dirty="0" err="1"/>
              <a:t>Petersburg</a:t>
            </a:r>
            <a:r>
              <a:rPr lang="cs-CZ" sz="900" dirty="0"/>
              <a:t> (Florida) : </a:t>
            </a:r>
            <a:r>
              <a:rPr lang="cs-CZ" sz="900" dirty="0" err="1"/>
              <a:t>Wikipedia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</a:t>
            </a:r>
            <a:r>
              <a:rPr lang="cs-CZ" sz="900" dirty="0" smtClean="0"/>
              <a:t>14.12.2005, </a:t>
            </a:r>
            <a:r>
              <a:rPr lang="cs-CZ" sz="900" dirty="0"/>
              <a:t>last </a:t>
            </a:r>
            <a:r>
              <a:rPr lang="cs-CZ" sz="900" dirty="0" err="1"/>
              <a:t>modified</a:t>
            </a:r>
            <a:r>
              <a:rPr lang="cs-CZ" sz="900" dirty="0"/>
              <a:t> on </a:t>
            </a:r>
            <a:r>
              <a:rPr lang="cs-CZ" sz="900" dirty="0" smtClean="0"/>
              <a:t>9.10.2011 </a:t>
            </a:r>
            <a:r>
              <a:rPr lang="cs-CZ" sz="900" dirty="0"/>
              <a:t>[cit. 2011-11-30]. Dostupné z WWW: &lt;http://cs.wikipedia.org/wiki/Mrtv%C3%A9_mo%C5%99e</a:t>
            </a:r>
            <a:r>
              <a:rPr lang="cs-CZ" sz="900" dirty="0" smtClean="0"/>
              <a:t>&gt;.</a:t>
            </a:r>
          </a:p>
          <a:p>
            <a:pPr marL="0" indent="0">
              <a:buNone/>
            </a:pPr>
            <a:r>
              <a:rPr lang="cs-CZ" dirty="0"/>
              <a:t>Obr.č.3 - </a:t>
            </a:r>
            <a:r>
              <a:rPr lang="cs-CZ" sz="900" dirty="0"/>
              <a:t>Kaspick%C3%A9 mo%C5%99e. In </a:t>
            </a:r>
            <a:r>
              <a:rPr lang="cs-CZ" sz="900" i="1" dirty="0" err="1"/>
              <a:t>Wikipedia</a:t>
            </a:r>
            <a:r>
              <a:rPr lang="cs-CZ" sz="900" i="1" dirty="0"/>
              <a:t> 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St. </a:t>
            </a:r>
            <a:r>
              <a:rPr lang="cs-CZ" sz="900" dirty="0" err="1"/>
              <a:t>Petersburg</a:t>
            </a:r>
            <a:r>
              <a:rPr lang="cs-CZ" sz="900" dirty="0"/>
              <a:t> (Florida) : </a:t>
            </a:r>
            <a:r>
              <a:rPr lang="cs-CZ" sz="900" dirty="0" err="1"/>
              <a:t>Wikipedia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</a:t>
            </a:r>
            <a:r>
              <a:rPr lang="cs-CZ" sz="900" dirty="0" smtClean="0"/>
              <a:t>15.10.2005, </a:t>
            </a:r>
            <a:r>
              <a:rPr lang="cs-CZ" sz="900" dirty="0"/>
              <a:t>last </a:t>
            </a:r>
            <a:r>
              <a:rPr lang="cs-CZ" sz="900" dirty="0" err="1"/>
              <a:t>modified</a:t>
            </a:r>
            <a:r>
              <a:rPr lang="cs-CZ" sz="900" dirty="0"/>
              <a:t> </a:t>
            </a:r>
            <a:r>
              <a:rPr lang="cs-CZ" sz="900"/>
              <a:t>on </a:t>
            </a:r>
            <a:r>
              <a:rPr lang="cs-CZ" sz="900" smtClean="0"/>
              <a:t>5.12.2011[cit</a:t>
            </a:r>
            <a:r>
              <a:rPr lang="cs-CZ" sz="900" dirty="0"/>
              <a:t>. 2011-11-30]. Dostupné z WWW: </a:t>
            </a:r>
            <a:r>
              <a:rPr lang="cs-CZ" sz="900" dirty="0" smtClean="0">
                <a:hlinkClick r:id="rId2"/>
              </a:rPr>
              <a:t>http</a:t>
            </a:r>
            <a:r>
              <a:rPr lang="cs-CZ" sz="900" dirty="0">
                <a:hlinkClick r:id="rId2"/>
              </a:rPr>
              <a:t>://</a:t>
            </a:r>
            <a:r>
              <a:rPr lang="cs-CZ" sz="900" dirty="0" smtClean="0">
                <a:hlinkClick r:id="rId2"/>
              </a:rPr>
              <a:t>cs.wikipedia.org/wiki/Kaspick%C3%A9_mo%C5%99e</a:t>
            </a:r>
            <a:endParaRPr lang="cs-CZ" sz="900" dirty="0" smtClean="0"/>
          </a:p>
          <a:p>
            <a:pPr marL="0" indent="0">
              <a:buNone/>
            </a:pPr>
            <a:r>
              <a:rPr lang="cs-CZ" dirty="0"/>
              <a:t>Obr.č.4 - </a:t>
            </a:r>
            <a:r>
              <a:rPr lang="cs-CZ" sz="1000" dirty="0"/>
              <a:t>Bajkal. In </a:t>
            </a:r>
            <a:r>
              <a:rPr lang="cs-CZ" sz="1000" i="1" dirty="0" err="1"/>
              <a:t>Wikipedia</a:t>
            </a:r>
            <a:r>
              <a:rPr lang="cs-CZ" sz="1000" i="1" dirty="0"/>
              <a:t> 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St. </a:t>
            </a:r>
            <a:r>
              <a:rPr lang="cs-CZ" sz="1000" dirty="0" err="1"/>
              <a:t>Petersburg</a:t>
            </a:r>
            <a:r>
              <a:rPr lang="cs-CZ" sz="1000" dirty="0"/>
              <a:t> (Florida) : </a:t>
            </a:r>
            <a:r>
              <a:rPr lang="cs-CZ" sz="1000" dirty="0" err="1"/>
              <a:t>Wikipedia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</a:t>
            </a:r>
            <a:r>
              <a:rPr lang="cs-CZ" sz="1000" dirty="0" smtClean="0"/>
              <a:t>6.6.2005, </a:t>
            </a:r>
            <a:r>
              <a:rPr lang="cs-CZ" sz="1000" dirty="0"/>
              <a:t>last </a:t>
            </a:r>
            <a:r>
              <a:rPr lang="cs-CZ" sz="1000" dirty="0" err="1"/>
              <a:t>modified</a:t>
            </a:r>
            <a:r>
              <a:rPr lang="cs-CZ" sz="1000" dirty="0"/>
              <a:t> on </a:t>
            </a:r>
            <a:r>
              <a:rPr lang="cs-CZ" sz="1000" dirty="0" smtClean="0"/>
              <a:t>29.11.2011 </a:t>
            </a:r>
            <a:r>
              <a:rPr lang="cs-CZ" sz="1000" dirty="0"/>
              <a:t>[cit. 2011-11-30]. Dostupné z WWW: &lt;http://cs.wikipedia.org/wiki/Bajkal&gt;.</a:t>
            </a:r>
            <a:endParaRPr lang="cs-CZ" sz="1000" dirty="0" smtClean="0"/>
          </a:p>
          <a:p>
            <a:pPr marL="0" indent="0">
              <a:buNone/>
            </a:pP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xmlns="" val="1446088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484</TotalTime>
  <Words>264</Words>
  <Application>Microsoft Office PowerPoint</Application>
  <PresentationFormat>Předvádění na obrazovce (4:3)</PresentationFormat>
  <Paragraphs>66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ASIE - VODSTVO</vt:lpstr>
      <vt:lpstr>Bezodtoká oblast</vt:lpstr>
      <vt:lpstr>ŘEKY – ústící do sev. ledového oceánu</vt:lpstr>
      <vt:lpstr>ŘEKY – ústící do Tichého oceánu</vt:lpstr>
      <vt:lpstr>ŘEKY – ústící do Indického oceánu</vt:lpstr>
      <vt:lpstr>ŘEKY – ústící do Perského zálivu, Aralského jezera a Mrtvého moře</vt:lpstr>
      <vt:lpstr>Jezera</vt:lpstr>
      <vt:lpstr>Jezera</vt:lpstr>
      <vt:lpstr>Jezera</vt:lpstr>
      <vt:lpstr>Jezera</vt:lpstr>
      <vt:lpstr>Děkuji za pozornost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Dum</cp:lastModifiedBy>
  <cp:revision>24</cp:revision>
  <dcterms:created xsi:type="dcterms:W3CDTF">2011-03-22T17:13:23Z</dcterms:created>
  <dcterms:modified xsi:type="dcterms:W3CDTF">2012-04-19T15:47:39Z</dcterms:modified>
</cp:coreProperties>
</file>