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5" r:id="rId6"/>
    <p:sldId id="260" r:id="rId7"/>
    <p:sldId id="266" r:id="rId8"/>
    <p:sldId id="261" r:id="rId9"/>
    <p:sldId id="262" r:id="rId10"/>
    <p:sldId id="267" r:id="rId11"/>
    <p:sldId id="263" r:id="rId12"/>
    <p:sldId id="268" r:id="rId13"/>
    <p:sldId id="26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294" y="4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908721"/>
            <a:ext cx="7772400" cy="720080"/>
          </a:xfrm>
        </p:spPr>
        <p:txBody>
          <a:bodyPr/>
          <a:lstStyle/>
          <a:p>
            <a:r>
              <a:rPr lang="cs-CZ" dirty="0" smtClean="0"/>
              <a:t>Asie – přírodní krajiny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421" y="2972544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solidFill>
                  <a:schemeClr val="tx1"/>
                </a:solidFill>
              </a:rPr>
              <a:t>VY_32_INOVACE_07-24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79951"/>
              </p:ext>
            </p:extLst>
          </p:nvPr>
        </p:nvGraphicFramePr>
        <p:xfrm>
          <a:off x="1225816" y="1700808"/>
          <a:ext cx="6208395" cy="30803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VII. r.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Zeměpis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Asie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0668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Přírodní krajiny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Radmila Prokopová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29.10.2011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Prezentace nás seznamuje s druhy přírodních krajin, s jejich polohou v Asii a s jejich rostlinstvem a živočišstvem. 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Polární pustiny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Výskyt: nejsevernější ostrovy – věčného ledu a sněhu</a:t>
            </a:r>
          </a:p>
          <a:p>
            <a:r>
              <a:rPr lang="cs-CZ" dirty="0" smtClean="0"/>
              <a:t>Živočišstvo:              medvěd lední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tuleň                              mrož</a:t>
            </a: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3635896" y="2924944"/>
            <a:ext cx="2016224" cy="1224136"/>
          </a:xfrm>
          <a:prstGeom prst="triangle">
            <a:avLst>
              <a:gd name="adj" fmla="val 408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9" name="Picture 5" descr="C:\Users\prokopova\AppData\Local\Microsoft\Windows\Temporary Internet Files\Content.IE5\61MOXU0T\MP90018070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978159"/>
            <a:ext cx="3225552" cy="2170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kopova\AppData\Local\Microsoft\Windows\Temporary Internet Files\Content.IE5\OR42KNOZ\MP90040126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581128"/>
            <a:ext cx="3312368" cy="2023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rokopova\AppData\Local\Microsoft\Windows\Temporary Internet Files\Content.IE5\24VMKLSW\MC9001113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149080"/>
            <a:ext cx="4369897" cy="270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6893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tundra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Výskyt: nejsevernější část Asie</a:t>
            </a:r>
          </a:p>
          <a:p>
            <a:r>
              <a:rPr lang="cs-CZ" dirty="0" smtClean="0"/>
              <a:t>Rostlinstvo: mechy, lišejníky, místy keříky, zakrslé stromy</a:t>
            </a:r>
          </a:p>
          <a:p>
            <a:r>
              <a:rPr lang="cs-CZ" dirty="0" smtClean="0"/>
              <a:t>Živočišstvo:              sob polární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liška polární                           lumík</a:t>
            </a: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2843808" y="3356992"/>
            <a:ext cx="3168352" cy="1609328"/>
          </a:xfrm>
          <a:prstGeom prst="triangle">
            <a:avLst>
              <a:gd name="adj" fmla="val 5004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3" name="Picture 5" descr="C:\Users\prokopova\AppData\Local\Microsoft\Windows\Temporary Internet Files\Content.IE5\61MOXU0T\MP90042789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492896"/>
            <a:ext cx="3024336" cy="2319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rokopova\AppData\Local\Microsoft\Windows\Temporary Internet Files\Content.IE5\OR42KNOZ\MP90040331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587" y="3284984"/>
            <a:ext cx="2592288" cy="1848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4205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tajga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Výskyt: severní oblasti Ruska</a:t>
            </a:r>
          </a:p>
          <a:p>
            <a:r>
              <a:rPr lang="cs-CZ" dirty="0" smtClean="0"/>
              <a:t>Rostlinstvo: severské lesy</a:t>
            </a:r>
          </a:p>
          <a:p>
            <a:r>
              <a:rPr lang="cs-CZ" dirty="0" smtClean="0"/>
              <a:t>Živočišstvo:          liška obecná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jelen                                vlk obecný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los                                     medvěd hnědý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tygr </a:t>
            </a:r>
            <a:r>
              <a:rPr lang="cs-CZ" dirty="0" err="1" smtClean="0"/>
              <a:t>usurijský</a:t>
            </a:r>
            <a:endParaRPr lang="cs-CZ" dirty="0" smtClean="0"/>
          </a:p>
        </p:txBody>
      </p:sp>
      <p:sp>
        <p:nvSpPr>
          <p:cNvPr id="4" name="7cípá hvězda 3"/>
          <p:cNvSpPr/>
          <p:nvPr/>
        </p:nvSpPr>
        <p:spPr>
          <a:xfrm>
            <a:off x="2771800" y="3068960"/>
            <a:ext cx="2880320" cy="2376264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6" name="Picture 4" descr="C:\Users\prokopova\AppData\Local\Microsoft\Windows\Temporary Internet Files\Content.IE5\61MOXU0T\MC900332410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7830" y="1628800"/>
            <a:ext cx="1835201" cy="1604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0227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Los, tygr, vlk, jelen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C:\Users\prokopova\AppData\Local\Microsoft\Windows\Temporary Internet Files\Content.IE5\24VMKLSW\MP90040709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628800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prokopova\AppData\Local\Microsoft\Windows\Temporary Internet Files\Content.IE5\OR42KNOZ\MP90026253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3579" y="1653935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prokopova\AppData\Local\Microsoft\Windows\Temporary Internet Files\Content.IE5\8DKL1AK0\MP900262851[2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4261" y="1653935"/>
            <a:ext cx="242620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prokopova\AppData\Local\Microsoft\Windows\Temporary Internet Files\Content.IE5\U31R7VMC\MP900406855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5312" y="4149080"/>
            <a:ext cx="3822872" cy="270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8131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Lesostep, step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Výskyt: vnitrozemí mírného pásu – ubývá srážek</a:t>
            </a:r>
          </a:p>
          <a:p>
            <a:pPr marL="0" indent="0">
              <a:buNone/>
            </a:pPr>
            <a:r>
              <a:rPr lang="cs-CZ" dirty="0" smtClean="0"/>
              <a:t>                   Kazachstán, Mongolsko, část Číny</a:t>
            </a:r>
          </a:p>
          <a:p>
            <a:r>
              <a:rPr lang="cs-CZ" dirty="0" smtClean="0"/>
              <a:t>Využití: pěstování obilí – černozemě</a:t>
            </a:r>
          </a:p>
          <a:p>
            <a:r>
              <a:rPr lang="cs-CZ" dirty="0" smtClean="0"/>
              <a:t>Živočišstvo:                         králík divoký</a:t>
            </a:r>
          </a:p>
          <a:p>
            <a:pPr marL="0" indent="0">
              <a:buNone/>
            </a:pPr>
            <a:r>
              <a:rPr lang="cs-CZ" dirty="0" smtClean="0"/>
              <a:t>                   divoké kozy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ovce                                              svišti                                                                            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</a:t>
            </a:r>
          </a:p>
          <a:p>
            <a:pPr marL="0" indent="0">
              <a:buNone/>
            </a:pPr>
            <a:r>
              <a:rPr lang="cs-CZ" dirty="0" smtClean="0"/>
              <a:t>                      koně                                       sysli 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drobní hlodavci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Výbuch 1 3"/>
          <p:cNvSpPr/>
          <p:nvPr/>
        </p:nvSpPr>
        <p:spPr>
          <a:xfrm>
            <a:off x="2987824" y="3140968"/>
            <a:ext cx="2880320" cy="2736304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3" name="Picture 3" descr="C:\Users\prokopova\AppData\Local\Microsoft\Windows\Temporary Internet Files\Content.IE5\0MK6SKKA\MM900365153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420888"/>
            <a:ext cx="1532756" cy="1167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prokopova\AppData\Local\Microsoft\Windows\Temporary Internet Files\Content.IE5\0MK6SKKA\MC9000572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509120"/>
            <a:ext cx="1824228" cy="1611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prokopova\AppData\Local\Microsoft\Windows\Temporary Internet Files\Content.IE5\8IAPATR4\MP900178928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08" y="4941168"/>
            <a:ext cx="2828200" cy="1573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164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Svišti, divoké ovce, drobní hlodavci, divoké kozy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7" name="Picture 3" descr="C:\Users\prokopova\AppData\Local\Microsoft\Windows\Temporary Internet Files\Content.IE5\8IAPATR4\MC9003049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202" y="1700808"/>
            <a:ext cx="2952328" cy="2079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prokopova\AppData\Local\Microsoft\Windows\Temporary Internet Files\Content.IE5\0MK6SKKA\MP90026287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9384" y="1700808"/>
            <a:ext cx="242620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C:\Users\prokopova\AppData\Local\Microsoft\Windows\Temporary Internet Files\Content.IE5\8IAPATR4\MP900406707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913299"/>
            <a:ext cx="3619872" cy="2917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C:\Users\prokopova\AppData\Local\Microsoft\Windows\Temporary Internet Files\Content.IE5\0MK6SKKA\MP900180646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8222" y="1714351"/>
            <a:ext cx="2310384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705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Poušť a polopoušť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Výskyt: pás od Středozemního moře do jižního Mongolska (s výjimkou velehor).</a:t>
            </a:r>
          </a:p>
          <a:p>
            <a:r>
              <a:rPr lang="cs-CZ" dirty="0" smtClean="0"/>
              <a:t>Život: v oázách – chov velbloudů</a:t>
            </a:r>
          </a:p>
          <a:p>
            <a:r>
              <a:rPr lang="cs-CZ" dirty="0" smtClean="0"/>
              <a:t>Živočišstvo: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hadi                                                            štíři</a:t>
            </a:r>
            <a:endParaRPr lang="cs-CZ" dirty="0"/>
          </a:p>
        </p:txBody>
      </p:sp>
      <p:sp>
        <p:nvSpPr>
          <p:cNvPr id="4" name="Popisek s obousměrnou vodorovnou šipkou 3"/>
          <p:cNvSpPr/>
          <p:nvPr/>
        </p:nvSpPr>
        <p:spPr>
          <a:xfrm>
            <a:off x="2123728" y="3501008"/>
            <a:ext cx="3744416" cy="1368160"/>
          </a:xfrm>
          <a:prstGeom prst="leftRight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1" name="Picture 3" descr="C:\Users\prokopova\AppData\Local\Microsoft\Windows\Temporary Internet Files\Content.IE5\U31R7VMC\MP9004067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709020"/>
            <a:ext cx="2664296" cy="1897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prokopova\AppData\Local\Microsoft\Windows\Temporary Internet Files\Content.IE5\0MK6SKKA\MP90040697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581128"/>
            <a:ext cx="3855368" cy="2522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7338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Monzunový les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Výskyt: poloostrovy Přední a Zadní Indie</a:t>
            </a:r>
          </a:p>
          <a:p>
            <a:r>
              <a:rPr lang="cs-CZ" dirty="0" smtClean="0"/>
              <a:t>Využití: zemědělství – plantáže</a:t>
            </a:r>
          </a:p>
          <a:p>
            <a:r>
              <a:rPr lang="cs-CZ" dirty="0" smtClean="0"/>
              <a:t>Živočišstvo:</a:t>
            </a:r>
          </a:p>
          <a:p>
            <a:pPr marL="0" indent="0">
              <a:buNone/>
            </a:pPr>
            <a:r>
              <a:rPr lang="cs-CZ" dirty="0" smtClean="0"/>
              <a:t>                    gazela                               buvol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nosorožec                                             slon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panda velká</a:t>
            </a:r>
            <a:endParaRPr lang="cs-CZ" dirty="0"/>
          </a:p>
        </p:txBody>
      </p:sp>
      <p:sp>
        <p:nvSpPr>
          <p:cNvPr id="4" name="Šestiúhelník 3"/>
          <p:cNvSpPr/>
          <p:nvPr/>
        </p:nvSpPr>
        <p:spPr>
          <a:xfrm>
            <a:off x="2760859" y="3212976"/>
            <a:ext cx="3456384" cy="242656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0375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Buvol, gazela, nosorožec, panda velká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9218" name="Picture 2" descr="C:\Users\prokopova\AppData\Local\Microsoft\Windows\Temporary Internet Files\Content.IE5\0MK6SKKA\MP90040744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628800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prokopova\AppData\Local\Microsoft\Windows\Temporary Internet Files\Content.IE5\U31R7VMC\MP90031383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084" y="4228744"/>
            <a:ext cx="3657600" cy="2426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Users\prokopova\AppData\Local\Microsoft\Windows\Temporary Internet Files\Content.IE5\2ZFQ71A2\MP90018034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1191" y="1628800"/>
            <a:ext cx="365760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1" name="Picture 5" descr="C:\Users\prokopova\AppData\Local\Microsoft\Windows\Temporary Internet Files\Content.IE5\2ZFQ71A2\MP90042439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0109" y="4149080"/>
            <a:ext cx="4004299" cy="2827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0047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Tropický deštný les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Výskyt: ostrovy JV Asie (teplota nad 20°C, dostatek srážek).</a:t>
            </a:r>
          </a:p>
          <a:p>
            <a:r>
              <a:rPr lang="cs-CZ" dirty="0" smtClean="0"/>
              <a:t>Živočišstvo:</a:t>
            </a:r>
          </a:p>
          <a:p>
            <a:pPr marL="0" indent="0">
              <a:buNone/>
            </a:pPr>
            <a:r>
              <a:rPr lang="cs-CZ" dirty="0" smtClean="0"/>
              <a:t>                    hmyz                                      plazi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tygr                                     orangutan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Kosoúhelník 3"/>
          <p:cNvSpPr/>
          <p:nvPr/>
        </p:nvSpPr>
        <p:spPr>
          <a:xfrm>
            <a:off x="2699792" y="3356992"/>
            <a:ext cx="3528392" cy="2210544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9794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Orangutan, tygr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266" name="Picture 2" descr="C:\Users\prokopova\AppData\Local\Microsoft\Windows\Temporary Internet Files\Content.IE5\0MK6SKKA\MP90042270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556792"/>
            <a:ext cx="5203515" cy="4049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7" name="Picture 3" descr="C:\Users\prokopova\AppData\Local\Microsoft\Windows\Temporary Internet Files\Content.IE5\8IAPATR4\MP90040322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556792"/>
            <a:ext cx="2664296" cy="4049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883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Děkuji za pozornost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Citace </a:t>
            </a:r>
          </a:p>
          <a:p>
            <a:pPr marL="0" indent="0">
              <a:buNone/>
            </a:pPr>
            <a:r>
              <a:rPr lang="cs-CZ" dirty="0"/>
              <a:t>Učebnice - </a:t>
            </a:r>
            <a:r>
              <a:rPr lang="cs-CZ" sz="900" dirty="0"/>
              <a:t>SVATOŇOVÁ, Hana. </a:t>
            </a:r>
            <a:r>
              <a:rPr lang="cs-CZ" sz="900" i="1" dirty="0"/>
              <a:t>Zeměpis : Putování po světadílech, učebnice, 2. díl</a:t>
            </a:r>
            <a:r>
              <a:rPr lang="cs-CZ" sz="900" dirty="0"/>
              <a:t>. první </a:t>
            </a:r>
            <a:r>
              <a:rPr lang="cs-CZ" sz="900" dirty="0" smtClean="0"/>
              <a:t>vydání</a:t>
            </a:r>
            <a:r>
              <a:rPr lang="cs-CZ" sz="900" dirty="0"/>
              <a:t>. Brno, Bratislavská 23d : NOVÁ ŠKOLA, s. r. o., 2008. 72 s. ISBN 80-7289-096-4</a:t>
            </a:r>
            <a:r>
              <a:rPr lang="cs-CZ" sz="900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Obrázky - </a:t>
            </a:r>
            <a:r>
              <a:rPr lang="it-IT" dirty="0"/>
              <a:t>www.office.microsoft.com [online]. c2011 [cit. </a:t>
            </a:r>
            <a:r>
              <a:rPr lang="it-IT" dirty="0" smtClean="0"/>
              <a:t>2011-</a:t>
            </a:r>
            <a:r>
              <a:rPr lang="cs-CZ" dirty="0" smtClean="0"/>
              <a:t>10</a:t>
            </a:r>
            <a:r>
              <a:rPr lang="it-IT" dirty="0" smtClean="0"/>
              <a:t>-</a:t>
            </a:r>
            <a:r>
              <a:rPr lang="cs-CZ" smtClean="0"/>
              <a:t>29</a:t>
            </a:r>
            <a:r>
              <a:rPr lang="it-IT" smtClean="0"/>
              <a:t>]. 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7071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479</TotalTime>
  <Words>342</Words>
  <Application>Microsoft Office PowerPoint</Application>
  <PresentationFormat>Předvádění na obrazovce (4:3)</PresentationFormat>
  <Paragraphs>98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Arkýř</vt:lpstr>
      <vt:lpstr>Asie – přírodní krajiny</vt:lpstr>
      <vt:lpstr>Polární pustiny</vt:lpstr>
      <vt:lpstr>tundra</vt:lpstr>
      <vt:lpstr>tajga</vt:lpstr>
      <vt:lpstr>Los, tygr, vlk, jelen</vt:lpstr>
      <vt:lpstr>Lesostep, step</vt:lpstr>
      <vt:lpstr>Svišti, divoké ovce, drobní hlodavci, divoké kozy</vt:lpstr>
      <vt:lpstr>Poušť a polopoušť</vt:lpstr>
      <vt:lpstr>Monzunový les</vt:lpstr>
      <vt:lpstr>Buvol, gazela, nosorožec, panda velká </vt:lpstr>
      <vt:lpstr>Tropický deštný les</vt:lpstr>
      <vt:lpstr>Orangutan, tygr</vt:lpstr>
      <vt:lpstr>Děkuji za pozornost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Petr Chvojka</cp:lastModifiedBy>
  <cp:revision>23</cp:revision>
  <dcterms:created xsi:type="dcterms:W3CDTF">2011-03-22T17:13:23Z</dcterms:created>
  <dcterms:modified xsi:type="dcterms:W3CDTF">2012-04-19T15:34:17Z</dcterms:modified>
</cp:coreProperties>
</file>