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061825" cy="6859588"/>
  <p:notesSz cx="6858000" cy="9144000"/>
  <p:defaultTextStyle>
    <a:defPPr>
      <a:defRPr lang="cs-CZ"/>
    </a:defPPr>
    <a:lvl1pPr marL="0" algn="l" defTabSz="108118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1pPr>
    <a:lvl2pPr marL="540593" algn="l" defTabSz="108118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2pPr>
    <a:lvl3pPr marL="1081187" algn="l" defTabSz="108118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3pPr>
    <a:lvl4pPr marL="1621780" algn="l" defTabSz="108118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4pPr>
    <a:lvl5pPr marL="2162373" algn="l" defTabSz="108118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5pPr>
    <a:lvl6pPr marL="2702966" algn="l" defTabSz="108118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6pPr>
    <a:lvl7pPr marL="3243560" algn="l" defTabSz="108118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7pPr>
    <a:lvl8pPr marL="3784153" algn="l" defTabSz="108118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8pPr>
    <a:lvl9pPr marL="4324746" algn="l" defTabSz="108118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16" y="-96"/>
      </p:cViewPr>
      <p:guideLst>
        <p:guide orient="horz" pos="2161"/>
        <p:guide pos="3799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2317" y="1301088"/>
            <a:ext cx="8597192" cy="2509794"/>
          </a:xfrm>
        </p:spPr>
        <p:txBody>
          <a:bodyPr anchor="b">
            <a:normAutofit/>
          </a:bodyPr>
          <a:lstStyle>
            <a:lvl1pPr algn="ctr">
              <a:defRPr sz="57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32317" y="3887101"/>
            <a:ext cx="8597192" cy="1371917"/>
          </a:xfrm>
        </p:spPr>
        <p:txBody>
          <a:bodyPr>
            <a:normAutofit/>
          </a:bodyPr>
          <a:lstStyle>
            <a:lvl1pPr marL="0" indent="0" algn="ctr">
              <a:buNone/>
              <a:defRPr sz="2600">
                <a:solidFill>
                  <a:schemeClr val="bg1">
                    <a:lumMod val="50000"/>
                  </a:schemeClr>
                </a:solidFill>
              </a:defRPr>
            </a:lvl1pPr>
            <a:lvl2pPr marL="540593" indent="0" algn="ctr">
              <a:buNone/>
              <a:defRPr sz="2400"/>
            </a:lvl2pPr>
            <a:lvl3pPr marL="1081187" indent="0" algn="ctr">
              <a:buNone/>
              <a:defRPr sz="2100"/>
            </a:lvl3pPr>
            <a:lvl4pPr marL="1621780" indent="0" algn="ctr">
              <a:buNone/>
              <a:defRPr sz="1900"/>
            </a:lvl4pPr>
            <a:lvl5pPr marL="2162373" indent="0" algn="ctr">
              <a:buNone/>
              <a:defRPr sz="1900"/>
            </a:lvl5pPr>
            <a:lvl6pPr marL="2702966" indent="0" algn="ctr">
              <a:buNone/>
              <a:defRPr sz="1900"/>
            </a:lvl6pPr>
            <a:lvl7pPr marL="3243560" indent="0" algn="ctr">
              <a:buNone/>
              <a:defRPr sz="1900"/>
            </a:lvl7pPr>
            <a:lvl8pPr marL="3784153" indent="0" algn="ctr">
              <a:buNone/>
              <a:defRPr sz="1900"/>
            </a:lvl8pPr>
            <a:lvl9pPr marL="4324746" indent="0" algn="ctr">
              <a:buNone/>
              <a:defRPr sz="1900"/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A7C5-C5B8-4323-9DCA-39B656E0271F}" type="datetimeFigureOut">
              <a:rPr lang="cs-CZ" smtClean="0"/>
              <a:t>21.4.2017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4E078-AFD1-4E50-B390-AD2DAD8D9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4933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04017" y="2367642"/>
            <a:ext cx="10253171" cy="34249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A7C5-C5B8-4323-9DCA-39B656E0271F}" type="datetimeFigureOut">
              <a:rPr lang="cs-CZ" smtClean="0"/>
              <a:t>21.4.2017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4E078-AFD1-4E50-B390-AD2DAD8D9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95076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4018" y="828756"/>
            <a:ext cx="10241225" cy="2737453"/>
          </a:xfrm>
        </p:spPr>
        <p:txBody>
          <a:bodyPr anchor="b">
            <a:normAutofit/>
          </a:bodyPr>
          <a:lstStyle>
            <a:lvl1pPr>
              <a:defRPr sz="47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4018" y="3658305"/>
            <a:ext cx="10241225" cy="13685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bg1">
                    <a:lumMod val="50000"/>
                  </a:schemeClr>
                </a:solidFill>
              </a:defRPr>
            </a:lvl1pPr>
            <a:lvl2pPr marL="5405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0811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6217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1623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2702966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2435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37841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324746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A7C5-C5B8-4323-9DCA-39B656E0271F}" type="datetimeFigureOut">
              <a:rPr lang="cs-CZ" smtClean="0"/>
              <a:t>21.4.2017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4E078-AFD1-4E50-B390-AD2DAD8D9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62728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04019" y="618662"/>
            <a:ext cx="10253789" cy="1596547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04017" y="2367642"/>
            <a:ext cx="5051509" cy="34249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06299" y="2367642"/>
            <a:ext cx="5050889" cy="34249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A7C5-C5B8-4323-9DCA-39B656E0271F}" type="datetimeFigureOut">
              <a:rPr lang="cs-CZ" smtClean="0"/>
              <a:t>21.4.2017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4E078-AFD1-4E50-B390-AD2DAD8D9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67514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04019" y="618662"/>
            <a:ext cx="10253789" cy="1596547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4089" y="2371567"/>
            <a:ext cx="4821440" cy="680151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3100" b="0">
                <a:solidFill>
                  <a:schemeClr val="tx1"/>
                </a:solidFill>
              </a:defRPr>
            </a:lvl1pPr>
            <a:lvl2pPr marL="540593" indent="0">
              <a:buNone/>
              <a:defRPr sz="2400" b="1"/>
            </a:lvl2pPr>
            <a:lvl3pPr marL="1081187" indent="0">
              <a:buNone/>
              <a:defRPr sz="2100" b="1"/>
            </a:lvl3pPr>
            <a:lvl4pPr marL="1621780" indent="0">
              <a:buNone/>
              <a:defRPr sz="1900" b="1"/>
            </a:lvl4pPr>
            <a:lvl5pPr marL="2162373" indent="0">
              <a:buNone/>
              <a:defRPr sz="1900" b="1"/>
            </a:lvl5pPr>
            <a:lvl6pPr marL="2702966" indent="0">
              <a:buNone/>
              <a:defRPr sz="1900" b="1"/>
            </a:lvl6pPr>
            <a:lvl7pPr marL="3243560" indent="0">
              <a:buNone/>
              <a:defRPr sz="1900" b="1"/>
            </a:lvl7pPr>
            <a:lvl8pPr marL="3784153" indent="0">
              <a:buNone/>
              <a:defRPr sz="1900" b="1"/>
            </a:lvl8pPr>
            <a:lvl9pPr marL="4324746" indent="0">
              <a:buNone/>
              <a:defRPr sz="19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04018" y="3051720"/>
            <a:ext cx="5051509" cy="274082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28128" y="2371567"/>
            <a:ext cx="4829681" cy="680151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3100" b="0">
                <a:solidFill>
                  <a:schemeClr val="tx1"/>
                </a:solidFill>
              </a:defRPr>
            </a:lvl1pPr>
            <a:lvl2pPr marL="540593" indent="0">
              <a:buNone/>
              <a:defRPr sz="2400" b="1"/>
            </a:lvl2pPr>
            <a:lvl3pPr marL="1081187" indent="0">
              <a:buNone/>
              <a:defRPr sz="2100" b="1"/>
            </a:lvl3pPr>
            <a:lvl4pPr marL="1621780" indent="0">
              <a:buNone/>
              <a:defRPr sz="1900" b="1"/>
            </a:lvl4pPr>
            <a:lvl5pPr marL="2162373" indent="0">
              <a:buNone/>
              <a:defRPr sz="1900" b="1"/>
            </a:lvl5pPr>
            <a:lvl6pPr marL="2702966" indent="0">
              <a:buNone/>
              <a:defRPr sz="1900" b="1"/>
            </a:lvl6pPr>
            <a:lvl7pPr marL="3243560" indent="0">
              <a:buNone/>
              <a:defRPr sz="1900" b="1"/>
            </a:lvl7pPr>
            <a:lvl8pPr marL="3784153" indent="0">
              <a:buNone/>
              <a:defRPr sz="1900" b="1"/>
            </a:lvl8pPr>
            <a:lvl9pPr marL="4324746" indent="0">
              <a:buNone/>
              <a:defRPr sz="19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06299" y="3051720"/>
            <a:ext cx="5050891" cy="274082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A7C5-C5B8-4323-9DCA-39B656E0271F}" type="datetimeFigureOut">
              <a:rPr lang="cs-CZ" smtClean="0"/>
              <a:t>21.4.2017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4E078-AFD1-4E50-B390-AD2DAD8D9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141267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A7C5-C5B8-4323-9DCA-39B656E0271F}" type="datetimeFigureOut">
              <a:rPr lang="cs-CZ" smtClean="0"/>
              <a:t>21.4.2017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4E078-AFD1-4E50-B390-AD2DAD8D9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241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A7C5-C5B8-4323-9DCA-39B656E0271F}" type="datetimeFigureOut">
              <a:rPr lang="cs-CZ" smtClean="0"/>
              <a:t>21.4.2017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4E078-AFD1-4E50-B390-AD2DAD8D9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06615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4018" y="609741"/>
            <a:ext cx="3893666" cy="2023720"/>
          </a:xfrm>
        </p:spPr>
        <p:txBody>
          <a:bodyPr anchor="b"/>
          <a:lstStyle>
            <a:lvl1pPr algn="ctr">
              <a:defRPr sz="3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23844" y="609743"/>
            <a:ext cx="6133963" cy="5182799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4019" y="2633462"/>
            <a:ext cx="3893668" cy="3159079"/>
          </a:xfrm>
        </p:spPr>
        <p:txBody>
          <a:bodyPr/>
          <a:lstStyle>
            <a:lvl1pPr marL="0" indent="0" algn="ctr">
              <a:buNone/>
              <a:defRPr sz="1900"/>
            </a:lvl1pPr>
            <a:lvl2pPr marL="540593" indent="0">
              <a:buNone/>
              <a:defRPr sz="1700"/>
            </a:lvl2pPr>
            <a:lvl3pPr marL="1081187" indent="0">
              <a:buNone/>
              <a:defRPr sz="1400"/>
            </a:lvl3pPr>
            <a:lvl4pPr marL="1621780" indent="0">
              <a:buNone/>
              <a:defRPr sz="1200"/>
            </a:lvl4pPr>
            <a:lvl5pPr marL="2162373" indent="0">
              <a:buNone/>
              <a:defRPr sz="1200"/>
            </a:lvl5pPr>
            <a:lvl6pPr marL="2702966" indent="0">
              <a:buNone/>
              <a:defRPr sz="1200"/>
            </a:lvl6pPr>
            <a:lvl7pPr marL="3243560" indent="0">
              <a:buNone/>
              <a:defRPr sz="1200"/>
            </a:lvl7pPr>
            <a:lvl8pPr marL="3784153" indent="0">
              <a:buNone/>
              <a:defRPr sz="1200"/>
            </a:lvl8pPr>
            <a:lvl9pPr marL="4324746" indent="0">
              <a:buNone/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A7C5-C5B8-4323-9DCA-39B656E0271F}" type="datetimeFigureOut">
              <a:rPr lang="cs-CZ" smtClean="0"/>
              <a:t>21.4.2017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4E078-AFD1-4E50-B390-AD2DAD8D9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12952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4019" y="609741"/>
            <a:ext cx="5871601" cy="2023722"/>
          </a:xfrm>
        </p:spPr>
        <p:txBody>
          <a:bodyPr anchor="b"/>
          <a:lstStyle>
            <a:lvl1pPr algn="ctr">
              <a:defRPr sz="3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45528" y="609742"/>
            <a:ext cx="3220601" cy="51828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800"/>
            </a:lvl1pPr>
            <a:lvl2pPr marL="540593" indent="0">
              <a:buNone/>
              <a:defRPr sz="3300"/>
            </a:lvl2pPr>
            <a:lvl3pPr marL="1081187" indent="0">
              <a:buNone/>
              <a:defRPr sz="2800"/>
            </a:lvl3pPr>
            <a:lvl4pPr marL="1621780" indent="0">
              <a:buNone/>
              <a:defRPr sz="2400"/>
            </a:lvl4pPr>
            <a:lvl5pPr marL="2162373" indent="0">
              <a:buNone/>
              <a:defRPr sz="2400"/>
            </a:lvl5pPr>
            <a:lvl6pPr marL="2702966" indent="0">
              <a:buNone/>
              <a:defRPr sz="2400"/>
            </a:lvl6pPr>
            <a:lvl7pPr marL="3243560" indent="0">
              <a:buNone/>
              <a:defRPr sz="2400"/>
            </a:lvl7pPr>
            <a:lvl8pPr marL="3784153" indent="0">
              <a:buNone/>
              <a:defRPr sz="2400"/>
            </a:lvl8pPr>
            <a:lvl9pPr marL="4324746" indent="0">
              <a:buNone/>
              <a:defRPr sz="24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4038" y="2633463"/>
            <a:ext cx="5871581" cy="3159078"/>
          </a:xfrm>
        </p:spPr>
        <p:txBody>
          <a:bodyPr/>
          <a:lstStyle>
            <a:lvl1pPr marL="0" indent="0" algn="ctr">
              <a:buNone/>
              <a:defRPr sz="1900"/>
            </a:lvl1pPr>
            <a:lvl2pPr marL="540593" indent="0">
              <a:buNone/>
              <a:defRPr sz="1700"/>
            </a:lvl2pPr>
            <a:lvl3pPr marL="1081187" indent="0">
              <a:buNone/>
              <a:defRPr sz="1400"/>
            </a:lvl3pPr>
            <a:lvl4pPr marL="1621780" indent="0">
              <a:buNone/>
              <a:defRPr sz="1200"/>
            </a:lvl4pPr>
            <a:lvl5pPr marL="2162373" indent="0">
              <a:buNone/>
              <a:defRPr sz="1200"/>
            </a:lvl5pPr>
            <a:lvl6pPr marL="2702966" indent="0">
              <a:buNone/>
              <a:defRPr sz="1200"/>
            </a:lvl6pPr>
            <a:lvl7pPr marL="3243560" indent="0">
              <a:buNone/>
              <a:defRPr sz="1200"/>
            </a:lvl7pPr>
            <a:lvl8pPr marL="3784153" indent="0">
              <a:buNone/>
              <a:defRPr sz="1200"/>
            </a:lvl8pPr>
            <a:lvl9pPr marL="4324746" indent="0">
              <a:buNone/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A7C5-C5B8-4323-9DCA-39B656E0271F}" type="datetimeFigureOut">
              <a:rPr lang="cs-CZ" smtClean="0"/>
              <a:t>21.4.2017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4E078-AFD1-4E50-B390-AD2DAD8D9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471244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4038" y="4290367"/>
            <a:ext cx="10253770" cy="811798"/>
          </a:xfrm>
        </p:spPr>
        <p:txBody>
          <a:bodyPr anchor="b"/>
          <a:lstStyle>
            <a:lvl1pPr>
              <a:defRPr sz="3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72095" y="698423"/>
            <a:ext cx="9717656" cy="3214880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800"/>
            </a:lvl1pPr>
            <a:lvl2pPr marL="540593" indent="0">
              <a:buNone/>
              <a:defRPr sz="3300"/>
            </a:lvl2pPr>
            <a:lvl3pPr marL="1081187" indent="0">
              <a:buNone/>
              <a:defRPr sz="2800"/>
            </a:lvl3pPr>
            <a:lvl4pPr marL="1621780" indent="0">
              <a:buNone/>
              <a:defRPr sz="2400"/>
            </a:lvl4pPr>
            <a:lvl5pPr marL="2162373" indent="0">
              <a:buNone/>
              <a:defRPr sz="2400"/>
            </a:lvl5pPr>
            <a:lvl6pPr marL="2702966" indent="0">
              <a:buNone/>
              <a:defRPr sz="2400"/>
            </a:lvl6pPr>
            <a:lvl7pPr marL="3243560" indent="0">
              <a:buNone/>
              <a:defRPr sz="2400"/>
            </a:lvl7pPr>
            <a:lvl8pPr marL="3784153" indent="0">
              <a:buNone/>
              <a:defRPr sz="2400"/>
            </a:lvl8pPr>
            <a:lvl9pPr marL="4324746" indent="0">
              <a:buNone/>
              <a:defRPr sz="24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4019" y="5109911"/>
            <a:ext cx="10253790" cy="682630"/>
          </a:xfrm>
        </p:spPr>
        <p:txBody>
          <a:bodyPr/>
          <a:lstStyle>
            <a:lvl1pPr marL="0" indent="0" algn="ctr">
              <a:buNone/>
              <a:defRPr sz="1900"/>
            </a:lvl1pPr>
            <a:lvl2pPr marL="540593" indent="0">
              <a:buNone/>
              <a:defRPr sz="1700"/>
            </a:lvl2pPr>
            <a:lvl3pPr marL="1081187" indent="0">
              <a:buNone/>
              <a:defRPr sz="1400"/>
            </a:lvl3pPr>
            <a:lvl4pPr marL="1621780" indent="0">
              <a:buNone/>
              <a:defRPr sz="1200"/>
            </a:lvl4pPr>
            <a:lvl5pPr marL="2162373" indent="0">
              <a:buNone/>
              <a:defRPr sz="1200"/>
            </a:lvl5pPr>
            <a:lvl6pPr marL="2702966" indent="0">
              <a:buNone/>
              <a:defRPr sz="1200"/>
            </a:lvl6pPr>
            <a:lvl7pPr marL="3243560" indent="0">
              <a:buNone/>
              <a:defRPr sz="1200"/>
            </a:lvl7pPr>
            <a:lvl8pPr marL="3784153" indent="0">
              <a:buNone/>
              <a:defRPr sz="1200"/>
            </a:lvl8pPr>
            <a:lvl9pPr marL="4324746" indent="0">
              <a:buNone/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A7C5-C5B8-4323-9DCA-39B656E0271F}" type="datetimeFigureOut">
              <a:rPr lang="cs-CZ" smtClean="0"/>
              <a:t>21.4.2017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4E078-AFD1-4E50-B390-AD2DAD8D9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0983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4019" y="609741"/>
            <a:ext cx="10253790" cy="3428039"/>
          </a:xfrm>
        </p:spPr>
        <p:txBody>
          <a:bodyPr anchor="ctr"/>
          <a:lstStyle>
            <a:lvl1pPr algn="ctr">
              <a:defRPr sz="3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4019" y="4205795"/>
            <a:ext cx="10253790" cy="1586747"/>
          </a:xfrm>
        </p:spPr>
        <p:txBody>
          <a:bodyPr anchor="ctr"/>
          <a:lstStyle>
            <a:lvl1pPr marL="0" indent="0" algn="ctr">
              <a:buNone/>
              <a:defRPr sz="1900"/>
            </a:lvl1pPr>
            <a:lvl2pPr marL="540593" indent="0">
              <a:buNone/>
              <a:defRPr sz="1700"/>
            </a:lvl2pPr>
            <a:lvl3pPr marL="1081187" indent="0">
              <a:buNone/>
              <a:defRPr sz="1400"/>
            </a:lvl3pPr>
            <a:lvl4pPr marL="1621780" indent="0">
              <a:buNone/>
              <a:defRPr sz="1200"/>
            </a:lvl4pPr>
            <a:lvl5pPr marL="2162373" indent="0">
              <a:buNone/>
              <a:defRPr sz="1200"/>
            </a:lvl5pPr>
            <a:lvl6pPr marL="2702966" indent="0">
              <a:buNone/>
              <a:defRPr sz="1200"/>
            </a:lvl6pPr>
            <a:lvl7pPr marL="3243560" indent="0">
              <a:buNone/>
              <a:defRPr sz="1200"/>
            </a:lvl7pPr>
            <a:lvl8pPr marL="3784153" indent="0">
              <a:buNone/>
              <a:defRPr sz="1200"/>
            </a:lvl8pPr>
            <a:lvl9pPr marL="4324746" indent="0">
              <a:buNone/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A7C5-C5B8-4323-9DCA-39B656E0271F}" type="datetimeFigureOut">
              <a:rPr lang="cs-CZ" smtClean="0"/>
              <a:t>21.4.2017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4E078-AFD1-4E50-B390-AD2DAD8D9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546651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0771" y="609741"/>
            <a:ext cx="9203426" cy="2993597"/>
          </a:xfrm>
        </p:spPr>
        <p:txBody>
          <a:bodyPr anchor="ctr"/>
          <a:lstStyle>
            <a:lvl1pPr>
              <a:defRPr sz="3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02274" y="3610868"/>
            <a:ext cx="8658850" cy="594926"/>
          </a:xfrm>
        </p:spPr>
        <p:txBody>
          <a:bodyPr anchor="t">
            <a:normAutofit/>
          </a:bodyPr>
          <a:lstStyle>
            <a:lvl1pPr marL="0" indent="0">
              <a:buNone/>
              <a:defRPr sz="1700"/>
            </a:lvl1pPr>
            <a:lvl2pPr marL="540593" indent="0">
              <a:buNone/>
              <a:defRPr sz="1700"/>
            </a:lvl2pPr>
            <a:lvl3pPr marL="1081187" indent="0">
              <a:buNone/>
              <a:defRPr sz="1400"/>
            </a:lvl3pPr>
            <a:lvl4pPr marL="1621780" indent="0">
              <a:buNone/>
              <a:defRPr sz="1200"/>
            </a:lvl4pPr>
            <a:lvl5pPr marL="2162373" indent="0">
              <a:buNone/>
              <a:defRPr sz="1200"/>
            </a:lvl5pPr>
            <a:lvl6pPr marL="2702966" indent="0">
              <a:buNone/>
              <a:defRPr sz="1200"/>
            </a:lvl6pPr>
            <a:lvl7pPr marL="3243560" indent="0">
              <a:buNone/>
              <a:defRPr sz="1200"/>
            </a:lvl7pPr>
            <a:lvl8pPr marL="3784153" indent="0">
              <a:buNone/>
              <a:defRPr sz="1200"/>
            </a:lvl8pPr>
            <a:lvl9pPr marL="4324746" indent="0">
              <a:buNone/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4019" y="4373810"/>
            <a:ext cx="10253790" cy="142138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900"/>
            </a:lvl1pPr>
            <a:lvl2pPr marL="540593" indent="0">
              <a:buNone/>
              <a:defRPr sz="1700"/>
            </a:lvl2pPr>
            <a:lvl3pPr marL="1081187" indent="0">
              <a:buNone/>
              <a:defRPr sz="1400"/>
            </a:lvl3pPr>
            <a:lvl4pPr marL="1621780" indent="0">
              <a:buNone/>
              <a:defRPr sz="1200"/>
            </a:lvl4pPr>
            <a:lvl5pPr marL="2162373" indent="0">
              <a:buNone/>
              <a:defRPr sz="1200"/>
            </a:lvl5pPr>
            <a:lvl6pPr marL="2702966" indent="0">
              <a:buNone/>
              <a:defRPr sz="1200"/>
            </a:lvl6pPr>
            <a:lvl7pPr marL="3243560" indent="0">
              <a:buNone/>
              <a:defRPr sz="1200"/>
            </a:lvl7pPr>
            <a:lvl8pPr marL="3784153" indent="0">
              <a:buNone/>
              <a:defRPr sz="1200"/>
            </a:lvl8pPr>
            <a:lvl9pPr marL="4324746" indent="0">
              <a:buNone/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A7C5-C5B8-4323-9DCA-39B656E0271F}" type="datetimeFigureOut">
              <a:rPr lang="cs-CZ" smtClean="0"/>
              <a:t>21.4.2017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4E078-AFD1-4E50-B390-AD2DAD8D9DD3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TextBox 12"/>
          <p:cNvSpPr txBox="1"/>
          <p:nvPr/>
        </p:nvSpPr>
        <p:spPr>
          <a:xfrm>
            <a:off x="990795" y="754341"/>
            <a:ext cx="603091" cy="584911"/>
          </a:xfrm>
          <a:prstGeom prst="rect">
            <a:avLst/>
          </a:prstGeom>
        </p:spPr>
        <p:txBody>
          <a:bodyPr vert="horz" lIns="108119" tIns="54059" rIns="108119" bIns="54059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95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44835" y="2994271"/>
            <a:ext cx="603091" cy="584911"/>
          </a:xfrm>
          <a:prstGeom prst="rect">
            <a:avLst/>
          </a:prstGeom>
        </p:spPr>
        <p:txBody>
          <a:bodyPr vert="horz" lIns="108119" tIns="54059" rIns="108119" bIns="54059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95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="" xmlns:p14="http://schemas.microsoft.com/office/powerpoint/2010/main" val="19290738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4019" y="2139218"/>
            <a:ext cx="10253790" cy="2512417"/>
          </a:xfrm>
        </p:spPr>
        <p:txBody>
          <a:bodyPr anchor="b"/>
          <a:lstStyle>
            <a:lvl1pPr algn="ctr">
              <a:defRPr sz="3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4019" y="4663415"/>
            <a:ext cx="10253790" cy="1140908"/>
          </a:xfrm>
        </p:spPr>
        <p:txBody>
          <a:bodyPr anchor="t"/>
          <a:lstStyle>
            <a:lvl1pPr marL="0" indent="0" algn="ctr">
              <a:buNone/>
              <a:defRPr sz="1900"/>
            </a:lvl1pPr>
            <a:lvl2pPr marL="540593" indent="0">
              <a:buNone/>
              <a:defRPr sz="1700"/>
            </a:lvl2pPr>
            <a:lvl3pPr marL="1081187" indent="0">
              <a:buNone/>
              <a:defRPr sz="1400"/>
            </a:lvl3pPr>
            <a:lvl4pPr marL="1621780" indent="0">
              <a:buNone/>
              <a:defRPr sz="1200"/>
            </a:lvl4pPr>
            <a:lvl5pPr marL="2162373" indent="0">
              <a:buNone/>
              <a:defRPr sz="1200"/>
            </a:lvl5pPr>
            <a:lvl6pPr marL="2702966" indent="0">
              <a:buNone/>
              <a:defRPr sz="1200"/>
            </a:lvl6pPr>
            <a:lvl7pPr marL="3243560" indent="0">
              <a:buNone/>
              <a:defRPr sz="1200"/>
            </a:lvl7pPr>
            <a:lvl8pPr marL="3784153" indent="0">
              <a:buNone/>
              <a:defRPr sz="1200"/>
            </a:lvl8pPr>
            <a:lvl9pPr marL="4324746" indent="0">
              <a:buNone/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A7C5-C5B8-4323-9DCA-39B656E0271F}" type="datetimeFigureOut">
              <a:rPr lang="cs-CZ" smtClean="0"/>
              <a:t>21.4.2017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4E078-AFD1-4E50-B390-AD2DAD8D9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722218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04019" y="609741"/>
            <a:ext cx="10253790" cy="1605466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04018" y="2367641"/>
            <a:ext cx="3263753" cy="576395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800" b="0">
                <a:solidFill>
                  <a:schemeClr val="tx1"/>
                </a:solidFill>
              </a:defRPr>
            </a:lvl1pPr>
            <a:lvl2pPr marL="540593" indent="0">
              <a:buNone/>
              <a:defRPr sz="2400" b="1"/>
            </a:lvl2pPr>
            <a:lvl3pPr marL="1081187" indent="0">
              <a:buNone/>
              <a:defRPr sz="2100" b="1"/>
            </a:lvl3pPr>
            <a:lvl4pPr marL="1621780" indent="0">
              <a:buNone/>
              <a:defRPr sz="1900" b="1"/>
            </a:lvl4pPr>
            <a:lvl5pPr marL="2162373" indent="0">
              <a:buNone/>
              <a:defRPr sz="1900" b="1"/>
            </a:lvl5pPr>
            <a:lvl6pPr marL="2702966" indent="0">
              <a:buNone/>
              <a:defRPr sz="1900" b="1"/>
            </a:lvl6pPr>
            <a:lvl7pPr marL="3243560" indent="0">
              <a:buNone/>
              <a:defRPr sz="1900" b="1"/>
            </a:lvl7pPr>
            <a:lvl8pPr marL="3784153" indent="0">
              <a:buNone/>
              <a:defRPr sz="1900" b="1"/>
            </a:lvl8pPr>
            <a:lvl9pPr marL="4324746" indent="0">
              <a:buNone/>
              <a:defRPr sz="19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04018" y="2944038"/>
            <a:ext cx="3263753" cy="2848504"/>
          </a:xfrm>
        </p:spPr>
        <p:txBody>
          <a:bodyPr anchor="t">
            <a:normAutofit/>
          </a:bodyPr>
          <a:lstStyle>
            <a:lvl1pPr marL="0" indent="0" algn="ctr">
              <a:buNone/>
              <a:defRPr sz="1700"/>
            </a:lvl1pPr>
            <a:lvl2pPr marL="540593" indent="0">
              <a:buNone/>
              <a:defRPr sz="1400"/>
            </a:lvl2pPr>
            <a:lvl3pPr marL="1081187" indent="0">
              <a:buNone/>
              <a:defRPr sz="1200"/>
            </a:lvl3pPr>
            <a:lvl4pPr marL="1621780" indent="0">
              <a:buNone/>
              <a:defRPr sz="1100"/>
            </a:lvl4pPr>
            <a:lvl5pPr marL="2162373" indent="0">
              <a:buNone/>
              <a:defRPr sz="1100"/>
            </a:lvl5pPr>
            <a:lvl6pPr marL="2702966" indent="0">
              <a:buNone/>
              <a:defRPr sz="1100"/>
            </a:lvl6pPr>
            <a:lvl7pPr marL="3243560" indent="0">
              <a:buNone/>
              <a:defRPr sz="1100"/>
            </a:lvl7pPr>
            <a:lvl8pPr marL="3784153" indent="0">
              <a:buNone/>
              <a:defRPr sz="1100"/>
            </a:lvl8pPr>
            <a:lvl9pPr marL="4324746" indent="0">
              <a:buNone/>
              <a:defRPr sz="11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04852" y="2367641"/>
            <a:ext cx="3256377" cy="576395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800" b="0">
                <a:solidFill>
                  <a:schemeClr val="tx1"/>
                </a:solidFill>
              </a:defRPr>
            </a:lvl1pPr>
            <a:lvl2pPr marL="540593" indent="0">
              <a:buNone/>
              <a:defRPr sz="2400" b="1"/>
            </a:lvl2pPr>
            <a:lvl3pPr marL="1081187" indent="0">
              <a:buNone/>
              <a:defRPr sz="2100" b="1"/>
            </a:lvl3pPr>
            <a:lvl4pPr marL="1621780" indent="0">
              <a:buNone/>
              <a:defRPr sz="1900" b="1"/>
            </a:lvl4pPr>
            <a:lvl5pPr marL="2162373" indent="0">
              <a:buNone/>
              <a:defRPr sz="1900" b="1"/>
            </a:lvl5pPr>
            <a:lvl6pPr marL="2702966" indent="0">
              <a:buNone/>
              <a:defRPr sz="1900" b="1"/>
            </a:lvl6pPr>
            <a:lvl7pPr marL="3243560" indent="0">
              <a:buNone/>
              <a:defRPr sz="1900" b="1"/>
            </a:lvl7pPr>
            <a:lvl8pPr marL="3784153" indent="0">
              <a:buNone/>
              <a:defRPr sz="1900" b="1"/>
            </a:lvl8pPr>
            <a:lvl9pPr marL="4324746" indent="0">
              <a:buNone/>
              <a:defRPr sz="19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93929" y="2944038"/>
            <a:ext cx="3268081" cy="2848504"/>
          </a:xfrm>
        </p:spPr>
        <p:txBody>
          <a:bodyPr anchor="t">
            <a:normAutofit/>
          </a:bodyPr>
          <a:lstStyle>
            <a:lvl1pPr marL="0" indent="0" algn="ctr">
              <a:buNone/>
              <a:defRPr sz="1700"/>
            </a:lvl1pPr>
            <a:lvl2pPr marL="540593" indent="0">
              <a:buNone/>
              <a:defRPr sz="1400"/>
            </a:lvl2pPr>
            <a:lvl3pPr marL="1081187" indent="0">
              <a:buNone/>
              <a:defRPr sz="1200"/>
            </a:lvl3pPr>
            <a:lvl4pPr marL="1621780" indent="0">
              <a:buNone/>
              <a:defRPr sz="1100"/>
            </a:lvl4pPr>
            <a:lvl5pPr marL="2162373" indent="0">
              <a:buNone/>
              <a:defRPr sz="1100"/>
            </a:lvl5pPr>
            <a:lvl6pPr marL="2702966" indent="0">
              <a:buNone/>
              <a:defRPr sz="1100"/>
            </a:lvl6pPr>
            <a:lvl7pPr marL="3243560" indent="0">
              <a:buNone/>
              <a:defRPr sz="1100"/>
            </a:lvl7pPr>
            <a:lvl8pPr marL="3784153" indent="0">
              <a:buNone/>
              <a:defRPr sz="1100"/>
            </a:lvl8pPr>
            <a:lvl9pPr marL="4324746" indent="0">
              <a:buNone/>
              <a:defRPr sz="11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67" y="2367641"/>
            <a:ext cx="3269641" cy="576395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800" b="0">
                <a:solidFill>
                  <a:schemeClr val="tx1"/>
                </a:solidFill>
              </a:defRPr>
            </a:lvl1pPr>
            <a:lvl2pPr marL="540593" indent="0">
              <a:buNone/>
              <a:defRPr sz="2400" b="1"/>
            </a:lvl2pPr>
            <a:lvl3pPr marL="1081187" indent="0">
              <a:buNone/>
              <a:defRPr sz="2100" b="1"/>
            </a:lvl3pPr>
            <a:lvl4pPr marL="1621780" indent="0">
              <a:buNone/>
              <a:defRPr sz="1900" b="1"/>
            </a:lvl4pPr>
            <a:lvl5pPr marL="2162373" indent="0">
              <a:buNone/>
              <a:defRPr sz="1900" b="1"/>
            </a:lvl5pPr>
            <a:lvl6pPr marL="2702966" indent="0">
              <a:buNone/>
              <a:defRPr sz="1900" b="1"/>
            </a:lvl6pPr>
            <a:lvl7pPr marL="3243560" indent="0">
              <a:buNone/>
              <a:defRPr sz="1900" b="1"/>
            </a:lvl7pPr>
            <a:lvl8pPr marL="3784153" indent="0">
              <a:buNone/>
              <a:defRPr sz="1900" b="1"/>
            </a:lvl8pPr>
            <a:lvl9pPr marL="4324746" indent="0">
              <a:buNone/>
              <a:defRPr sz="19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167" y="2944038"/>
            <a:ext cx="3269641" cy="2848504"/>
          </a:xfrm>
        </p:spPr>
        <p:txBody>
          <a:bodyPr anchor="t">
            <a:normAutofit/>
          </a:bodyPr>
          <a:lstStyle>
            <a:lvl1pPr marL="0" indent="0" algn="ctr">
              <a:buNone/>
              <a:defRPr sz="1700"/>
            </a:lvl1pPr>
            <a:lvl2pPr marL="540593" indent="0">
              <a:buNone/>
              <a:defRPr sz="1400"/>
            </a:lvl2pPr>
            <a:lvl3pPr marL="1081187" indent="0">
              <a:buNone/>
              <a:defRPr sz="1200"/>
            </a:lvl3pPr>
            <a:lvl4pPr marL="1621780" indent="0">
              <a:buNone/>
              <a:defRPr sz="1100"/>
            </a:lvl4pPr>
            <a:lvl5pPr marL="2162373" indent="0">
              <a:buNone/>
              <a:defRPr sz="1100"/>
            </a:lvl5pPr>
            <a:lvl6pPr marL="2702966" indent="0">
              <a:buNone/>
              <a:defRPr sz="1100"/>
            </a:lvl6pPr>
            <a:lvl7pPr marL="3243560" indent="0">
              <a:buNone/>
              <a:defRPr sz="1100"/>
            </a:lvl7pPr>
            <a:lvl8pPr marL="3784153" indent="0">
              <a:buNone/>
              <a:defRPr sz="1100"/>
            </a:lvl8pPr>
            <a:lvl9pPr marL="4324746" indent="0">
              <a:buNone/>
              <a:defRPr sz="11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A7C5-C5B8-4323-9DCA-39B656E0271F}" type="datetimeFigureOut">
              <a:rPr lang="cs-CZ" smtClean="0"/>
              <a:t>21.4.2017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4E078-AFD1-4E50-B390-AD2DAD8D9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22936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04019" y="610914"/>
            <a:ext cx="10253790" cy="1604293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04019" y="4205794"/>
            <a:ext cx="3261213" cy="576395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540593" indent="0">
              <a:buNone/>
              <a:defRPr sz="2400" b="1"/>
            </a:lvl2pPr>
            <a:lvl3pPr marL="1081187" indent="0">
              <a:buNone/>
              <a:defRPr sz="2100" b="1"/>
            </a:lvl3pPr>
            <a:lvl4pPr marL="1621780" indent="0">
              <a:buNone/>
              <a:defRPr sz="1900" b="1"/>
            </a:lvl4pPr>
            <a:lvl5pPr marL="2162373" indent="0">
              <a:buNone/>
              <a:defRPr sz="1900" b="1"/>
            </a:lvl5pPr>
            <a:lvl6pPr marL="2702966" indent="0">
              <a:buNone/>
              <a:defRPr sz="1900" b="1"/>
            </a:lvl6pPr>
            <a:lvl7pPr marL="3243560" indent="0">
              <a:buNone/>
              <a:defRPr sz="1900" b="1"/>
            </a:lvl7pPr>
            <a:lvl8pPr marL="3784153" indent="0">
              <a:buNone/>
              <a:defRPr sz="1900" b="1"/>
            </a:lvl8pPr>
            <a:lvl9pPr marL="4324746" indent="0">
              <a:buNone/>
              <a:defRPr sz="19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04019" y="2367641"/>
            <a:ext cx="3261213" cy="1524353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900"/>
            </a:lvl1pPr>
            <a:lvl2pPr marL="540593" indent="0">
              <a:buNone/>
              <a:defRPr sz="1900"/>
            </a:lvl2pPr>
            <a:lvl3pPr marL="1081187" indent="0">
              <a:buNone/>
              <a:defRPr sz="1900"/>
            </a:lvl3pPr>
            <a:lvl4pPr marL="1621780" indent="0">
              <a:buNone/>
              <a:defRPr sz="1900"/>
            </a:lvl4pPr>
            <a:lvl5pPr marL="2162373" indent="0">
              <a:buNone/>
              <a:defRPr sz="1900"/>
            </a:lvl5pPr>
            <a:lvl6pPr marL="2702966" indent="0">
              <a:buNone/>
              <a:defRPr sz="1900"/>
            </a:lvl6pPr>
            <a:lvl7pPr marL="3243560" indent="0">
              <a:buNone/>
              <a:defRPr sz="1900"/>
            </a:lvl7pPr>
            <a:lvl8pPr marL="3784153" indent="0">
              <a:buNone/>
              <a:defRPr sz="1900"/>
            </a:lvl8pPr>
            <a:lvl9pPr marL="4324746" indent="0">
              <a:buNone/>
              <a:defRPr sz="19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04019" y="4782189"/>
            <a:ext cx="3261213" cy="1010352"/>
          </a:xfrm>
        </p:spPr>
        <p:txBody>
          <a:bodyPr anchor="t">
            <a:normAutofit/>
          </a:bodyPr>
          <a:lstStyle>
            <a:lvl1pPr marL="0" indent="0" algn="ctr">
              <a:buNone/>
              <a:defRPr sz="1700"/>
            </a:lvl1pPr>
            <a:lvl2pPr marL="540593" indent="0">
              <a:buNone/>
              <a:defRPr sz="1400"/>
            </a:lvl2pPr>
            <a:lvl3pPr marL="1081187" indent="0">
              <a:buNone/>
              <a:defRPr sz="1200"/>
            </a:lvl3pPr>
            <a:lvl4pPr marL="1621780" indent="0">
              <a:buNone/>
              <a:defRPr sz="1100"/>
            </a:lvl4pPr>
            <a:lvl5pPr marL="2162373" indent="0">
              <a:buNone/>
              <a:defRPr sz="1100"/>
            </a:lvl5pPr>
            <a:lvl6pPr marL="2702966" indent="0">
              <a:buNone/>
              <a:defRPr sz="1100"/>
            </a:lvl6pPr>
            <a:lvl7pPr marL="3243560" indent="0">
              <a:buNone/>
              <a:defRPr sz="1100"/>
            </a:lvl7pPr>
            <a:lvl8pPr marL="3784153" indent="0">
              <a:buNone/>
              <a:defRPr sz="1100"/>
            </a:lvl8pPr>
            <a:lvl9pPr marL="4324746" indent="0">
              <a:buNone/>
              <a:defRPr sz="11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5324" y="4205794"/>
            <a:ext cx="3266574" cy="576395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540593" indent="0">
              <a:buNone/>
              <a:defRPr sz="2400" b="1"/>
            </a:lvl2pPr>
            <a:lvl3pPr marL="1081187" indent="0">
              <a:buNone/>
              <a:defRPr sz="2100" b="1"/>
            </a:lvl3pPr>
            <a:lvl4pPr marL="1621780" indent="0">
              <a:buNone/>
              <a:defRPr sz="1900" b="1"/>
            </a:lvl4pPr>
            <a:lvl5pPr marL="2162373" indent="0">
              <a:buNone/>
              <a:defRPr sz="1900" b="1"/>
            </a:lvl5pPr>
            <a:lvl6pPr marL="2702966" indent="0">
              <a:buNone/>
              <a:defRPr sz="1900" b="1"/>
            </a:lvl6pPr>
            <a:lvl7pPr marL="3243560" indent="0">
              <a:buNone/>
              <a:defRPr sz="1900" b="1"/>
            </a:lvl7pPr>
            <a:lvl8pPr marL="3784153" indent="0">
              <a:buNone/>
              <a:defRPr sz="1900" b="1"/>
            </a:lvl8pPr>
            <a:lvl9pPr marL="4324746" indent="0">
              <a:buNone/>
              <a:defRPr sz="19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93927" y="2367641"/>
            <a:ext cx="3268082" cy="1524353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900"/>
            </a:lvl1pPr>
            <a:lvl2pPr marL="540593" indent="0">
              <a:buNone/>
              <a:defRPr sz="1900"/>
            </a:lvl2pPr>
            <a:lvl3pPr marL="1081187" indent="0">
              <a:buNone/>
              <a:defRPr sz="1900"/>
            </a:lvl3pPr>
            <a:lvl4pPr marL="1621780" indent="0">
              <a:buNone/>
              <a:defRPr sz="1900"/>
            </a:lvl4pPr>
            <a:lvl5pPr marL="2162373" indent="0">
              <a:buNone/>
              <a:defRPr sz="1900"/>
            </a:lvl5pPr>
            <a:lvl6pPr marL="2702966" indent="0">
              <a:buNone/>
              <a:defRPr sz="1900"/>
            </a:lvl6pPr>
            <a:lvl7pPr marL="3243560" indent="0">
              <a:buNone/>
              <a:defRPr sz="1900"/>
            </a:lvl7pPr>
            <a:lvl8pPr marL="3784153" indent="0">
              <a:buNone/>
              <a:defRPr sz="1900"/>
            </a:lvl8pPr>
            <a:lvl9pPr marL="4324746" indent="0">
              <a:buNone/>
              <a:defRPr sz="19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93927" y="4782189"/>
            <a:ext cx="3268082" cy="1010353"/>
          </a:xfrm>
        </p:spPr>
        <p:txBody>
          <a:bodyPr anchor="t">
            <a:normAutofit/>
          </a:bodyPr>
          <a:lstStyle>
            <a:lvl1pPr marL="0" indent="0" algn="ctr">
              <a:buNone/>
              <a:defRPr sz="1700"/>
            </a:lvl1pPr>
            <a:lvl2pPr marL="540593" indent="0">
              <a:buNone/>
              <a:defRPr sz="1400"/>
            </a:lvl2pPr>
            <a:lvl3pPr marL="1081187" indent="0">
              <a:buNone/>
              <a:defRPr sz="1200"/>
            </a:lvl3pPr>
            <a:lvl4pPr marL="1621780" indent="0">
              <a:buNone/>
              <a:defRPr sz="1100"/>
            </a:lvl4pPr>
            <a:lvl5pPr marL="2162373" indent="0">
              <a:buNone/>
              <a:defRPr sz="1100"/>
            </a:lvl5pPr>
            <a:lvl6pPr marL="2702966" indent="0">
              <a:buNone/>
              <a:defRPr sz="1100"/>
            </a:lvl6pPr>
            <a:lvl7pPr marL="3243560" indent="0">
              <a:buNone/>
              <a:defRPr sz="1100"/>
            </a:lvl7pPr>
            <a:lvl8pPr marL="3784153" indent="0">
              <a:buNone/>
              <a:defRPr sz="1100"/>
            </a:lvl8pPr>
            <a:lvl9pPr marL="4324746" indent="0">
              <a:buNone/>
              <a:defRPr sz="11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68" y="4205794"/>
            <a:ext cx="3265440" cy="576395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540593" indent="0">
              <a:buNone/>
              <a:defRPr sz="2400" b="1"/>
            </a:lvl2pPr>
            <a:lvl3pPr marL="1081187" indent="0">
              <a:buNone/>
              <a:defRPr sz="2100" b="1"/>
            </a:lvl3pPr>
            <a:lvl4pPr marL="1621780" indent="0">
              <a:buNone/>
              <a:defRPr sz="1900" b="1"/>
            </a:lvl4pPr>
            <a:lvl5pPr marL="2162373" indent="0">
              <a:buNone/>
              <a:defRPr sz="1900" b="1"/>
            </a:lvl5pPr>
            <a:lvl6pPr marL="2702966" indent="0">
              <a:buNone/>
              <a:defRPr sz="1900" b="1"/>
            </a:lvl6pPr>
            <a:lvl7pPr marL="3243560" indent="0">
              <a:buNone/>
              <a:defRPr sz="1900" b="1"/>
            </a:lvl7pPr>
            <a:lvl8pPr marL="3784153" indent="0">
              <a:buNone/>
              <a:defRPr sz="1900" b="1"/>
            </a:lvl8pPr>
            <a:lvl9pPr marL="4324746" indent="0">
              <a:buNone/>
              <a:defRPr sz="19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88167" y="2367641"/>
            <a:ext cx="3269641" cy="1524353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900"/>
            </a:lvl1pPr>
            <a:lvl2pPr marL="540593" indent="0">
              <a:buNone/>
              <a:defRPr sz="1900"/>
            </a:lvl2pPr>
            <a:lvl3pPr marL="1081187" indent="0">
              <a:buNone/>
              <a:defRPr sz="1900"/>
            </a:lvl3pPr>
            <a:lvl4pPr marL="1621780" indent="0">
              <a:buNone/>
              <a:defRPr sz="1900"/>
            </a:lvl4pPr>
            <a:lvl5pPr marL="2162373" indent="0">
              <a:buNone/>
              <a:defRPr sz="1900"/>
            </a:lvl5pPr>
            <a:lvl6pPr marL="2702966" indent="0">
              <a:buNone/>
              <a:defRPr sz="1900"/>
            </a:lvl6pPr>
            <a:lvl7pPr marL="3243560" indent="0">
              <a:buNone/>
              <a:defRPr sz="1900"/>
            </a:lvl7pPr>
            <a:lvl8pPr marL="3784153" indent="0">
              <a:buNone/>
              <a:defRPr sz="1900"/>
            </a:lvl8pPr>
            <a:lvl9pPr marL="4324746" indent="0">
              <a:buNone/>
              <a:defRPr sz="19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88043" y="4782187"/>
            <a:ext cx="3269765" cy="1010355"/>
          </a:xfrm>
        </p:spPr>
        <p:txBody>
          <a:bodyPr anchor="t">
            <a:normAutofit/>
          </a:bodyPr>
          <a:lstStyle>
            <a:lvl1pPr marL="0" indent="0" algn="ctr">
              <a:buNone/>
              <a:defRPr sz="1700"/>
            </a:lvl1pPr>
            <a:lvl2pPr marL="540593" indent="0">
              <a:buNone/>
              <a:defRPr sz="1400"/>
            </a:lvl2pPr>
            <a:lvl3pPr marL="1081187" indent="0">
              <a:buNone/>
              <a:defRPr sz="1200"/>
            </a:lvl3pPr>
            <a:lvl4pPr marL="1621780" indent="0">
              <a:buNone/>
              <a:defRPr sz="1100"/>
            </a:lvl4pPr>
            <a:lvl5pPr marL="2162373" indent="0">
              <a:buNone/>
              <a:defRPr sz="1100"/>
            </a:lvl5pPr>
            <a:lvl6pPr marL="2702966" indent="0">
              <a:buNone/>
              <a:defRPr sz="1100"/>
            </a:lvl6pPr>
            <a:lvl7pPr marL="3243560" indent="0">
              <a:buNone/>
              <a:defRPr sz="1100"/>
            </a:lvl7pPr>
            <a:lvl8pPr marL="3784153" indent="0">
              <a:buNone/>
              <a:defRPr sz="1100"/>
            </a:lvl8pPr>
            <a:lvl9pPr marL="4324746" indent="0">
              <a:buNone/>
              <a:defRPr sz="11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A7C5-C5B8-4323-9DCA-39B656E0271F}" type="datetimeFigureOut">
              <a:rPr lang="cs-CZ" smtClean="0"/>
              <a:t>21.4.2017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4E078-AFD1-4E50-B390-AD2DAD8D9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08722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04019" y="2367643"/>
            <a:ext cx="10253790" cy="34249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A7C5-C5B8-4323-9DCA-39B656E0271F}" type="datetimeFigureOut">
              <a:rPr lang="cs-CZ" smtClean="0"/>
              <a:t>21.4.2017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4E078-AFD1-4E50-B390-AD2DAD8D9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050316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31744" y="609744"/>
            <a:ext cx="2526065" cy="51827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04019" y="609744"/>
            <a:ext cx="7576951" cy="518279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A7C5-C5B8-4323-9DCA-39B656E0271F}" type="datetimeFigureOut">
              <a:rPr lang="cs-CZ" smtClean="0"/>
              <a:t>21.4.2017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4E078-AFD1-4E50-B390-AD2DAD8D9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79421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"/>
            <a:ext cx="12061828" cy="685958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04019" y="618662"/>
            <a:ext cx="10253789" cy="1596547"/>
          </a:xfrm>
          <a:prstGeom prst="rect">
            <a:avLst/>
          </a:prstGeom>
        </p:spPr>
        <p:txBody>
          <a:bodyPr vert="horz" lIns="108119" tIns="54059" rIns="108119" bIns="54059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4019" y="2367643"/>
            <a:ext cx="10253790" cy="3424900"/>
          </a:xfrm>
          <a:prstGeom prst="rect">
            <a:avLst/>
          </a:prstGeom>
        </p:spPr>
        <p:txBody>
          <a:bodyPr vert="horz" lIns="108119" tIns="54059" rIns="108119" bIns="54059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96751" y="5884639"/>
            <a:ext cx="2713911" cy="365210"/>
          </a:xfrm>
          <a:prstGeom prst="rect">
            <a:avLst/>
          </a:prstGeom>
        </p:spPr>
        <p:txBody>
          <a:bodyPr vert="horz" lIns="108119" tIns="54059" rIns="108119" bIns="54059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721BA7C5-C5B8-4323-9DCA-39B656E0271F}" type="datetimeFigureOut">
              <a:rPr lang="cs-CZ" smtClean="0"/>
              <a:t>21.4.2017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04019" y="5884639"/>
            <a:ext cx="6601640" cy="365210"/>
          </a:xfrm>
          <a:prstGeom prst="rect">
            <a:avLst/>
          </a:prstGeom>
        </p:spPr>
        <p:txBody>
          <a:bodyPr vert="horz" lIns="108119" tIns="54059" rIns="108119" bIns="54059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01754" y="5884639"/>
            <a:ext cx="756055" cy="365210"/>
          </a:xfrm>
          <a:prstGeom prst="rect">
            <a:avLst/>
          </a:prstGeom>
        </p:spPr>
        <p:txBody>
          <a:bodyPr vert="horz" lIns="108119" tIns="54059" rIns="108119" bIns="54059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6164E078-AFD1-4E50-B390-AD2DAD8D9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543243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1081187" rtl="0" eaLnBrk="1" latinLnBrk="0" hangingPunct="1">
        <a:lnSpc>
          <a:spcPct val="90000"/>
        </a:lnSpc>
        <a:spcBef>
          <a:spcPct val="0"/>
        </a:spcBef>
        <a:buNone/>
        <a:defRPr sz="43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70297" indent="-270297" algn="l" defTabSz="1081187" rtl="0" eaLnBrk="1" latinLnBrk="0" hangingPunct="1">
        <a:lnSpc>
          <a:spcPct val="120000"/>
        </a:lnSpc>
        <a:spcBef>
          <a:spcPts val="1182"/>
        </a:spcBef>
        <a:buClr>
          <a:schemeClr val="tx1"/>
        </a:buClr>
        <a:buFont typeface="Arial" panose="020B0604020202020204" pitchFamily="34" charset="0"/>
        <a:buChar char="•"/>
        <a:defRPr sz="2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810890" indent="-270297" algn="l" defTabSz="1081187" rtl="0" eaLnBrk="1" latinLnBrk="0" hangingPunct="1">
        <a:lnSpc>
          <a:spcPct val="120000"/>
        </a:lnSpc>
        <a:spcBef>
          <a:spcPts val="591"/>
        </a:spcBef>
        <a:buClr>
          <a:schemeClr val="tx1"/>
        </a:buClr>
        <a:buFont typeface="Arial" panose="020B0604020202020204" pitchFamily="34" charset="0"/>
        <a:buChar char="•"/>
        <a:defRPr sz="21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351483" indent="-270297" algn="l" defTabSz="1081187" rtl="0" eaLnBrk="1" latinLnBrk="0" hangingPunct="1">
        <a:lnSpc>
          <a:spcPct val="120000"/>
        </a:lnSpc>
        <a:spcBef>
          <a:spcPts val="591"/>
        </a:spcBef>
        <a:buClr>
          <a:schemeClr val="tx1"/>
        </a:buClr>
        <a:buFont typeface="Arial" panose="020B0604020202020204" pitchFamily="34" charset="0"/>
        <a:buChar char="•"/>
        <a:defRPr sz="19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892076" indent="-270297" algn="l" defTabSz="1081187" rtl="0" eaLnBrk="1" latinLnBrk="0" hangingPunct="1">
        <a:lnSpc>
          <a:spcPct val="120000"/>
        </a:lnSpc>
        <a:spcBef>
          <a:spcPts val="591"/>
        </a:spcBef>
        <a:buClr>
          <a:schemeClr val="tx1"/>
        </a:buClr>
        <a:buFont typeface="Arial" panose="020B0604020202020204" pitchFamily="34" charset="0"/>
        <a:buChar char="•"/>
        <a:defRPr sz="17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432670" indent="-270297" algn="l" defTabSz="1081187" rtl="0" eaLnBrk="1" latinLnBrk="0" hangingPunct="1">
        <a:lnSpc>
          <a:spcPct val="120000"/>
        </a:lnSpc>
        <a:spcBef>
          <a:spcPts val="591"/>
        </a:spcBef>
        <a:buClr>
          <a:schemeClr val="tx1"/>
        </a:buClr>
        <a:buFont typeface="Arial" panose="020B0604020202020204" pitchFamily="34" charset="0"/>
        <a:buChar char="•"/>
        <a:defRPr sz="17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973263" indent="-270297" algn="l" defTabSz="1081187" rtl="0" eaLnBrk="1" latinLnBrk="0" hangingPunct="1">
        <a:lnSpc>
          <a:spcPct val="120000"/>
        </a:lnSpc>
        <a:spcBef>
          <a:spcPts val="591"/>
        </a:spcBef>
        <a:buClr>
          <a:schemeClr val="tx1"/>
        </a:buClr>
        <a:buFont typeface="Arial" panose="020B0604020202020204" pitchFamily="34" charset="0"/>
        <a:buChar char="•"/>
        <a:defRPr sz="17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513856" indent="-270297" algn="l" defTabSz="1081187" rtl="0" eaLnBrk="1" latinLnBrk="0" hangingPunct="1">
        <a:lnSpc>
          <a:spcPct val="120000"/>
        </a:lnSpc>
        <a:spcBef>
          <a:spcPts val="591"/>
        </a:spcBef>
        <a:buClr>
          <a:schemeClr val="tx1"/>
        </a:buClr>
        <a:buFont typeface="Arial" panose="020B0604020202020204" pitchFamily="34" charset="0"/>
        <a:buChar char="•"/>
        <a:defRPr sz="17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4054450" indent="-270297" algn="l" defTabSz="1081187" rtl="0" eaLnBrk="1" latinLnBrk="0" hangingPunct="1">
        <a:lnSpc>
          <a:spcPct val="120000"/>
        </a:lnSpc>
        <a:spcBef>
          <a:spcPts val="591"/>
        </a:spcBef>
        <a:buClr>
          <a:schemeClr val="tx1"/>
        </a:buClr>
        <a:buFont typeface="Arial" panose="020B0604020202020204" pitchFamily="34" charset="0"/>
        <a:buChar char="•"/>
        <a:defRPr sz="17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595043" indent="-270297" algn="l" defTabSz="1081187" rtl="0" eaLnBrk="1" latinLnBrk="0" hangingPunct="1">
        <a:lnSpc>
          <a:spcPct val="120000"/>
        </a:lnSpc>
        <a:spcBef>
          <a:spcPts val="591"/>
        </a:spcBef>
        <a:buClr>
          <a:schemeClr val="tx1"/>
        </a:buClr>
        <a:buFont typeface="Arial" panose="020B0604020202020204" pitchFamily="34" charset="0"/>
        <a:buChar char="•"/>
        <a:defRPr sz="17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8118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40593" algn="l" defTabSz="108118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1081187" algn="l" defTabSz="108118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21780" algn="l" defTabSz="108118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2162373" algn="l" defTabSz="108118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5pPr>
      <a:lvl6pPr marL="2702966" algn="l" defTabSz="108118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6pPr>
      <a:lvl7pPr marL="3243560" algn="l" defTabSz="108118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3784153" algn="l" defTabSz="108118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4324746" algn="l" defTabSz="108118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88168" y="215084"/>
            <a:ext cx="4397033" cy="1470365"/>
          </a:xfrm>
        </p:spPr>
        <p:txBody>
          <a:bodyPr>
            <a:normAutofit/>
          </a:bodyPr>
          <a:lstStyle/>
          <a:p>
            <a:r>
              <a:rPr lang="cs-CZ" sz="4700" b="1">
                <a:latin typeface="The Sims Sans SC" pitchFamily="2" charset="0"/>
              </a:rPr>
              <a:t>ROZVÍJEJÍCÍ </a:t>
            </a:r>
            <a:r>
              <a:rPr lang="cs-CZ" sz="4700" b="1" smtClean="0">
                <a:latin typeface="The Sims Sans SC" pitchFamily="2" charset="0"/>
              </a:rPr>
              <a:t/>
            </a:r>
            <a:br>
              <a:rPr lang="cs-CZ" sz="4700" b="1" smtClean="0">
                <a:latin typeface="The Sims Sans SC" pitchFamily="2" charset="0"/>
              </a:rPr>
            </a:br>
            <a:r>
              <a:rPr lang="cs-CZ" sz="4700" b="1" smtClean="0">
                <a:latin typeface="The Sims Sans SC" pitchFamily="2" charset="0"/>
              </a:rPr>
              <a:t>VĚTNÉ </a:t>
            </a:r>
            <a:r>
              <a:rPr lang="cs-CZ" sz="4700" b="1">
                <a:latin typeface="The Sims Sans SC" pitchFamily="2" charset="0"/>
              </a:rPr>
              <a:t>ČLENY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0" y="1500968"/>
            <a:ext cx="1017431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     </a:t>
            </a:r>
            <a:r>
              <a:rPr lang="cs-CZ" sz="2800" b="1" u="sng" smtClean="0">
                <a:solidFill>
                  <a:schemeClr val="tx1"/>
                </a:solidFill>
                <a:latin typeface="Comic Sans MS" pitchFamily="66" charset="0"/>
              </a:rPr>
              <a:t>PŘÍVLASTEK</a:t>
            </a:r>
          </a:p>
          <a:p>
            <a:pPr>
              <a:buFont typeface="Arial" pitchFamily="34" charset="0"/>
              <a:buChar char="•"/>
            </a:pPr>
            <a:r>
              <a:rPr lang="cs-CZ" sz="2800" b="1" u="sng" smtClean="0">
                <a:latin typeface="Comic Sans MS" pitchFamily="66" charset="0"/>
              </a:rPr>
              <a:t> zkratka</a:t>
            </a:r>
            <a:r>
              <a:rPr lang="cs-CZ" sz="2800" smtClean="0">
                <a:latin typeface="Comic Sans MS" pitchFamily="66" charset="0"/>
              </a:rPr>
              <a:t>:           Pk</a:t>
            </a:r>
          </a:p>
          <a:p>
            <a:pPr>
              <a:buFont typeface="Arial" pitchFamily="34" charset="0"/>
              <a:buChar char="•"/>
            </a:pPr>
            <a:r>
              <a:rPr lang="cs-CZ" sz="2800">
                <a:latin typeface="Comic Sans MS" pitchFamily="66" charset="0"/>
              </a:rPr>
              <a:t> </a:t>
            </a:r>
            <a:r>
              <a:rPr lang="cs-CZ" sz="2800" smtClean="0">
                <a:latin typeface="Comic Sans MS" pitchFamily="66" charset="0"/>
              </a:rPr>
              <a:t>závisí na podstatném nebo přídavném jméně</a:t>
            </a:r>
          </a:p>
          <a:p>
            <a:pPr>
              <a:buFont typeface="Arial" pitchFamily="34" charset="0"/>
              <a:buChar char="•"/>
            </a:pPr>
            <a:r>
              <a:rPr lang="cs-CZ" sz="2800">
                <a:latin typeface="Comic Sans MS" pitchFamily="66" charset="0"/>
              </a:rPr>
              <a:t> </a:t>
            </a:r>
            <a:r>
              <a:rPr lang="cs-CZ" sz="2800" smtClean="0">
                <a:latin typeface="Comic Sans MS" pitchFamily="66" charset="0"/>
              </a:rPr>
              <a:t> ptáme se:        jaký</a:t>
            </a:r>
          </a:p>
          <a:p>
            <a:r>
              <a:rPr lang="cs-CZ" sz="2800" smtClean="0">
                <a:latin typeface="Comic Sans MS" pitchFamily="66" charset="0"/>
              </a:rPr>
              <a:t>                          který</a:t>
            </a:r>
          </a:p>
          <a:p>
            <a:r>
              <a:rPr lang="cs-CZ" sz="2800" smtClean="0">
                <a:latin typeface="Comic Sans MS" pitchFamily="66" charset="0"/>
              </a:rPr>
              <a:t>                          čí</a:t>
            </a:r>
          </a:p>
          <a:p>
            <a:endParaRPr lang="cs-CZ" sz="2800" smtClean="0"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smtClean="0">
                <a:latin typeface="Comic Sans MS" pitchFamily="66" charset="0"/>
              </a:rPr>
              <a:t>bývá vyjádřen: příd. jménem</a:t>
            </a:r>
          </a:p>
          <a:p>
            <a:r>
              <a:rPr lang="cs-CZ" sz="2800">
                <a:latin typeface="Comic Sans MS" pitchFamily="66" charset="0"/>
              </a:rPr>
              <a:t> </a:t>
            </a:r>
            <a:r>
              <a:rPr lang="cs-CZ" sz="2800" smtClean="0">
                <a:latin typeface="Comic Sans MS" pitchFamily="66" charset="0"/>
              </a:rPr>
              <a:t>                         podst. jménem</a:t>
            </a:r>
          </a:p>
          <a:p>
            <a:r>
              <a:rPr lang="cs-CZ" sz="2800">
                <a:latin typeface="Comic Sans MS" pitchFamily="66" charset="0"/>
              </a:rPr>
              <a:t> </a:t>
            </a:r>
            <a:r>
              <a:rPr lang="cs-CZ" sz="2800" smtClean="0">
                <a:latin typeface="Comic Sans MS" pitchFamily="66" charset="0"/>
              </a:rPr>
              <a:t>                         zájmenem</a:t>
            </a:r>
          </a:p>
          <a:p>
            <a:r>
              <a:rPr lang="cs-CZ" sz="2800">
                <a:latin typeface="Comic Sans MS" pitchFamily="66" charset="0"/>
              </a:rPr>
              <a:t> </a:t>
            </a:r>
            <a:r>
              <a:rPr lang="cs-CZ" sz="2800" smtClean="0">
                <a:latin typeface="Comic Sans MS" pitchFamily="66" charset="0"/>
              </a:rPr>
              <a:t>                         číslovkou</a:t>
            </a:r>
          </a:p>
          <a:p>
            <a:endParaRPr lang="cs-CZ" sz="2800" smtClean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>
          <a:xfrm>
            <a:off x="0" y="2000703"/>
            <a:ext cx="12061825" cy="3930000"/>
          </a:xfrm>
          <a:prstGeom prst="rect">
            <a:avLst/>
          </a:prstGeom>
        </p:spPr>
        <p:txBody>
          <a:bodyPr vert="horz" lIns="108119" tIns="54059" rIns="108119" bIns="54059" numCol="2" rtlCol="0">
            <a:normAutofit/>
          </a:bodyPr>
          <a:lstStyle/>
          <a:p>
            <a:pPr marL="405445" indent="-405445" algn="ctr">
              <a:spcBef>
                <a:spcPct val="20000"/>
              </a:spcBef>
            </a:pPr>
            <a:r>
              <a:rPr lang="cs-CZ" sz="3200" u="sng" smtClean="0">
                <a:latin typeface="Comic Sans MS" pitchFamily="66" charset="0"/>
              </a:rPr>
              <a:t>Pk </a:t>
            </a:r>
            <a:r>
              <a:rPr lang="cs-CZ" sz="3200" u="sng">
                <a:latin typeface="Comic Sans MS" pitchFamily="66" charset="0"/>
              </a:rPr>
              <a:t>shodný (Pks)</a:t>
            </a:r>
          </a:p>
          <a:p>
            <a:pPr marL="405445" indent="-405445" algn="ctr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b="1">
                <a:latin typeface="Comic Sans MS" pitchFamily="66" charset="0"/>
              </a:rPr>
              <a:t>stojí PŘED podst. jm.</a:t>
            </a:r>
          </a:p>
          <a:p>
            <a:pPr marL="405445" indent="-405445" algn="ctr">
              <a:spcBef>
                <a:spcPct val="20000"/>
              </a:spcBef>
            </a:pPr>
            <a:r>
              <a:rPr lang="cs-CZ" sz="3200" b="1">
                <a:latin typeface="Comic Sans MS" pitchFamily="66" charset="0"/>
              </a:rPr>
              <a:t>např.: </a:t>
            </a:r>
            <a:r>
              <a:rPr lang="cs-CZ" sz="3200">
                <a:latin typeface="Comic Sans MS" pitchFamily="66" charset="0"/>
              </a:rPr>
              <a:t>ZLÝ PES</a:t>
            </a:r>
          </a:p>
          <a:p>
            <a:pPr marL="405445" indent="-405445" algn="ctr">
              <a:spcBef>
                <a:spcPct val="20000"/>
              </a:spcBef>
            </a:pPr>
            <a:r>
              <a:rPr lang="cs-CZ" sz="3200">
                <a:latin typeface="Comic Sans MS" pitchFamily="66" charset="0"/>
              </a:rPr>
              <a:t>       </a:t>
            </a:r>
            <a:r>
              <a:rPr lang="cs-CZ" sz="3200" smtClean="0">
                <a:latin typeface="Comic Sans MS" pitchFamily="66" charset="0"/>
              </a:rPr>
              <a:t>    KAMENNÝ HRAD</a:t>
            </a:r>
            <a:endParaRPr lang="cs-CZ" sz="3200">
              <a:latin typeface="Comic Sans MS" pitchFamily="66" charset="0"/>
            </a:endParaRPr>
          </a:p>
          <a:p>
            <a:pPr marL="405445" indent="-405445" algn="ctr">
              <a:spcBef>
                <a:spcPct val="20000"/>
              </a:spcBef>
              <a:buFont typeface="Arial" pitchFamily="34" charset="0"/>
              <a:buChar char="•"/>
            </a:pPr>
            <a:endParaRPr lang="cs-CZ" sz="3200" b="1" smtClean="0">
              <a:latin typeface="Comic Sans MS" pitchFamily="66" charset="0"/>
            </a:endParaRPr>
          </a:p>
          <a:p>
            <a:pPr marL="405445" indent="-405445" algn="ctr">
              <a:spcBef>
                <a:spcPct val="20000"/>
              </a:spcBef>
              <a:buFont typeface="Arial" pitchFamily="34" charset="0"/>
              <a:buChar char="•"/>
            </a:pPr>
            <a:endParaRPr lang="cs-CZ" sz="3200" b="1">
              <a:latin typeface="Comic Sans MS" pitchFamily="66" charset="0"/>
            </a:endParaRPr>
          </a:p>
          <a:p>
            <a:pPr marL="405445" indent="-405445" algn="ctr">
              <a:spcBef>
                <a:spcPct val="20000"/>
              </a:spcBef>
            </a:pPr>
            <a:r>
              <a:rPr lang="cs-CZ" sz="3200" u="sng" smtClean="0">
                <a:latin typeface="Comic Sans MS" pitchFamily="66" charset="0"/>
              </a:rPr>
              <a:t>Pk </a:t>
            </a:r>
            <a:r>
              <a:rPr lang="cs-CZ" sz="3200" u="sng">
                <a:latin typeface="Comic Sans MS" pitchFamily="66" charset="0"/>
              </a:rPr>
              <a:t>neshodný (Pkn)</a:t>
            </a:r>
          </a:p>
          <a:p>
            <a:pPr marL="405445" indent="-405445" algn="ctr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b="1">
                <a:latin typeface="Comic Sans MS" pitchFamily="66" charset="0"/>
              </a:rPr>
              <a:t>stojí ZA podst. jm.</a:t>
            </a:r>
          </a:p>
          <a:p>
            <a:pPr marL="405445" indent="-405445" algn="ctr">
              <a:spcBef>
                <a:spcPct val="20000"/>
              </a:spcBef>
            </a:pPr>
            <a:r>
              <a:rPr lang="cs-CZ" sz="3200" b="1">
                <a:latin typeface="Comic Sans MS" pitchFamily="66" charset="0"/>
              </a:rPr>
              <a:t>např.: </a:t>
            </a:r>
            <a:r>
              <a:rPr lang="cs-CZ" sz="3200">
                <a:latin typeface="Comic Sans MS" pitchFamily="66" charset="0"/>
              </a:rPr>
              <a:t>PES U BOUDY</a:t>
            </a:r>
          </a:p>
          <a:p>
            <a:pPr marL="405445" indent="-405445" algn="ctr">
              <a:spcBef>
                <a:spcPct val="20000"/>
              </a:spcBef>
            </a:pPr>
            <a:r>
              <a:rPr lang="cs-CZ" sz="3200">
                <a:latin typeface="Comic Sans MS" pitchFamily="66" charset="0"/>
              </a:rPr>
              <a:t>       </a:t>
            </a:r>
            <a:r>
              <a:rPr lang="cs-CZ" sz="3200" smtClean="0">
                <a:latin typeface="Comic Sans MS" pitchFamily="66" charset="0"/>
              </a:rPr>
              <a:t>    HRAD </a:t>
            </a:r>
            <a:r>
              <a:rPr lang="cs-CZ" sz="3200">
                <a:latin typeface="Comic Sans MS" pitchFamily="66" charset="0"/>
              </a:rPr>
              <a:t>Z KAMENE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015435" y="714522"/>
            <a:ext cx="5088618" cy="693949"/>
          </a:xfrm>
          <a:prstGeom prst="rect">
            <a:avLst/>
          </a:prstGeom>
          <a:noFill/>
        </p:spPr>
        <p:txBody>
          <a:bodyPr wrap="square" lIns="108119" tIns="54059" rIns="108119" bIns="54059" rtlCol="0">
            <a:spAutoFit/>
          </a:bodyPr>
          <a:lstStyle/>
          <a:p>
            <a:pPr algn="ctr"/>
            <a:r>
              <a:rPr lang="cs-CZ" sz="3800" b="1" u="sng">
                <a:latin typeface="The Sims Sans SC" pitchFamily="2" charset="0"/>
              </a:rPr>
              <a:t>PŘÍVLASTEK</a:t>
            </a:r>
          </a:p>
        </p:txBody>
      </p:sp>
      <p:cxnSp>
        <p:nvCxnSpPr>
          <p:cNvPr id="8" name="Přímá spojovací šipka 7"/>
          <p:cNvCxnSpPr/>
          <p:nvPr/>
        </p:nvCxnSpPr>
        <p:spPr>
          <a:xfrm rot="10800000" flipV="1">
            <a:off x="3816334" y="1429530"/>
            <a:ext cx="1285886" cy="5000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6388102" y="1429530"/>
            <a:ext cx="1319271" cy="50018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>
          <a:xfrm>
            <a:off x="0" y="1358092"/>
            <a:ext cx="12061825" cy="643067"/>
          </a:xfrm>
          <a:prstGeom prst="rect">
            <a:avLst/>
          </a:prstGeom>
        </p:spPr>
        <p:txBody>
          <a:bodyPr vert="horz" lIns="108119" tIns="54059" rIns="108119" bIns="54059" rtlCol="0">
            <a:normAutofit lnSpcReduction="10000"/>
          </a:bodyPr>
          <a:lstStyle/>
          <a:p>
            <a:pPr marL="405445" indent="-405445" algn="ctr">
              <a:spcBef>
                <a:spcPct val="20000"/>
              </a:spcBef>
            </a:pPr>
            <a:r>
              <a:rPr lang="cs-CZ" sz="3800" b="1" u="sng">
                <a:latin typeface="The Sims Sans SC" pitchFamily="2" charset="0"/>
              </a:rPr>
              <a:t>PŘÍVLASTEK MŮŽE BÝT:</a:t>
            </a:r>
          </a:p>
          <a:p>
            <a:pPr marL="405445" indent="-405445">
              <a:spcBef>
                <a:spcPct val="20000"/>
              </a:spcBef>
            </a:pPr>
            <a:endParaRPr lang="cs-CZ" sz="3800">
              <a:latin typeface="The Sims Sans SC" pitchFamily="2" charset="0"/>
            </a:endParaRPr>
          </a:p>
          <a:p>
            <a:pPr marL="405445" indent="-405445">
              <a:spcBef>
                <a:spcPct val="20000"/>
              </a:spcBef>
            </a:pPr>
            <a:endParaRPr lang="cs-CZ" sz="3800" b="1" u="sng">
              <a:latin typeface="The Sims Sans SC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2787182"/>
            <a:ext cx="12061825" cy="4602712"/>
          </a:xfrm>
          <a:prstGeom prst="rect">
            <a:avLst/>
          </a:prstGeom>
          <a:noFill/>
        </p:spPr>
        <p:txBody>
          <a:bodyPr wrap="square" lIns="108119" tIns="54059" rIns="108119" bIns="54059" numCol="3" rtlCol="0">
            <a:spAutoFit/>
          </a:bodyPr>
          <a:lstStyle/>
          <a:p>
            <a:r>
              <a:rPr lang="cs-CZ" sz="3300" b="1">
                <a:latin typeface="Comic Sans MS" pitchFamily="66" charset="0"/>
              </a:rPr>
              <a:t>HOLÝ</a:t>
            </a:r>
          </a:p>
          <a:p>
            <a:endParaRPr lang="cs-CZ" sz="3300" b="1">
              <a:latin typeface="Comic Sans MS" pitchFamily="66" charset="0"/>
            </a:endParaRPr>
          </a:p>
          <a:p>
            <a:r>
              <a:rPr lang="cs-CZ" sz="2800" u="sng">
                <a:latin typeface="Comic Sans MS" pitchFamily="66" charset="0"/>
              </a:rPr>
              <a:t>- bílá košile</a:t>
            </a:r>
            <a:endParaRPr lang="cs-CZ" sz="3300" b="1">
              <a:latin typeface="Comic Sans MS" pitchFamily="66" charset="0"/>
            </a:endParaRPr>
          </a:p>
          <a:p>
            <a:endParaRPr lang="cs-CZ" sz="3300" b="1">
              <a:latin typeface="Comic Sans MS" pitchFamily="66" charset="0"/>
            </a:endParaRPr>
          </a:p>
          <a:p>
            <a:endParaRPr lang="cs-CZ" sz="3300" b="1">
              <a:latin typeface="Comic Sans MS" pitchFamily="66" charset="0"/>
            </a:endParaRPr>
          </a:p>
          <a:p>
            <a:endParaRPr lang="cs-CZ" sz="3300" b="1">
              <a:latin typeface="Comic Sans MS" pitchFamily="66" charset="0"/>
            </a:endParaRPr>
          </a:p>
          <a:p>
            <a:endParaRPr lang="cs-CZ" sz="3300" b="1">
              <a:latin typeface="Comic Sans MS" pitchFamily="66" charset="0"/>
            </a:endParaRPr>
          </a:p>
          <a:p>
            <a:endParaRPr lang="cs-CZ" sz="3300" b="1">
              <a:latin typeface="Comic Sans MS" pitchFamily="66" charset="0"/>
            </a:endParaRPr>
          </a:p>
          <a:p>
            <a:endParaRPr lang="cs-CZ" sz="3300" b="1">
              <a:latin typeface="Comic Sans MS" pitchFamily="66" charset="0"/>
            </a:endParaRPr>
          </a:p>
          <a:p>
            <a:r>
              <a:rPr lang="cs-CZ" sz="3300" b="1">
                <a:latin typeface="Comic Sans MS" pitchFamily="66" charset="0"/>
              </a:rPr>
              <a:t>  ROZVITÝ</a:t>
            </a:r>
          </a:p>
          <a:p>
            <a:pPr algn="ctr"/>
            <a:endParaRPr lang="cs-CZ" sz="3300" b="1" u="sng">
              <a:latin typeface="Comic Sans MS" pitchFamily="66" charset="0"/>
            </a:endParaRPr>
          </a:p>
          <a:p>
            <a:r>
              <a:rPr lang="cs-CZ" sz="2800" u="sng">
                <a:latin typeface="Comic Sans MS" pitchFamily="66" charset="0"/>
              </a:rPr>
              <a:t> - krásná bílá košile</a:t>
            </a:r>
          </a:p>
          <a:p>
            <a:endParaRPr lang="cs-CZ" sz="3300" b="1">
              <a:latin typeface="Comic Sans MS" pitchFamily="66" charset="0"/>
            </a:endParaRPr>
          </a:p>
          <a:p>
            <a:endParaRPr lang="cs-CZ" sz="3300" b="1">
              <a:latin typeface="Comic Sans MS" pitchFamily="66" charset="0"/>
            </a:endParaRPr>
          </a:p>
          <a:p>
            <a:endParaRPr lang="cs-CZ" sz="3300" b="1">
              <a:latin typeface="Comic Sans MS" pitchFamily="66" charset="0"/>
            </a:endParaRPr>
          </a:p>
          <a:p>
            <a:endParaRPr lang="cs-CZ" sz="3300" b="1">
              <a:latin typeface="Comic Sans MS" pitchFamily="66" charset="0"/>
            </a:endParaRPr>
          </a:p>
          <a:p>
            <a:endParaRPr lang="cs-CZ" sz="3300" b="1">
              <a:latin typeface="Comic Sans MS" pitchFamily="66" charset="0"/>
            </a:endParaRPr>
          </a:p>
          <a:p>
            <a:endParaRPr lang="cs-CZ" sz="3300" b="1">
              <a:latin typeface="Comic Sans MS" pitchFamily="66" charset="0"/>
            </a:endParaRPr>
          </a:p>
          <a:p>
            <a:pPr algn="r"/>
            <a:r>
              <a:rPr lang="cs-CZ" sz="3300" b="1">
                <a:latin typeface="Comic Sans MS" pitchFamily="66" charset="0"/>
              </a:rPr>
              <a:t>NĚKOLIKANÁ- </a:t>
            </a:r>
          </a:p>
          <a:p>
            <a:pPr algn="r"/>
            <a:r>
              <a:rPr lang="cs-CZ" sz="3300" b="1">
                <a:latin typeface="Comic Sans MS" pitchFamily="66" charset="0"/>
              </a:rPr>
              <a:t>        SOBNÝ</a:t>
            </a:r>
          </a:p>
          <a:p>
            <a:pPr algn="r"/>
            <a:r>
              <a:rPr lang="cs-CZ">
                <a:latin typeface="Comic Sans MS" pitchFamily="66" charset="0"/>
              </a:rPr>
              <a:t> </a:t>
            </a:r>
            <a:r>
              <a:rPr lang="cs-CZ" sz="2800" u="sng">
                <a:latin typeface="Comic Sans MS" pitchFamily="66" charset="0"/>
              </a:rPr>
              <a:t>- bílá a modrá košile</a:t>
            </a:r>
            <a:endParaRPr lang="cs-CZ" u="sng">
              <a:latin typeface="Comic Sans MS" pitchFamily="66" charset="0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 rot="10800000" flipV="1">
            <a:off x="1884631" y="2001182"/>
            <a:ext cx="2638543" cy="85745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>
            <a:off x="5449445" y="2322475"/>
            <a:ext cx="786000" cy="209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7538651" y="2001183"/>
            <a:ext cx="1696206" cy="71454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1 - kapky">
  <a:themeElements>
    <a:clrScheme name="Kapka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Kapka">
      <a:maj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pka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Droplet" id="{8984A317-299A-4E50-B45D-BFC9EDE2337A}" vid="{C71B277C-C29A-4BA0-A7BA-43502DF21A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Motiv1 - kapky</Template>
  <TotalTime>33</TotalTime>
  <Words>100</Words>
  <Application>Microsoft Office PowerPoint</Application>
  <PresentationFormat>Vlastní</PresentationFormat>
  <Paragraphs>45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Motiv1 - kapky</vt:lpstr>
      <vt:lpstr>ROZVÍJEJÍCÍ  VĚTNÉ ČLENY</vt:lpstr>
      <vt:lpstr>Snímek 2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ROZVÍJEJÍCÍ VĚTNÉ ČLENY</dc:title>
  <dc:creator>Mamka</dc:creator>
  <cp:lastModifiedBy>Mamka</cp:lastModifiedBy>
  <cp:revision>4</cp:revision>
  <dcterms:created xsi:type="dcterms:W3CDTF">2017-04-21T13:30:58Z</dcterms:created>
  <dcterms:modified xsi:type="dcterms:W3CDTF">2017-04-21T14:04:45Z</dcterms:modified>
</cp:coreProperties>
</file>