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</p:sldIdLst>
  <p:sldSz cx="12061825" cy="6859588"/>
  <p:notesSz cx="6858000" cy="9144000"/>
  <p:defaultTextStyle>
    <a:defPPr>
      <a:defRPr lang="cs-CZ"/>
    </a:defPPr>
    <a:lvl1pPr marL="0" algn="l" defTabSz="1081187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1pPr>
    <a:lvl2pPr marL="540593" algn="l" defTabSz="1081187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2pPr>
    <a:lvl3pPr marL="1081187" algn="l" defTabSz="1081187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3pPr>
    <a:lvl4pPr marL="1621780" algn="l" defTabSz="1081187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4pPr>
    <a:lvl5pPr marL="2162373" algn="l" defTabSz="1081187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5pPr>
    <a:lvl6pPr marL="2702966" algn="l" defTabSz="1081187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6pPr>
    <a:lvl7pPr marL="3243560" algn="l" defTabSz="1081187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7pPr>
    <a:lvl8pPr marL="3784153" algn="l" defTabSz="1081187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8pPr>
    <a:lvl9pPr marL="4324746" algn="l" defTabSz="1081187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828" y="-96"/>
      </p:cViewPr>
      <p:guideLst>
        <p:guide orient="horz" pos="2161"/>
        <p:guide pos="3799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061825" cy="68595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2317" y="1301088"/>
            <a:ext cx="8597192" cy="2509794"/>
          </a:xfrm>
        </p:spPr>
        <p:txBody>
          <a:bodyPr anchor="b">
            <a:normAutofit/>
          </a:bodyPr>
          <a:lstStyle>
            <a:lvl1pPr algn="ctr">
              <a:defRPr sz="57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32317" y="3887101"/>
            <a:ext cx="8597192" cy="1371917"/>
          </a:xfrm>
        </p:spPr>
        <p:txBody>
          <a:bodyPr>
            <a:normAutofit/>
          </a:bodyPr>
          <a:lstStyle>
            <a:lvl1pPr marL="0" indent="0" algn="ctr">
              <a:buNone/>
              <a:defRPr sz="2600">
                <a:solidFill>
                  <a:schemeClr val="bg1">
                    <a:lumMod val="50000"/>
                  </a:schemeClr>
                </a:solidFill>
              </a:defRPr>
            </a:lvl1pPr>
            <a:lvl2pPr marL="540593" indent="0" algn="ctr">
              <a:buNone/>
              <a:defRPr sz="2400"/>
            </a:lvl2pPr>
            <a:lvl3pPr marL="1081187" indent="0" algn="ctr">
              <a:buNone/>
              <a:defRPr sz="2100"/>
            </a:lvl3pPr>
            <a:lvl4pPr marL="1621780" indent="0" algn="ctr">
              <a:buNone/>
              <a:defRPr sz="1900"/>
            </a:lvl4pPr>
            <a:lvl5pPr marL="2162373" indent="0" algn="ctr">
              <a:buNone/>
              <a:defRPr sz="1900"/>
            </a:lvl5pPr>
            <a:lvl6pPr marL="2702966" indent="0" algn="ctr">
              <a:buNone/>
              <a:defRPr sz="1900"/>
            </a:lvl6pPr>
            <a:lvl7pPr marL="3243560" indent="0" algn="ctr">
              <a:buNone/>
              <a:defRPr sz="1900"/>
            </a:lvl7pPr>
            <a:lvl8pPr marL="3784153" indent="0" algn="ctr">
              <a:buNone/>
              <a:defRPr sz="1900"/>
            </a:lvl8pPr>
            <a:lvl9pPr marL="4324746" indent="0" algn="ctr">
              <a:buNone/>
              <a:defRPr sz="1900"/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BEC31-34EE-4911-9CF1-00223FC48EA7}" type="datetimeFigureOut">
              <a:rPr lang="cs-CZ" smtClean="0"/>
              <a:t>22.4.2017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A11B2-C965-46E8-98C3-98116FCAC8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4933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061825" cy="68595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04017" y="2367642"/>
            <a:ext cx="10253171" cy="34249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BEC31-34EE-4911-9CF1-00223FC48EA7}" type="datetimeFigureOut">
              <a:rPr lang="cs-CZ" smtClean="0"/>
              <a:t>22.4.2017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A11B2-C965-46E8-98C3-98116FCAC8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95076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061825" cy="68595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4018" y="828756"/>
            <a:ext cx="10241225" cy="2737453"/>
          </a:xfrm>
        </p:spPr>
        <p:txBody>
          <a:bodyPr anchor="b">
            <a:normAutofit/>
          </a:bodyPr>
          <a:lstStyle>
            <a:lvl1pPr>
              <a:defRPr sz="47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4018" y="3658305"/>
            <a:ext cx="10241225" cy="13685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bg1">
                    <a:lumMod val="50000"/>
                  </a:schemeClr>
                </a:solidFill>
              </a:defRPr>
            </a:lvl1pPr>
            <a:lvl2pPr marL="5405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0811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6217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1623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2702966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2435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37841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324746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BEC31-34EE-4911-9CF1-00223FC48EA7}" type="datetimeFigureOut">
              <a:rPr lang="cs-CZ" smtClean="0"/>
              <a:t>22.4.2017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A11B2-C965-46E8-98C3-98116FCAC8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627286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061825" cy="6859588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04019" y="618662"/>
            <a:ext cx="10253789" cy="1596547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04017" y="2367642"/>
            <a:ext cx="5051509" cy="34249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06299" y="2367642"/>
            <a:ext cx="5050889" cy="34249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BEC31-34EE-4911-9CF1-00223FC48EA7}" type="datetimeFigureOut">
              <a:rPr lang="cs-CZ" smtClean="0"/>
              <a:t>22.4.2017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A11B2-C965-46E8-98C3-98116FCAC8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67514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061825" cy="6859588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04019" y="618662"/>
            <a:ext cx="10253789" cy="1596547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4089" y="2371567"/>
            <a:ext cx="4821440" cy="680151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3100" b="0">
                <a:solidFill>
                  <a:schemeClr val="tx1"/>
                </a:solidFill>
              </a:defRPr>
            </a:lvl1pPr>
            <a:lvl2pPr marL="540593" indent="0">
              <a:buNone/>
              <a:defRPr sz="2400" b="1"/>
            </a:lvl2pPr>
            <a:lvl3pPr marL="1081187" indent="0">
              <a:buNone/>
              <a:defRPr sz="2100" b="1"/>
            </a:lvl3pPr>
            <a:lvl4pPr marL="1621780" indent="0">
              <a:buNone/>
              <a:defRPr sz="1900" b="1"/>
            </a:lvl4pPr>
            <a:lvl5pPr marL="2162373" indent="0">
              <a:buNone/>
              <a:defRPr sz="1900" b="1"/>
            </a:lvl5pPr>
            <a:lvl6pPr marL="2702966" indent="0">
              <a:buNone/>
              <a:defRPr sz="1900" b="1"/>
            </a:lvl6pPr>
            <a:lvl7pPr marL="3243560" indent="0">
              <a:buNone/>
              <a:defRPr sz="1900" b="1"/>
            </a:lvl7pPr>
            <a:lvl8pPr marL="3784153" indent="0">
              <a:buNone/>
              <a:defRPr sz="1900" b="1"/>
            </a:lvl8pPr>
            <a:lvl9pPr marL="4324746" indent="0">
              <a:buNone/>
              <a:defRPr sz="19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04018" y="3051720"/>
            <a:ext cx="5051509" cy="274082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28128" y="2371567"/>
            <a:ext cx="4829681" cy="680151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3100" b="0">
                <a:solidFill>
                  <a:schemeClr val="tx1"/>
                </a:solidFill>
              </a:defRPr>
            </a:lvl1pPr>
            <a:lvl2pPr marL="540593" indent="0">
              <a:buNone/>
              <a:defRPr sz="2400" b="1"/>
            </a:lvl2pPr>
            <a:lvl3pPr marL="1081187" indent="0">
              <a:buNone/>
              <a:defRPr sz="2100" b="1"/>
            </a:lvl3pPr>
            <a:lvl4pPr marL="1621780" indent="0">
              <a:buNone/>
              <a:defRPr sz="1900" b="1"/>
            </a:lvl4pPr>
            <a:lvl5pPr marL="2162373" indent="0">
              <a:buNone/>
              <a:defRPr sz="1900" b="1"/>
            </a:lvl5pPr>
            <a:lvl6pPr marL="2702966" indent="0">
              <a:buNone/>
              <a:defRPr sz="1900" b="1"/>
            </a:lvl6pPr>
            <a:lvl7pPr marL="3243560" indent="0">
              <a:buNone/>
              <a:defRPr sz="1900" b="1"/>
            </a:lvl7pPr>
            <a:lvl8pPr marL="3784153" indent="0">
              <a:buNone/>
              <a:defRPr sz="1900" b="1"/>
            </a:lvl8pPr>
            <a:lvl9pPr marL="4324746" indent="0">
              <a:buNone/>
              <a:defRPr sz="19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06299" y="3051720"/>
            <a:ext cx="5050891" cy="274082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BEC31-34EE-4911-9CF1-00223FC48EA7}" type="datetimeFigureOut">
              <a:rPr lang="cs-CZ" smtClean="0"/>
              <a:t>22.4.2017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A11B2-C965-46E8-98C3-98116FCAC8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141267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061825" cy="68595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BEC31-34EE-4911-9CF1-00223FC48EA7}" type="datetimeFigureOut">
              <a:rPr lang="cs-CZ" smtClean="0"/>
              <a:t>22.4.2017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A11B2-C965-46E8-98C3-98116FCAC8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2413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061825" cy="6859588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BEC31-34EE-4911-9CF1-00223FC48EA7}" type="datetimeFigureOut">
              <a:rPr lang="cs-CZ" smtClean="0"/>
              <a:t>22.4.2017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A11B2-C965-46E8-98C3-98116FCAC8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06615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061825" cy="68595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4018" y="609741"/>
            <a:ext cx="3893666" cy="2023720"/>
          </a:xfrm>
        </p:spPr>
        <p:txBody>
          <a:bodyPr anchor="b"/>
          <a:lstStyle>
            <a:lvl1pPr algn="ctr">
              <a:defRPr sz="3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23844" y="609743"/>
            <a:ext cx="6133963" cy="5182799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4019" y="2633462"/>
            <a:ext cx="3893668" cy="3159079"/>
          </a:xfrm>
        </p:spPr>
        <p:txBody>
          <a:bodyPr/>
          <a:lstStyle>
            <a:lvl1pPr marL="0" indent="0" algn="ctr">
              <a:buNone/>
              <a:defRPr sz="1900"/>
            </a:lvl1pPr>
            <a:lvl2pPr marL="540593" indent="0">
              <a:buNone/>
              <a:defRPr sz="1700"/>
            </a:lvl2pPr>
            <a:lvl3pPr marL="1081187" indent="0">
              <a:buNone/>
              <a:defRPr sz="1400"/>
            </a:lvl3pPr>
            <a:lvl4pPr marL="1621780" indent="0">
              <a:buNone/>
              <a:defRPr sz="1200"/>
            </a:lvl4pPr>
            <a:lvl5pPr marL="2162373" indent="0">
              <a:buNone/>
              <a:defRPr sz="1200"/>
            </a:lvl5pPr>
            <a:lvl6pPr marL="2702966" indent="0">
              <a:buNone/>
              <a:defRPr sz="1200"/>
            </a:lvl6pPr>
            <a:lvl7pPr marL="3243560" indent="0">
              <a:buNone/>
              <a:defRPr sz="1200"/>
            </a:lvl7pPr>
            <a:lvl8pPr marL="3784153" indent="0">
              <a:buNone/>
              <a:defRPr sz="1200"/>
            </a:lvl8pPr>
            <a:lvl9pPr marL="4324746" indent="0">
              <a:buNone/>
              <a:defRPr sz="1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BEC31-34EE-4911-9CF1-00223FC48EA7}" type="datetimeFigureOut">
              <a:rPr lang="cs-CZ" smtClean="0"/>
              <a:t>22.4.2017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A11B2-C965-46E8-98C3-98116FCAC8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129522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061825" cy="68595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4019" y="609741"/>
            <a:ext cx="5871601" cy="2023722"/>
          </a:xfrm>
        </p:spPr>
        <p:txBody>
          <a:bodyPr anchor="b"/>
          <a:lstStyle>
            <a:lvl1pPr algn="ctr">
              <a:defRPr sz="3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45528" y="609742"/>
            <a:ext cx="3220601" cy="51828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800"/>
            </a:lvl1pPr>
            <a:lvl2pPr marL="540593" indent="0">
              <a:buNone/>
              <a:defRPr sz="3300"/>
            </a:lvl2pPr>
            <a:lvl3pPr marL="1081187" indent="0">
              <a:buNone/>
              <a:defRPr sz="2800"/>
            </a:lvl3pPr>
            <a:lvl4pPr marL="1621780" indent="0">
              <a:buNone/>
              <a:defRPr sz="2400"/>
            </a:lvl4pPr>
            <a:lvl5pPr marL="2162373" indent="0">
              <a:buNone/>
              <a:defRPr sz="2400"/>
            </a:lvl5pPr>
            <a:lvl6pPr marL="2702966" indent="0">
              <a:buNone/>
              <a:defRPr sz="2400"/>
            </a:lvl6pPr>
            <a:lvl7pPr marL="3243560" indent="0">
              <a:buNone/>
              <a:defRPr sz="2400"/>
            </a:lvl7pPr>
            <a:lvl8pPr marL="3784153" indent="0">
              <a:buNone/>
              <a:defRPr sz="2400"/>
            </a:lvl8pPr>
            <a:lvl9pPr marL="4324746" indent="0">
              <a:buNone/>
              <a:defRPr sz="24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4038" y="2633463"/>
            <a:ext cx="5871581" cy="3159078"/>
          </a:xfrm>
        </p:spPr>
        <p:txBody>
          <a:bodyPr/>
          <a:lstStyle>
            <a:lvl1pPr marL="0" indent="0" algn="ctr">
              <a:buNone/>
              <a:defRPr sz="1900"/>
            </a:lvl1pPr>
            <a:lvl2pPr marL="540593" indent="0">
              <a:buNone/>
              <a:defRPr sz="1700"/>
            </a:lvl2pPr>
            <a:lvl3pPr marL="1081187" indent="0">
              <a:buNone/>
              <a:defRPr sz="1400"/>
            </a:lvl3pPr>
            <a:lvl4pPr marL="1621780" indent="0">
              <a:buNone/>
              <a:defRPr sz="1200"/>
            </a:lvl4pPr>
            <a:lvl5pPr marL="2162373" indent="0">
              <a:buNone/>
              <a:defRPr sz="1200"/>
            </a:lvl5pPr>
            <a:lvl6pPr marL="2702966" indent="0">
              <a:buNone/>
              <a:defRPr sz="1200"/>
            </a:lvl6pPr>
            <a:lvl7pPr marL="3243560" indent="0">
              <a:buNone/>
              <a:defRPr sz="1200"/>
            </a:lvl7pPr>
            <a:lvl8pPr marL="3784153" indent="0">
              <a:buNone/>
              <a:defRPr sz="1200"/>
            </a:lvl8pPr>
            <a:lvl9pPr marL="4324746" indent="0">
              <a:buNone/>
              <a:defRPr sz="1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BEC31-34EE-4911-9CF1-00223FC48EA7}" type="datetimeFigureOut">
              <a:rPr lang="cs-CZ" smtClean="0"/>
              <a:t>22.4.2017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A11B2-C965-46E8-98C3-98116FCAC8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471244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061825" cy="68595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4038" y="4290367"/>
            <a:ext cx="10253770" cy="811798"/>
          </a:xfrm>
        </p:spPr>
        <p:txBody>
          <a:bodyPr anchor="b"/>
          <a:lstStyle>
            <a:lvl1pPr>
              <a:defRPr sz="3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72095" y="698423"/>
            <a:ext cx="9717656" cy="3214880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800"/>
            </a:lvl1pPr>
            <a:lvl2pPr marL="540593" indent="0">
              <a:buNone/>
              <a:defRPr sz="3300"/>
            </a:lvl2pPr>
            <a:lvl3pPr marL="1081187" indent="0">
              <a:buNone/>
              <a:defRPr sz="2800"/>
            </a:lvl3pPr>
            <a:lvl4pPr marL="1621780" indent="0">
              <a:buNone/>
              <a:defRPr sz="2400"/>
            </a:lvl4pPr>
            <a:lvl5pPr marL="2162373" indent="0">
              <a:buNone/>
              <a:defRPr sz="2400"/>
            </a:lvl5pPr>
            <a:lvl6pPr marL="2702966" indent="0">
              <a:buNone/>
              <a:defRPr sz="2400"/>
            </a:lvl6pPr>
            <a:lvl7pPr marL="3243560" indent="0">
              <a:buNone/>
              <a:defRPr sz="2400"/>
            </a:lvl7pPr>
            <a:lvl8pPr marL="3784153" indent="0">
              <a:buNone/>
              <a:defRPr sz="2400"/>
            </a:lvl8pPr>
            <a:lvl9pPr marL="4324746" indent="0">
              <a:buNone/>
              <a:defRPr sz="24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4019" y="5109911"/>
            <a:ext cx="10253790" cy="682630"/>
          </a:xfrm>
        </p:spPr>
        <p:txBody>
          <a:bodyPr/>
          <a:lstStyle>
            <a:lvl1pPr marL="0" indent="0" algn="ctr">
              <a:buNone/>
              <a:defRPr sz="1900"/>
            </a:lvl1pPr>
            <a:lvl2pPr marL="540593" indent="0">
              <a:buNone/>
              <a:defRPr sz="1700"/>
            </a:lvl2pPr>
            <a:lvl3pPr marL="1081187" indent="0">
              <a:buNone/>
              <a:defRPr sz="1400"/>
            </a:lvl3pPr>
            <a:lvl4pPr marL="1621780" indent="0">
              <a:buNone/>
              <a:defRPr sz="1200"/>
            </a:lvl4pPr>
            <a:lvl5pPr marL="2162373" indent="0">
              <a:buNone/>
              <a:defRPr sz="1200"/>
            </a:lvl5pPr>
            <a:lvl6pPr marL="2702966" indent="0">
              <a:buNone/>
              <a:defRPr sz="1200"/>
            </a:lvl6pPr>
            <a:lvl7pPr marL="3243560" indent="0">
              <a:buNone/>
              <a:defRPr sz="1200"/>
            </a:lvl7pPr>
            <a:lvl8pPr marL="3784153" indent="0">
              <a:buNone/>
              <a:defRPr sz="1200"/>
            </a:lvl8pPr>
            <a:lvl9pPr marL="4324746" indent="0">
              <a:buNone/>
              <a:defRPr sz="1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BEC31-34EE-4911-9CF1-00223FC48EA7}" type="datetimeFigureOut">
              <a:rPr lang="cs-CZ" smtClean="0"/>
              <a:t>22.4.2017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A11B2-C965-46E8-98C3-98116FCAC8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09832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061825" cy="68595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4019" y="609741"/>
            <a:ext cx="10253790" cy="3428039"/>
          </a:xfrm>
        </p:spPr>
        <p:txBody>
          <a:bodyPr anchor="ctr"/>
          <a:lstStyle>
            <a:lvl1pPr algn="ctr">
              <a:defRPr sz="3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4019" y="4205795"/>
            <a:ext cx="10253790" cy="1586747"/>
          </a:xfrm>
        </p:spPr>
        <p:txBody>
          <a:bodyPr anchor="ctr"/>
          <a:lstStyle>
            <a:lvl1pPr marL="0" indent="0" algn="ctr">
              <a:buNone/>
              <a:defRPr sz="1900"/>
            </a:lvl1pPr>
            <a:lvl2pPr marL="540593" indent="0">
              <a:buNone/>
              <a:defRPr sz="1700"/>
            </a:lvl2pPr>
            <a:lvl3pPr marL="1081187" indent="0">
              <a:buNone/>
              <a:defRPr sz="1400"/>
            </a:lvl3pPr>
            <a:lvl4pPr marL="1621780" indent="0">
              <a:buNone/>
              <a:defRPr sz="1200"/>
            </a:lvl4pPr>
            <a:lvl5pPr marL="2162373" indent="0">
              <a:buNone/>
              <a:defRPr sz="1200"/>
            </a:lvl5pPr>
            <a:lvl6pPr marL="2702966" indent="0">
              <a:buNone/>
              <a:defRPr sz="1200"/>
            </a:lvl6pPr>
            <a:lvl7pPr marL="3243560" indent="0">
              <a:buNone/>
              <a:defRPr sz="1200"/>
            </a:lvl7pPr>
            <a:lvl8pPr marL="3784153" indent="0">
              <a:buNone/>
              <a:defRPr sz="1200"/>
            </a:lvl8pPr>
            <a:lvl9pPr marL="4324746" indent="0">
              <a:buNone/>
              <a:defRPr sz="1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BEC31-34EE-4911-9CF1-00223FC48EA7}" type="datetimeFigureOut">
              <a:rPr lang="cs-CZ" smtClean="0"/>
              <a:t>22.4.2017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A11B2-C965-46E8-98C3-98116FCAC8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546651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061825" cy="68595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0771" y="609741"/>
            <a:ext cx="9203426" cy="2993597"/>
          </a:xfrm>
        </p:spPr>
        <p:txBody>
          <a:bodyPr anchor="ctr"/>
          <a:lstStyle>
            <a:lvl1pPr>
              <a:defRPr sz="3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02274" y="3610868"/>
            <a:ext cx="8658850" cy="594926"/>
          </a:xfrm>
        </p:spPr>
        <p:txBody>
          <a:bodyPr anchor="t">
            <a:normAutofit/>
          </a:bodyPr>
          <a:lstStyle>
            <a:lvl1pPr marL="0" indent="0">
              <a:buNone/>
              <a:defRPr sz="1700"/>
            </a:lvl1pPr>
            <a:lvl2pPr marL="540593" indent="0">
              <a:buNone/>
              <a:defRPr sz="1700"/>
            </a:lvl2pPr>
            <a:lvl3pPr marL="1081187" indent="0">
              <a:buNone/>
              <a:defRPr sz="1400"/>
            </a:lvl3pPr>
            <a:lvl4pPr marL="1621780" indent="0">
              <a:buNone/>
              <a:defRPr sz="1200"/>
            </a:lvl4pPr>
            <a:lvl5pPr marL="2162373" indent="0">
              <a:buNone/>
              <a:defRPr sz="1200"/>
            </a:lvl5pPr>
            <a:lvl6pPr marL="2702966" indent="0">
              <a:buNone/>
              <a:defRPr sz="1200"/>
            </a:lvl6pPr>
            <a:lvl7pPr marL="3243560" indent="0">
              <a:buNone/>
              <a:defRPr sz="1200"/>
            </a:lvl7pPr>
            <a:lvl8pPr marL="3784153" indent="0">
              <a:buNone/>
              <a:defRPr sz="1200"/>
            </a:lvl8pPr>
            <a:lvl9pPr marL="4324746" indent="0">
              <a:buNone/>
              <a:defRPr sz="1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4019" y="4373810"/>
            <a:ext cx="10253790" cy="142138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900"/>
            </a:lvl1pPr>
            <a:lvl2pPr marL="540593" indent="0">
              <a:buNone/>
              <a:defRPr sz="1700"/>
            </a:lvl2pPr>
            <a:lvl3pPr marL="1081187" indent="0">
              <a:buNone/>
              <a:defRPr sz="1400"/>
            </a:lvl3pPr>
            <a:lvl4pPr marL="1621780" indent="0">
              <a:buNone/>
              <a:defRPr sz="1200"/>
            </a:lvl4pPr>
            <a:lvl5pPr marL="2162373" indent="0">
              <a:buNone/>
              <a:defRPr sz="1200"/>
            </a:lvl5pPr>
            <a:lvl6pPr marL="2702966" indent="0">
              <a:buNone/>
              <a:defRPr sz="1200"/>
            </a:lvl6pPr>
            <a:lvl7pPr marL="3243560" indent="0">
              <a:buNone/>
              <a:defRPr sz="1200"/>
            </a:lvl7pPr>
            <a:lvl8pPr marL="3784153" indent="0">
              <a:buNone/>
              <a:defRPr sz="1200"/>
            </a:lvl8pPr>
            <a:lvl9pPr marL="4324746" indent="0">
              <a:buNone/>
              <a:defRPr sz="1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BEC31-34EE-4911-9CF1-00223FC48EA7}" type="datetimeFigureOut">
              <a:rPr lang="cs-CZ" smtClean="0"/>
              <a:t>22.4.2017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A11B2-C965-46E8-98C3-98116FCAC8E7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TextBox 12"/>
          <p:cNvSpPr txBox="1"/>
          <p:nvPr/>
        </p:nvSpPr>
        <p:spPr>
          <a:xfrm>
            <a:off x="990795" y="754341"/>
            <a:ext cx="603091" cy="584911"/>
          </a:xfrm>
          <a:prstGeom prst="rect">
            <a:avLst/>
          </a:prstGeom>
        </p:spPr>
        <p:txBody>
          <a:bodyPr vert="horz" lIns="108119" tIns="54059" rIns="108119" bIns="54059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95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44835" y="2994271"/>
            <a:ext cx="603091" cy="584911"/>
          </a:xfrm>
          <a:prstGeom prst="rect">
            <a:avLst/>
          </a:prstGeom>
        </p:spPr>
        <p:txBody>
          <a:bodyPr vert="horz" lIns="108119" tIns="54059" rIns="108119" bIns="54059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95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="" xmlns:p14="http://schemas.microsoft.com/office/powerpoint/2010/main" val="19290738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061825" cy="68595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4019" y="2139218"/>
            <a:ext cx="10253790" cy="2512417"/>
          </a:xfrm>
        </p:spPr>
        <p:txBody>
          <a:bodyPr anchor="b"/>
          <a:lstStyle>
            <a:lvl1pPr algn="ctr">
              <a:defRPr sz="3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4019" y="4663415"/>
            <a:ext cx="10253790" cy="1140908"/>
          </a:xfrm>
        </p:spPr>
        <p:txBody>
          <a:bodyPr anchor="t"/>
          <a:lstStyle>
            <a:lvl1pPr marL="0" indent="0" algn="ctr">
              <a:buNone/>
              <a:defRPr sz="1900"/>
            </a:lvl1pPr>
            <a:lvl2pPr marL="540593" indent="0">
              <a:buNone/>
              <a:defRPr sz="1700"/>
            </a:lvl2pPr>
            <a:lvl3pPr marL="1081187" indent="0">
              <a:buNone/>
              <a:defRPr sz="1400"/>
            </a:lvl3pPr>
            <a:lvl4pPr marL="1621780" indent="0">
              <a:buNone/>
              <a:defRPr sz="1200"/>
            </a:lvl4pPr>
            <a:lvl5pPr marL="2162373" indent="0">
              <a:buNone/>
              <a:defRPr sz="1200"/>
            </a:lvl5pPr>
            <a:lvl6pPr marL="2702966" indent="0">
              <a:buNone/>
              <a:defRPr sz="1200"/>
            </a:lvl6pPr>
            <a:lvl7pPr marL="3243560" indent="0">
              <a:buNone/>
              <a:defRPr sz="1200"/>
            </a:lvl7pPr>
            <a:lvl8pPr marL="3784153" indent="0">
              <a:buNone/>
              <a:defRPr sz="1200"/>
            </a:lvl8pPr>
            <a:lvl9pPr marL="4324746" indent="0">
              <a:buNone/>
              <a:defRPr sz="1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BEC31-34EE-4911-9CF1-00223FC48EA7}" type="datetimeFigureOut">
              <a:rPr lang="cs-CZ" smtClean="0"/>
              <a:t>22.4.2017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A11B2-C965-46E8-98C3-98116FCAC8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722218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061825" cy="6859588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04019" y="609741"/>
            <a:ext cx="10253790" cy="1605466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04018" y="2367641"/>
            <a:ext cx="3263753" cy="576395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800" b="0">
                <a:solidFill>
                  <a:schemeClr val="tx1"/>
                </a:solidFill>
              </a:defRPr>
            </a:lvl1pPr>
            <a:lvl2pPr marL="540593" indent="0">
              <a:buNone/>
              <a:defRPr sz="2400" b="1"/>
            </a:lvl2pPr>
            <a:lvl3pPr marL="1081187" indent="0">
              <a:buNone/>
              <a:defRPr sz="2100" b="1"/>
            </a:lvl3pPr>
            <a:lvl4pPr marL="1621780" indent="0">
              <a:buNone/>
              <a:defRPr sz="1900" b="1"/>
            </a:lvl4pPr>
            <a:lvl5pPr marL="2162373" indent="0">
              <a:buNone/>
              <a:defRPr sz="1900" b="1"/>
            </a:lvl5pPr>
            <a:lvl6pPr marL="2702966" indent="0">
              <a:buNone/>
              <a:defRPr sz="1900" b="1"/>
            </a:lvl6pPr>
            <a:lvl7pPr marL="3243560" indent="0">
              <a:buNone/>
              <a:defRPr sz="1900" b="1"/>
            </a:lvl7pPr>
            <a:lvl8pPr marL="3784153" indent="0">
              <a:buNone/>
              <a:defRPr sz="1900" b="1"/>
            </a:lvl8pPr>
            <a:lvl9pPr marL="4324746" indent="0">
              <a:buNone/>
              <a:defRPr sz="19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04018" y="2944038"/>
            <a:ext cx="3263753" cy="2848504"/>
          </a:xfrm>
        </p:spPr>
        <p:txBody>
          <a:bodyPr anchor="t">
            <a:normAutofit/>
          </a:bodyPr>
          <a:lstStyle>
            <a:lvl1pPr marL="0" indent="0" algn="ctr">
              <a:buNone/>
              <a:defRPr sz="1700"/>
            </a:lvl1pPr>
            <a:lvl2pPr marL="540593" indent="0">
              <a:buNone/>
              <a:defRPr sz="1400"/>
            </a:lvl2pPr>
            <a:lvl3pPr marL="1081187" indent="0">
              <a:buNone/>
              <a:defRPr sz="1200"/>
            </a:lvl3pPr>
            <a:lvl4pPr marL="1621780" indent="0">
              <a:buNone/>
              <a:defRPr sz="1100"/>
            </a:lvl4pPr>
            <a:lvl5pPr marL="2162373" indent="0">
              <a:buNone/>
              <a:defRPr sz="1100"/>
            </a:lvl5pPr>
            <a:lvl6pPr marL="2702966" indent="0">
              <a:buNone/>
              <a:defRPr sz="1100"/>
            </a:lvl6pPr>
            <a:lvl7pPr marL="3243560" indent="0">
              <a:buNone/>
              <a:defRPr sz="1100"/>
            </a:lvl7pPr>
            <a:lvl8pPr marL="3784153" indent="0">
              <a:buNone/>
              <a:defRPr sz="1100"/>
            </a:lvl8pPr>
            <a:lvl9pPr marL="4324746" indent="0">
              <a:buNone/>
              <a:defRPr sz="11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04852" y="2367641"/>
            <a:ext cx="3256377" cy="576395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800" b="0">
                <a:solidFill>
                  <a:schemeClr val="tx1"/>
                </a:solidFill>
              </a:defRPr>
            </a:lvl1pPr>
            <a:lvl2pPr marL="540593" indent="0">
              <a:buNone/>
              <a:defRPr sz="2400" b="1"/>
            </a:lvl2pPr>
            <a:lvl3pPr marL="1081187" indent="0">
              <a:buNone/>
              <a:defRPr sz="2100" b="1"/>
            </a:lvl3pPr>
            <a:lvl4pPr marL="1621780" indent="0">
              <a:buNone/>
              <a:defRPr sz="1900" b="1"/>
            </a:lvl4pPr>
            <a:lvl5pPr marL="2162373" indent="0">
              <a:buNone/>
              <a:defRPr sz="1900" b="1"/>
            </a:lvl5pPr>
            <a:lvl6pPr marL="2702966" indent="0">
              <a:buNone/>
              <a:defRPr sz="1900" b="1"/>
            </a:lvl6pPr>
            <a:lvl7pPr marL="3243560" indent="0">
              <a:buNone/>
              <a:defRPr sz="1900" b="1"/>
            </a:lvl7pPr>
            <a:lvl8pPr marL="3784153" indent="0">
              <a:buNone/>
              <a:defRPr sz="1900" b="1"/>
            </a:lvl8pPr>
            <a:lvl9pPr marL="4324746" indent="0">
              <a:buNone/>
              <a:defRPr sz="19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93929" y="2944038"/>
            <a:ext cx="3268081" cy="2848504"/>
          </a:xfrm>
        </p:spPr>
        <p:txBody>
          <a:bodyPr anchor="t">
            <a:normAutofit/>
          </a:bodyPr>
          <a:lstStyle>
            <a:lvl1pPr marL="0" indent="0" algn="ctr">
              <a:buNone/>
              <a:defRPr sz="1700"/>
            </a:lvl1pPr>
            <a:lvl2pPr marL="540593" indent="0">
              <a:buNone/>
              <a:defRPr sz="1400"/>
            </a:lvl2pPr>
            <a:lvl3pPr marL="1081187" indent="0">
              <a:buNone/>
              <a:defRPr sz="1200"/>
            </a:lvl3pPr>
            <a:lvl4pPr marL="1621780" indent="0">
              <a:buNone/>
              <a:defRPr sz="1100"/>
            </a:lvl4pPr>
            <a:lvl5pPr marL="2162373" indent="0">
              <a:buNone/>
              <a:defRPr sz="1100"/>
            </a:lvl5pPr>
            <a:lvl6pPr marL="2702966" indent="0">
              <a:buNone/>
              <a:defRPr sz="1100"/>
            </a:lvl6pPr>
            <a:lvl7pPr marL="3243560" indent="0">
              <a:buNone/>
              <a:defRPr sz="1100"/>
            </a:lvl7pPr>
            <a:lvl8pPr marL="3784153" indent="0">
              <a:buNone/>
              <a:defRPr sz="1100"/>
            </a:lvl8pPr>
            <a:lvl9pPr marL="4324746" indent="0">
              <a:buNone/>
              <a:defRPr sz="11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67" y="2367641"/>
            <a:ext cx="3269641" cy="576395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800" b="0">
                <a:solidFill>
                  <a:schemeClr val="tx1"/>
                </a:solidFill>
              </a:defRPr>
            </a:lvl1pPr>
            <a:lvl2pPr marL="540593" indent="0">
              <a:buNone/>
              <a:defRPr sz="2400" b="1"/>
            </a:lvl2pPr>
            <a:lvl3pPr marL="1081187" indent="0">
              <a:buNone/>
              <a:defRPr sz="2100" b="1"/>
            </a:lvl3pPr>
            <a:lvl4pPr marL="1621780" indent="0">
              <a:buNone/>
              <a:defRPr sz="1900" b="1"/>
            </a:lvl4pPr>
            <a:lvl5pPr marL="2162373" indent="0">
              <a:buNone/>
              <a:defRPr sz="1900" b="1"/>
            </a:lvl5pPr>
            <a:lvl6pPr marL="2702966" indent="0">
              <a:buNone/>
              <a:defRPr sz="1900" b="1"/>
            </a:lvl6pPr>
            <a:lvl7pPr marL="3243560" indent="0">
              <a:buNone/>
              <a:defRPr sz="1900" b="1"/>
            </a:lvl7pPr>
            <a:lvl8pPr marL="3784153" indent="0">
              <a:buNone/>
              <a:defRPr sz="1900" b="1"/>
            </a:lvl8pPr>
            <a:lvl9pPr marL="4324746" indent="0">
              <a:buNone/>
              <a:defRPr sz="19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167" y="2944038"/>
            <a:ext cx="3269641" cy="2848504"/>
          </a:xfrm>
        </p:spPr>
        <p:txBody>
          <a:bodyPr anchor="t">
            <a:normAutofit/>
          </a:bodyPr>
          <a:lstStyle>
            <a:lvl1pPr marL="0" indent="0" algn="ctr">
              <a:buNone/>
              <a:defRPr sz="1700"/>
            </a:lvl1pPr>
            <a:lvl2pPr marL="540593" indent="0">
              <a:buNone/>
              <a:defRPr sz="1400"/>
            </a:lvl2pPr>
            <a:lvl3pPr marL="1081187" indent="0">
              <a:buNone/>
              <a:defRPr sz="1200"/>
            </a:lvl3pPr>
            <a:lvl4pPr marL="1621780" indent="0">
              <a:buNone/>
              <a:defRPr sz="1100"/>
            </a:lvl4pPr>
            <a:lvl5pPr marL="2162373" indent="0">
              <a:buNone/>
              <a:defRPr sz="1100"/>
            </a:lvl5pPr>
            <a:lvl6pPr marL="2702966" indent="0">
              <a:buNone/>
              <a:defRPr sz="1100"/>
            </a:lvl6pPr>
            <a:lvl7pPr marL="3243560" indent="0">
              <a:buNone/>
              <a:defRPr sz="1100"/>
            </a:lvl7pPr>
            <a:lvl8pPr marL="3784153" indent="0">
              <a:buNone/>
              <a:defRPr sz="1100"/>
            </a:lvl8pPr>
            <a:lvl9pPr marL="4324746" indent="0">
              <a:buNone/>
              <a:defRPr sz="11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BEC31-34EE-4911-9CF1-00223FC48EA7}" type="datetimeFigureOut">
              <a:rPr lang="cs-CZ" smtClean="0"/>
              <a:t>22.4.2017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A11B2-C965-46E8-98C3-98116FCAC8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622936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061825" cy="6859588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04019" y="610914"/>
            <a:ext cx="10253790" cy="1604293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04019" y="4205794"/>
            <a:ext cx="3261213" cy="576395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540593" indent="0">
              <a:buNone/>
              <a:defRPr sz="2400" b="1"/>
            </a:lvl2pPr>
            <a:lvl3pPr marL="1081187" indent="0">
              <a:buNone/>
              <a:defRPr sz="2100" b="1"/>
            </a:lvl3pPr>
            <a:lvl4pPr marL="1621780" indent="0">
              <a:buNone/>
              <a:defRPr sz="1900" b="1"/>
            </a:lvl4pPr>
            <a:lvl5pPr marL="2162373" indent="0">
              <a:buNone/>
              <a:defRPr sz="1900" b="1"/>
            </a:lvl5pPr>
            <a:lvl6pPr marL="2702966" indent="0">
              <a:buNone/>
              <a:defRPr sz="1900" b="1"/>
            </a:lvl6pPr>
            <a:lvl7pPr marL="3243560" indent="0">
              <a:buNone/>
              <a:defRPr sz="1900" b="1"/>
            </a:lvl7pPr>
            <a:lvl8pPr marL="3784153" indent="0">
              <a:buNone/>
              <a:defRPr sz="1900" b="1"/>
            </a:lvl8pPr>
            <a:lvl9pPr marL="4324746" indent="0">
              <a:buNone/>
              <a:defRPr sz="19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04019" y="2367641"/>
            <a:ext cx="3261213" cy="1524353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900"/>
            </a:lvl1pPr>
            <a:lvl2pPr marL="540593" indent="0">
              <a:buNone/>
              <a:defRPr sz="1900"/>
            </a:lvl2pPr>
            <a:lvl3pPr marL="1081187" indent="0">
              <a:buNone/>
              <a:defRPr sz="1900"/>
            </a:lvl3pPr>
            <a:lvl4pPr marL="1621780" indent="0">
              <a:buNone/>
              <a:defRPr sz="1900"/>
            </a:lvl4pPr>
            <a:lvl5pPr marL="2162373" indent="0">
              <a:buNone/>
              <a:defRPr sz="1900"/>
            </a:lvl5pPr>
            <a:lvl6pPr marL="2702966" indent="0">
              <a:buNone/>
              <a:defRPr sz="1900"/>
            </a:lvl6pPr>
            <a:lvl7pPr marL="3243560" indent="0">
              <a:buNone/>
              <a:defRPr sz="1900"/>
            </a:lvl7pPr>
            <a:lvl8pPr marL="3784153" indent="0">
              <a:buNone/>
              <a:defRPr sz="1900"/>
            </a:lvl8pPr>
            <a:lvl9pPr marL="4324746" indent="0">
              <a:buNone/>
              <a:defRPr sz="19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04019" y="4782189"/>
            <a:ext cx="3261213" cy="1010352"/>
          </a:xfrm>
        </p:spPr>
        <p:txBody>
          <a:bodyPr anchor="t">
            <a:normAutofit/>
          </a:bodyPr>
          <a:lstStyle>
            <a:lvl1pPr marL="0" indent="0" algn="ctr">
              <a:buNone/>
              <a:defRPr sz="1700"/>
            </a:lvl1pPr>
            <a:lvl2pPr marL="540593" indent="0">
              <a:buNone/>
              <a:defRPr sz="1400"/>
            </a:lvl2pPr>
            <a:lvl3pPr marL="1081187" indent="0">
              <a:buNone/>
              <a:defRPr sz="1200"/>
            </a:lvl3pPr>
            <a:lvl4pPr marL="1621780" indent="0">
              <a:buNone/>
              <a:defRPr sz="1100"/>
            </a:lvl4pPr>
            <a:lvl5pPr marL="2162373" indent="0">
              <a:buNone/>
              <a:defRPr sz="1100"/>
            </a:lvl5pPr>
            <a:lvl6pPr marL="2702966" indent="0">
              <a:buNone/>
              <a:defRPr sz="1100"/>
            </a:lvl6pPr>
            <a:lvl7pPr marL="3243560" indent="0">
              <a:buNone/>
              <a:defRPr sz="1100"/>
            </a:lvl7pPr>
            <a:lvl8pPr marL="3784153" indent="0">
              <a:buNone/>
              <a:defRPr sz="1100"/>
            </a:lvl8pPr>
            <a:lvl9pPr marL="4324746" indent="0">
              <a:buNone/>
              <a:defRPr sz="11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95324" y="4205794"/>
            <a:ext cx="3266574" cy="576395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540593" indent="0">
              <a:buNone/>
              <a:defRPr sz="2400" b="1"/>
            </a:lvl2pPr>
            <a:lvl3pPr marL="1081187" indent="0">
              <a:buNone/>
              <a:defRPr sz="2100" b="1"/>
            </a:lvl3pPr>
            <a:lvl4pPr marL="1621780" indent="0">
              <a:buNone/>
              <a:defRPr sz="1900" b="1"/>
            </a:lvl4pPr>
            <a:lvl5pPr marL="2162373" indent="0">
              <a:buNone/>
              <a:defRPr sz="1900" b="1"/>
            </a:lvl5pPr>
            <a:lvl6pPr marL="2702966" indent="0">
              <a:buNone/>
              <a:defRPr sz="1900" b="1"/>
            </a:lvl6pPr>
            <a:lvl7pPr marL="3243560" indent="0">
              <a:buNone/>
              <a:defRPr sz="1900" b="1"/>
            </a:lvl7pPr>
            <a:lvl8pPr marL="3784153" indent="0">
              <a:buNone/>
              <a:defRPr sz="1900" b="1"/>
            </a:lvl8pPr>
            <a:lvl9pPr marL="4324746" indent="0">
              <a:buNone/>
              <a:defRPr sz="19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93927" y="2367641"/>
            <a:ext cx="3268082" cy="1524353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900"/>
            </a:lvl1pPr>
            <a:lvl2pPr marL="540593" indent="0">
              <a:buNone/>
              <a:defRPr sz="1900"/>
            </a:lvl2pPr>
            <a:lvl3pPr marL="1081187" indent="0">
              <a:buNone/>
              <a:defRPr sz="1900"/>
            </a:lvl3pPr>
            <a:lvl4pPr marL="1621780" indent="0">
              <a:buNone/>
              <a:defRPr sz="1900"/>
            </a:lvl4pPr>
            <a:lvl5pPr marL="2162373" indent="0">
              <a:buNone/>
              <a:defRPr sz="1900"/>
            </a:lvl5pPr>
            <a:lvl6pPr marL="2702966" indent="0">
              <a:buNone/>
              <a:defRPr sz="1900"/>
            </a:lvl6pPr>
            <a:lvl7pPr marL="3243560" indent="0">
              <a:buNone/>
              <a:defRPr sz="1900"/>
            </a:lvl7pPr>
            <a:lvl8pPr marL="3784153" indent="0">
              <a:buNone/>
              <a:defRPr sz="1900"/>
            </a:lvl8pPr>
            <a:lvl9pPr marL="4324746" indent="0">
              <a:buNone/>
              <a:defRPr sz="19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93927" y="4782189"/>
            <a:ext cx="3268082" cy="1010353"/>
          </a:xfrm>
        </p:spPr>
        <p:txBody>
          <a:bodyPr anchor="t">
            <a:normAutofit/>
          </a:bodyPr>
          <a:lstStyle>
            <a:lvl1pPr marL="0" indent="0" algn="ctr">
              <a:buNone/>
              <a:defRPr sz="1700"/>
            </a:lvl1pPr>
            <a:lvl2pPr marL="540593" indent="0">
              <a:buNone/>
              <a:defRPr sz="1400"/>
            </a:lvl2pPr>
            <a:lvl3pPr marL="1081187" indent="0">
              <a:buNone/>
              <a:defRPr sz="1200"/>
            </a:lvl3pPr>
            <a:lvl4pPr marL="1621780" indent="0">
              <a:buNone/>
              <a:defRPr sz="1100"/>
            </a:lvl4pPr>
            <a:lvl5pPr marL="2162373" indent="0">
              <a:buNone/>
              <a:defRPr sz="1100"/>
            </a:lvl5pPr>
            <a:lvl6pPr marL="2702966" indent="0">
              <a:buNone/>
              <a:defRPr sz="1100"/>
            </a:lvl6pPr>
            <a:lvl7pPr marL="3243560" indent="0">
              <a:buNone/>
              <a:defRPr sz="1100"/>
            </a:lvl7pPr>
            <a:lvl8pPr marL="3784153" indent="0">
              <a:buNone/>
              <a:defRPr sz="1100"/>
            </a:lvl8pPr>
            <a:lvl9pPr marL="4324746" indent="0">
              <a:buNone/>
              <a:defRPr sz="11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68" y="4205794"/>
            <a:ext cx="3265440" cy="576395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540593" indent="0">
              <a:buNone/>
              <a:defRPr sz="2400" b="1"/>
            </a:lvl2pPr>
            <a:lvl3pPr marL="1081187" indent="0">
              <a:buNone/>
              <a:defRPr sz="2100" b="1"/>
            </a:lvl3pPr>
            <a:lvl4pPr marL="1621780" indent="0">
              <a:buNone/>
              <a:defRPr sz="1900" b="1"/>
            </a:lvl4pPr>
            <a:lvl5pPr marL="2162373" indent="0">
              <a:buNone/>
              <a:defRPr sz="1900" b="1"/>
            </a:lvl5pPr>
            <a:lvl6pPr marL="2702966" indent="0">
              <a:buNone/>
              <a:defRPr sz="1900" b="1"/>
            </a:lvl6pPr>
            <a:lvl7pPr marL="3243560" indent="0">
              <a:buNone/>
              <a:defRPr sz="1900" b="1"/>
            </a:lvl7pPr>
            <a:lvl8pPr marL="3784153" indent="0">
              <a:buNone/>
              <a:defRPr sz="1900" b="1"/>
            </a:lvl8pPr>
            <a:lvl9pPr marL="4324746" indent="0">
              <a:buNone/>
              <a:defRPr sz="19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88167" y="2367641"/>
            <a:ext cx="3269641" cy="1524353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900"/>
            </a:lvl1pPr>
            <a:lvl2pPr marL="540593" indent="0">
              <a:buNone/>
              <a:defRPr sz="1900"/>
            </a:lvl2pPr>
            <a:lvl3pPr marL="1081187" indent="0">
              <a:buNone/>
              <a:defRPr sz="1900"/>
            </a:lvl3pPr>
            <a:lvl4pPr marL="1621780" indent="0">
              <a:buNone/>
              <a:defRPr sz="1900"/>
            </a:lvl4pPr>
            <a:lvl5pPr marL="2162373" indent="0">
              <a:buNone/>
              <a:defRPr sz="1900"/>
            </a:lvl5pPr>
            <a:lvl6pPr marL="2702966" indent="0">
              <a:buNone/>
              <a:defRPr sz="1900"/>
            </a:lvl6pPr>
            <a:lvl7pPr marL="3243560" indent="0">
              <a:buNone/>
              <a:defRPr sz="1900"/>
            </a:lvl7pPr>
            <a:lvl8pPr marL="3784153" indent="0">
              <a:buNone/>
              <a:defRPr sz="1900"/>
            </a:lvl8pPr>
            <a:lvl9pPr marL="4324746" indent="0">
              <a:buNone/>
              <a:defRPr sz="19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88043" y="4782187"/>
            <a:ext cx="3269765" cy="1010355"/>
          </a:xfrm>
        </p:spPr>
        <p:txBody>
          <a:bodyPr anchor="t">
            <a:normAutofit/>
          </a:bodyPr>
          <a:lstStyle>
            <a:lvl1pPr marL="0" indent="0" algn="ctr">
              <a:buNone/>
              <a:defRPr sz="1700"/>
            </a:lvl1pPr>
            <a:lvl2pPr marL="540593" indent="0">
              <a:buNone/>
              <a:defRPr sz="1400"/>
            </a:lvl2pPr>
            <a:lvl3pPr marL="1081187" indent="0">
              <a:buNone/>
              <a:defRPr sz="1200"/>
            </a:lvl3pPr>
            <a:lvl4pPr marL="1621780" indent="0">
              <a:buNone/>
              <a:defRPr sz="1100"/>
            </a:lvl4pPr>
            <a:lvl5pPr marL="2162373" indent="0">
              <a:buNone/>
              <a:defRPr sz="1100"/>
            </a:lvl5pPr>
            <a:lvl6pPr marL="2702966" indent="0">
              <a:buNone/>
              <a:defRPr sz="1100"/>
            </a:lvl6pPr>
            <a:lvl7pPr marL="3243560" indent="0">
              <a:buNone/>
              <a:defRPr sz="1100"/>
            </a:lvl7pPr>
            <a:lvl8pPr marL="3784153" indent="0">
              <a:buNone/>
              <a:defRPr sz="1100"/>
            </a:lvl8pPr>
            <a:lvl9pPr marL="4324746" indent="0">
              <a:buNone/>
              <a:defRPr sz="11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BEC31-34EE-4911-9CF1-00223FC48EA7}" type="datetimeFigureOut">
              <a:rPr lang="cs-CZ" smtClean="0"/>
              <a:t>22.4.2017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A11B2-C965-46E8-98C3-98116FCAC8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08722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061825" cy="68595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04019" y="2367643"/>
            <a:ext cx="10253790" cy="34249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BEC31-34EE-4911-9CF1-00223FC48EA7}" type="datetimeFigureOut">
              <a:rPr lang="cs-CZ" smtClean="0"/>
              <a:t>22.4.2017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A11B2-C965-46E8-98C3-98116FCAC8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050316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061825" cy="6859588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31744" y="609744"/>
            <a:ext cx="2526065" cy="51827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04019" y="609744"/>
            <a:ext cx="7576951" cy="5182799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BEC31-34EE-4911-9CF1-00223FC48EA7}" type="datetimeFigureOut">
              <a:rPr lang="cs-CZ" smtClean="0"/>
              <a:t>22.4.2017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DA11B2-C965-46E8-98C3-98116FCAC8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794210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8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2"/>
            <a:ext cx="12061828" cy="685958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04019" y="618662"/>
            <a:ext cx="10253789" cy="1596547"/>
          </a:xfrm>
          <a:prstGeom prst="rect">
            <a:avLst/>
          </a:prstGeom>
        </p:spPr>
        <p:txBody>
          <a:bodyPr vert="horz" lIns="108119" tIns="54059" rIns="108119" bIns="54059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4019" y="2367643"/>
            <a:ext cx="10253790" cy="3424900"/>
          </a:xfrm>
          <a:prstGeom prst="rect">
            <a:avLst/>
          </a:prstGeom>
        </p:spPr>
        <p:txBody>
          <a:bodyPr vert="horz" lIns="108119" tIns="54059" rIns="108119" bIns="54059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96751" y="5884639"/>
            <a:ext cx="2713911" cy="365210"/>
          </a:xfrm>
          <a:prstGeom prst="rect">
            <a:avLst/>
          </a:prstGeom>
        </p:spPr>
        <p:txBody>
          <a:bodyPr vert="horz" lIns="108119" tIns="54059" rIns="108119" bIns="54059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740BEC31-34EE-4911-9CF1-00223FC48EA7}" type="datetimeFigureOut">
              <a:rPr lang="cs-CZ" smtClean="0"/>
              <a:t>22.4.2017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04019" y="5884639"/>
            <a:ext cx="6601640" cy="365210"/>
          </a:xfrm>
          <a:prstGeom prst="rect">
            <a:avLst/>
          </a:prstGeom>
        </p:spPr>
        <p:txBody>
          <a:bodyPr vert="horz" lIns="108119" tIns="54059" rIns="108119" bIns="54059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01754" y="5884639"/>
            <a:ext cx="756055" cy="365210"/>
          </a:xfrm>
          <a:prstGeom prst="rect">
            <a:avLst/>
          </a:prstGeom>
        </p:spPr>
        <p:txBody>
          <a:bodyPr vert="horz" lIns="108119" tIns="54059" rIns="108119" bIns="54059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7BDA11B2-C965-46E8-98C3-98116FCAC8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543243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1081187" rtl="0" eaLnBrk="1" latinLnBrk="0" hangingPunct="1">
        <a:lnSpc>
          <a:spcPct val="90000"/>
        </a:lnSpc>
        <a:spcBef>
          <a:spcPct val="0"/>
        </a:spcBef>
        <a:buNone/>
        <a:defRPr sz="43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70297" indent="-270297" algn="l" defTabSz="1081187" rtl="0" eaLnBrk="1" latinLnBrk="0" hangingPunct="1">
        <a:lnSpc>
          <a:spcPct val="120000"/>
        </a:lnSpc>
        <a:spcBef>
          <a:spcPts val="1182"/>
        </a:spcBef>
        <a:buClr>
          <a:schemeClr val="tx1"/>
        </a:buClr>
        <a:buFont typeface="Arial" panose="020B0604020202020204" pitchFamily="34" charset="0"/>
        <a:buChar char="•"/>
        <a:defRPr sz="2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810890" indent="-270297" algn="l" defTabSz="1081187" rtl="0" eaLnBrk="1" latinLnBrk="0" hangingPunct="1">
        <a:lnSpc>
          <a:spcPct val="120000"/>
        </a:lnSpc>
        <a:spcBef>
          <a:spcPts val="591"/>
        </a:spcBef>
        <a:buClr>
          <a:schemeClr val="tx1"/>
        </a:buClr>
        <a:buFont typeface="Arial" panose="020B0604020202020204" pitchFamily="34" charset="0"/>
        <a:buChar char="•"/>
        <a:defRPr sz="21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351483" indent="-270297" algn="l" defTabSz="1081187" rtl="0" eaLnBrk="1" latinLnBrk="0" hangingPunct="1">
        <a:lnSpc>
          <a:spcPct val="120000"/>
        </a:lnSpc>
        <a:spcBef>
          <a:spcPts val="591"/>
        </a:spcBef>
        <a:buClr>
          <a:schemeClr val="tx1"/>
        </a:buClr>
        <a:buFont typeface="Arial" panose="020B0604020202020204" pitchFamily="34" charset="0"/>
        <a:buChar char="•"/>
        <a:defRPr sz="19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892076" indent="-270297" algn="l" defTabSz="1081187" rtl="0" eaLnBrk="1" latinLnBrk="0" hangingPunct="1">
        <a:lnSpc>
          <a:spcPct val="120000"/>
        </a:lnSpc>
        <a:spcBef>
          <a:spcPts val="591"/>
        </a:spcBef>
        <a:buClr>
          <a:schemeClr val="tx1"/>
        </a:buClr>
        <a:buFont typeface="Arial" panose="020B0604020202020204" pitchFamily="34" charset="0"/>
        <a:buChar char="•"/>
        <a:defRPr sz="17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432670" indent="-270297" algn="l" defTabSz="1081187" rtl="0" eaLnBrk="1" latinLnBrk="0" hangingPunct="1">
        <a:lnSpc>
          <a:spcPct val="120000"/>
        </a:lnSpc>
        <a:spcBef>
          <a:spcPts val="591"/>
        </a:spcBef>
        <a:buClr>
          <a:schemeClr val="tx1"/>
        </a:buClr>
        <a:buFont typeface="Arial" panose="020B0604020202020204" pitchFamily="34" charset="0"/>
        <a:buChar char="•"/>
        <a:defRPr sz="17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973263" indent="-270297" algn="l" defTabSz="1081187" rtl="0" eaLnBrk="1" latinLnBrk="0" hangingPunct="1">
        <a:lnSpc>
          <a:spcPct val="120000"/>
        </a:lnSpc>
        <a:spcBef>
          <a:spcPts val="591"/>
        </a:spcBef>
        <a:buClr>
          <a:schemeClr val="tx1"/>
        </a:buClr>
        <a:buFont typeface="Arial" panose="020B0604020202020204" pitchFamily="34" charset="0"/>
        <a:buChar char="•"/>
        <a:defRPr sz="17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513856" indent="-270297" algn="l" defTabSz="1081187" rtl="0" eaLnBrk="1" latinLnBrk="0" hangingPunct="1">
        <a:lnSpc>
          <a:spcPct val="120000"/>
        </a:lnSpc>
        <a:spcBef>
          <a:spcPts val="591"/>
        </a:spcBef>
        <a:buClr>
          <a:schemeClr val="tx1"/>
        </a:buClr>
        <a:buFont typeface="Arial" panose="020B0604020202020204" pitchFamily="34" charset="0"/>
        <a:buChar char="•"/>
        <a:defRPr sz="17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4054450" indent="-270297" algn="l" defTabSz="1081187" rtl="0" eaLnBrk="1" latinLnBrk="0" hangingPunct="1">
        <a:lnSpc>
          <a:spcPct val="120000"/>
        </a:lnSpc>
        <a:spcBef>
          <a:spcPts val="591"/>
        </a:spcBef>
        <a:buClr>
          <a:schemeClr val="tx1"/>
        </a:buClr>
        <a:buFont typeface="Arial" panose="020B0604020202020204" pitchFamily="34" charset="0"/>
        <a:buChar char="•"/>
        <a:defRPr sz="17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595043" indent="-270297" algn="l" defTabSz="1081187" rtl="0" eaLnBrk="1" latinLnBrk="0" hangingPunct="1">
        <a:lnSpc>
          <a:spcPct val="120000"/>
        </a:lnSpc>
        <a:spcBef>
          <a:spcPts val="591"/>
        </a:spcBef>
        <a:buClr>
          <a:schemeClr val="tx1"/>
        </a:buClr>
        <a:buFont typeface="Arial" panose="020B0604020202020204" pitchFamily="34" charset="0"/>
        <a:buChar char="•"/>
        <a:defRPr sz="17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81187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40593" algn="l" defTabSz="1081187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1081187" algn="l" defTabSz="1081187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21780" algn="l" defTabSz="1081187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4pPr>
      <a:lvl5pPr marL="2162373" algn="l" defTabSz="1081187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5pPr>
      <a:lvl6pPr marL="2702966" algn="l" defTabSz="1081187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6pPr>
      <a:lvl7pPr marL="3243560" algn="l" defTabSz="1081187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7pPr>
      <a:lvl8pPr marL="3784153" algn="l" defTabSz="1081187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8pPr>
      <a:lvl9pPr marL="4324746" algn="l" defTabSz="1081187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44830" y="643712"/>
            <a:ext cx="28575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smtClean="0">
                <a:latin typeface="The Sims Sans SC" pitchFamily="2" charset="0"/>
              </a:rPr>
              <a:t>předmět</a:t>
            </a:r>
            <a:endParaRPr lang="cs-CZ" sz="4400">
              <a:latin typeface="The Sims Sans SC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87376" y="2215348"/>
            <a:ext cx="971556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smtClean="0">
                <a:latin typeface="Comic Sans MS" pitchFamily="66" charset="0"/>
              </a:rPr>
              <a:t> zkratka:        </a:t>
            </a:r>
            <a:r>
              <a:rPr lang="cs-CZ" sz="2800" b="1" smtClean="0">
                <a:latin typeface="Comic Sans MS" pitchFamily="66" charset="0"/>
              </a:rPr>
              <a:t>Pt</a:t>
            </a:r>
          </a:p>
          <a:p>
            <a:pPr>
              <a:buFont typeface="Arial" pitchFamily="34" charset="0"/>
              <a:buChar char="•"/>
            </a:pPr>
            <a:r>
              <a:rPr lang="cs-CZ" sz="2800" smtClean="0">
                <a:latin typeface="Comic Sans MS" pitchFamily="66" charset="0"/>
              </a:rPr>
              <a:t>závisí (ptáme se na něj) na slovese</a:t>
            </a:r>
          </a:p>
          <a:p>
            <a:r>
              <a:rPr lang="cs-CZ" sz="2800">
                <a:latin typeface="Comic Sans MS" pitchFamily="66" charset="0"/>
              </a:rPr>
              <a:t> </a:t>
            </a:r>
            <a:r>
              <a:rPr lang="cs-CZ" sz="2800" smtClean="0">
                <a:latin typeface="Comic Sans MS" pitchFamily="66" charset="0"/>
              </a:rPr>
              <a:t>                                       </a:t>
            </a:r>
            <a:r>
              <a:rPr lang="cs-CZ" sz="2800" smtClean="0">
                <a:latin typeface="Comic Sans MS" pitchFamily="66" charset="0"/>
              </a:rPr>
              <a:t>na přídavném jméně </a:t>
            </a:r>
            <a:endParaRPr lang="cs-CZ" sz="2800"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smtClean="0">
                <a:latin typeface="Comic Sans MS" pitchFamily="66" charset="0"/>
              </a:rPr>
              <a:t> ptáme se pádovými otázkami kromě:             1. pádu</a:t>
            </a:r>
          </a:p>
          <a:p>
            <a:r>
              <a:rPr lang="cs-CZ" sz="2800">
                <a:latin typeface="Comic Sans MS" pitchFamily="66" charset="0"/>
              </a:rPr>
              <a:t> </a:t>
            </a:r>
            <a:r>
              <a:rPr lang="cs-CZ" sz="2800" smtClean="0">
                <a:latin typeface="Comic Sans MS" pitchFamily="66" charset="0"/>
              </a:rPr>
              <a:t>                                                                   a 5. pádu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816202" y="1143778"/>
            <a:ext cx="53578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smtClean="0">
                <a:latin typeface="The Sims Sans SC" pitchFamily="2" charset="0"/>
              </a:rPr>
              <a:t>předmět může být</a:t>
            </a:r>
            <a:endParaRPr lang="cs-CZ" sz="3600" b="1">
              <a:latin typeface="The Sims Sans SC" pitchFamily="2" charset="0"/>
            </a:endParaRPr>
          </a:p>
        </p:txBody>
      </p:sp>
      <p:cxnSp>
        <p:nvCxnSpPr>
          <p:cNvPr id="10" name="Přímá spojovací šipka 9"/>
          <p:cNvCxnSpPr/>
          <p:nvPr/>
        </p:nvCxnSpPr>
        <p:spPr>
          <a:xfrm rot="10800000" flipV="1">
            <a:off x="3173392" y="2072472"/>
            <a:ext cx="928694" cy="857256"/>
          </a:xfrm>
          <a:prstGeom prst="straightConnector1">
            <a:avLst/>
          </a:prstGeom>
          <a:ln w="38100"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5400000">
            <a:off x="4673590" y="2501100"/>
            <a:ext cx="1000132" cy="1588"/>
          </a:xfrm>
          <a:prstGeom prst="straightConnector1">
            <a:avLst/>
          </a:prstGeom>
          <a:ln w="38100"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16200000" flipH="1">
            <a:off x="6245226" y="2001034"/>
            <a:ext cx="785818" cy="785818"/>
          </a:xfrm>
          <a:prstGeom prst="straightConnector1">
            <a:avLst/>
          </a:prstGeom>
          <a:ln w="38100"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601624" y="3072604"/>
            <a:ext cx="11287204" cy="3262432"/>
          </a:xfrm>
          <a:prstGeom prst="rect">
            <a:avLst/>
          </a:prstGeom>
          <a:noFill/>
        </p:spPr>
        <p:txBody>
          <a:bodyPr wrap="square" numCol="3" rtlCol="0">
            <a:spAutoFit/>
          </a:bodyPr>
          <a:lstStyle/>
          <a:p>
            <a:pPr algn="ctr"/>
            <a:r>
              <a:rPr lang="cs-CZ" sz="3300" b="1" smtClean="0">
                <a:latin typeface="Comic Sans MS" pitchFamily="66" charset="0"/>
              </a:rPr>
              <a:t>HOLÝ</a:t>
            </a:r>
          </a:p>
          <a:p>
            <a:pPr algn="ctr"/>
            <a:endParaRPr lang="cs-CZ" sz="3300" b="1" smtClean="0">
              <a:latin typeface="Comic Sans MS" pitchFamily="66" charset="0"/>
            </a:endParaRPr>
          </a:p>
          <a:p>
            <a:pPr algn="ctr"/>
            <a:r>
              <a:rPr lang="cs-CZ" sz="2800" u="sng" smtClean="0">
                <a:latin typeface="Comic Sans MS" pitchFamily="66" charset="0"/>
              </a:rPr>
              <a:t>- Petra měla košili.</a:t>
            </a:r>
            <a:endParaRPr lang="cs-CZ" sz="2800" b="1" smtClean="0">
              <a:latin typeface="Comic Sans MS" pitchFamily="66" charset="0"/>
            </a:endParaRPr>
          </a:p>
          <a:p>
            <a:pPr algn="ctr"/>
            <a:endParaRPr lang="cs-CZ" sz="2800" b="1" smtClean="0">
              <a:latin typeface="Comic Sans MS" pitchFamily="66" charset="0"/>
            </a:endParaRPr>
          </a:p>
          <a:p>
            <a:pPr algn="ctr"/>
            <a:endParaRPr lang="cs-CZ" sz="2800" b="1">
              <a:latin typeface="Comic Sans MS" pitchFamily="66" charset="0"/>
            </a:endParaRPr>
          </a:p>
          <a:p>
            <a:pPr algn="ctr"/>
            <a:endParaRPr lang="cs-CZ" sz="2800" b="1">
              <a:latin typeface="Comic Sans MS" pitchFamily="66" charset="0"/>
            </a:endParaRPr>
          </a:p>
          <a:p>
            <a:pPr algn="ctr"/>
            <a:endParaRPr lang="cs-CZ" sz="2800" b="1" smtClean="0">
              <a:latin typeface="Comic Sans MS" pitchFamily="66" charset="0"/>
            </a:endParaRPr>
          </a:p>
          <a:p>
            <a:pPr algn="ctr"/>
            <a:r>
              <a:rPr lang="cs-CZ" sz="3300" b="1" smtClean="0">
                <a:latin typeface="Comic Sans MS" pitchFamily="66" charset="0"/>
              </a:rPr>
              <a:t>ROZVITÝ</a:t>
            </a:r>
          </a:p>
          <a:p>
            <a:pPr algn="ctr"/>
            <a:endParaRPr lang="cs-CZ" sz="3300" b="1">
              <a:latin typeface="Comic Sans MS" pitchFamily="66" charset="0"/>
            </a:endParaRPr>
          </a:p>
          <a:p>
            <a:pPr algn="ctr"/>
            <a:r>
              <a:rPr lang="cs-CZ" sz="2800" u="sng" smtClean="0">
                <a:latin typeface="Comic Sans MS" pitchFamily="66" charset="0"/>
              </a:rPr>
              <a:t>- Petra měla bílou košili.</a:t>
            </a:r>
            <a:endParaRPr lang="cs-CZ" sz="2800" b="1" smtClean="0">
              <a:latin typeface="Comic Sans MS" pitchFamily="66" charset="0"/>
            </a:endParaRPr>
          </a:p>
          <a:p>
            <a:pPr algn="ctr"/>
            <a:endParaRPr lang="cs-CZ" sz="2800" b="1">
              <a:latin typeface="Comic Sans MS" pitchFamily="66" charset="0"/>
            </a:endParaRPr>
          </a:p>
          <a:p>
            <a:pPr algn="ctr"/>
            <a:endParaRPr lang="cs-CZ" sz="3300" b="1" smtClean="0">
              <a:latin typeface="Comic Sans MS" pitchFamily="66" charset="0"/>
            </a:endParaRPr>
          </a:p>
          <a:p>
            <a:pPr algn="ctr"/>
            <a:r>
              <a:rPr lang="cs-CZ" sz="3300" b="1" smtClean="0">
                <a:latin typeface="Comic Sans MS" pitchFamily="66" charset="0"/>
              </a:rPr>
              <a:t>NĚKOLIKANÁ-</a:t>
            </a:r>
          </a:p>
          <a:p>
            <a:pPr algn="ctr"/>
            <a:r>
              <a:rPr lang="cs-CZ" sz="3300" b="1">
                <a:latin typeface="Comic Sans MS" pitchFamily="66" charset="0"/>
              </a:rPr>
              <a:t> </a:t>
            </a:r>
            <a:r>
              <a:rPr lang="cs-CZ" sz="3300" b="1" smtClean="0">
                <a:latin typeface="Comic Sans MS" pitchFamily="66" charset="0"/>
              </a:rPr>
              <a:t>     SOBNÝ</a:t>
            </a:r>
          </a:p>
          <a:p>
            <a:pPr algn="ctr">
              <a:buFontTx/>
              <a:buChar char="-"/>
            </a:pPr>
            <a:r>
              <a:rPr lang="cs-CZ" sz="2800" u="sng" smtClean="0">
                <a:latin typeface="Comic Sans MS" pitchFamily="66" charset="0"/>
              </a:rPr>
              <a:t> Petra měla modrou a</a:t>
            </a:r>
          </a:p>
          <a:p>
            <a:pPr algn="ctr"/>
            <a:r>
              <a:rPr lang="cs-CZ" sz="2800" smtClean="0">
                <a:latin typeface="Comic Sans MS" pitchFamily="66" charset="0"/>
              </a:rPr>
              <a:t>  </a:t>
            </a:r>
            <a:r>
              <a:rPr lang="cs-CZ" sz="2800" u="sng" smtClean="0">
                <a:latin typeface="Comic Sans MS" pitchFamily="66" charset="0"/>
              </a:rPr>
              <a:t>bílou košili.</a:t>
            </a:r>
            <a:endParaRPr lang="cs-CZ" sz="2800" u="sng">
              <a:latin typeface="Comic Sans MS" pitchFamily="66" charset="0"/>
            </a:endParaRPr>
          </a:p>
          <a:p>
            <a:pPr algn="ctr"/>
            <a:endParaRPr lang="cs-CZ" smtClean="0"/>
          </a:p>
          <a:p>
            <a:pPr algn="ctr"/>
            <a:endParaRPr lang="cs-CZ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1 - kapky">
  <a:themeElements>
    <a:clrScheme name="Kapka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Kapka">
      <a:maj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pka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Droplet" id="{8984A317-299A-4E50-B45D-BFC9EDE2337A}" vid="{C71B277C-C29A-4BA0-A7BA-43502DF21AB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Motiv1 - kapky</Template>
  <TotalTime>35</TotalTime>
  <Words>61</Words>
  <Application>Microsoft Office PowerPoint</Application>
  <PresentationFormat>Vlastní</PresentationFormat>
  <Paragraphs>23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Motiv1 - kapky</vt:lpstr>
      <vt:lpstr>Snímek 1</vt:lpstr>
      <vt:lpstr>Snímek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Mamka</dc:creator>
  <cp:lastModifiedBy>Mamka</cp:lastModifiedBy>
  <cp:revision>4</cp:revision>
  <dcterms:created xsi:type="dcterms:W3CDTF">2017-04-22T12:20:42Z</dcterms:created>
  <dcterms:modified xsi:type="dcterms:W3CDTF">2017-04-22T12:56:00Z</dcterms:modified>
</cp:coreProperties>
</file>