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7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9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748958-5E8A-4D3F-8E51-A76721E30EC4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C15A30C-4AC3-484B-8B5F-B46B26A197D2}">
      <dgm:prSet phldrT="[Text]"/>
      <dgm:spPr/>
      <dgm:t>
        <a:bodyPr/>
        <a:lstStyle/>
        <a:p>
          <a:r>
            <a:rPr lang="cs-CZ" dirty="0" smtClean="0"/>
            <a:t>Největší poloostrov světa</a:t>
          </a:r>
          <a:endParaRPr lang="cs-CZ" dirty="0"/>
        </a:p>
      </dgm:t>
    </dgm:pt>
    <dgm:pt modelId="{2C343061-B882-4C73-9737-14D936BC0720}" type="parTrans" cxnId="{D174E363-0F40-43D8-9A4C-C4E6B5B2A305}">
      <dgm:prSet/>
      <dgm:spPr/>
      <dgm:t>
        <a:bodyPr/>
        <a:lstStyle/>
        <a:p>
          <a:endParaRPr lang="cs-CZ"/>
        </a:p>
      </dgm:t>
    </dgm:pt>
    <dgm:pt modelId="{F83E706A-2CD5-4503-A69F-5F6DB65A8907}" type="sibTrans" cxnId="{D174E363-0F40-43D8-9A4C-C4E6B5B2A305}">
      <dgm:prSet/>
      <dgm:spPr/>
      <dgm:t>
        <a:bodyPr/>
        <a:lstStyle/>
        <a:p>
          <a:endParaRPr lang="cs-CZ"/>
        </a:p>
      </dgm:t>
    </dgm:pt>
    <dgm:pt modelId="{F8EFF4A5-0F5E-4E9B-9CCD-6DCE792F9A7F}">
      <dgm:prSet phldrT="[Text]"/>
      <dgm:spPr/>
      <dgm:t>
        <a:bodyPr/>
        <a:lstStyle/>
        <a:p>
          <a:r>
            <a:rPr lang="cs-CZ" dirty="0" smtClean="0"/>
            <a:t>Obrovská ložiska ropy</a:t>
          </a:r>
          <a:endParaRPr lang="cs-CZ" dirty="0"/>
        </a:p>
      </dgm:t>
    </dgm:pt>
    <dgm:pt modelId="{65C53B59-A9B3-463B-AF73-88B3025EB782}" type="parTrans" cxnId="{987123B1-6F3B-4892-A844-DA66EB54EAB6}">
      <dgm:prSet/>
      <dgm:spPr/>
      <dgm:t>
        <a:bodyPr/>
        <a:lstStyle/>
        <a:p>
          <a:endParaRPr lang="cs-CZ"/>
        </a:p>
      </dgm:t>
    </dgm:pt>
    <dgm:pt modelId="{33ED81EB-5CCA-4745-9035-851B532A344A}" type="sibTrans" cxnId="{987123B1-6F3B-4892-A844-DA66EB54EAB6}">
      <dgm:prSet/>
      <dgm:spPr/>
      <dgm:t>
        <a:bodyPr/>
        <a:lstStyle/>
        <a:p>
          <a:endParaRPr lang="cs-CZ"/>
        </a:p>
      </dgm:t>
    </dgm:pt>
    <dgm:pt modelId="{A0B6AF9C-5B01-46CE-9DD1-0E47959E84A8}">
      <dgm:prSet phldrT="[Text]"/>
      <dgm:spPr/>
      <dgm:t>
        <a:bodyPr/>
        <a:lstStyle/>
        <a:p>
          <a:r>
            <a:rPr lang="cs-CZ" dirty="0" smtClean="0"/>
            <a:t>Obrovská ložiska zemního plynu – Perský záliv</a:t>
          </a:r>
          <a:endParaRPr lang="cs-CZ" dirty="0"/>
        </a:p>
      </dgm:t>
    </dgm:pt>
    <dgm:pt modelId="{E3AC907D-04D3-44ED-BBFF-F9C6E325BE17}" type="parTrans" cxnId="{FD7B75A2-5375-4E5D-8633-C77A53D919C7}">
      <dgm:prSet/>
      <dgm:spPr/>
      <dgm:t>
        <a:bodyPr/>
        <a:lstStyle/>
        <a:p>
          <a:endParaRPr lang="cs-CZ"/>
        </a:p>
      </dgm:t>
    </dgm:pt>
    <dgm:pt modelId="{2B3B9AF5-E08F-4E27-9FA5-276D7B1F973C}" type="sibTrans" cxnId="{FD7B75A2-5375-4E5D-8633-C77A53D919C7}">
      <dgm:prSet/>
      <dgm:spPr/>
      <dgm:t>
        <a:bodyPr/>
        <a:lstStyle/>
        <a:p>
          <a:endParaRPr lang="cs-CZ"/>
        </a:p>
      </dgm:t>
    </dgm:pt>
    <dgm:pt modelId="{66425A1D-D4B8-4584-ADD4-3C4572A0D128}">
      <dgm:prSet phldrT="[Text]"/>
      <dgm:spPr/>
      <dgm:t>
        <a:bodyPr/>
        <a:lstStyle/>
        <a:p>
          <a:r>
            <a:rPr lang="cs-CZ" dirty="0" smtClean="0"/>
            <a:t>Převážně pokryt pouští</a:t>
          </a:r>
          <a:endParaRPr lang="cs-CZ" dirty="0"/>
        </a:p>
      </dgm:t>
    </dgm:pt>
    <dgm:pt modelId="{1AA6615E-8446-4EA2-AA21-69A9BF302456}" type="parTrans" cxnId="{510A874F-345E-4574-9D08-EB15C35D75D4}">
      <dgm:prSet/>
      <dgm:spPr/>
      <dgm:t>
        <a:bodyPr/>
        <a:lstStyle/>
        <a:p>
          <a:endParaRPr lang="cs-CZ"/>
        </a:p>
      </dgm:t>
    </dgm:pt>
    <dgm:pt modelId="{23CD05A6-9F20-42B0-B922-2DCB0E9FD4B7}" type="sibTrans" cxnId="{510A874F-345E-4574-9D08-EB15C35D75D4}">
      <dgm:prSet/>
      <dgm:spPr/>
      <dgm:t>
        <a:bodyPr/>
        <a:lstStyle/>
        <a:p>
          <a:endParaRPr lang="cs-CZ"/>
        </a:p>
      </dgm:t>
    </dgm:pt>
    <dgm:pt modelId="{126B6FBE-4324-4175-BF22-E8D6ECABAE23}" type="pres">
      <dgm:prSet presAssocID="{83748958-5E8A-4D3F-8E51-A76721E30EC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88FB1FD-DBCC-47D5-B724-3D7BF46A57D5}" type="pres">
      <dgm:prSet presAssocID="{3C15A30C-4AC3-484B-8B5F-B46B26A197D2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7C5828-E667-4639-99C1-7A9BF5D59F2E}" type="pres">
      <dgm:prSet presAssocID="{3C15A30C-4AC3-484B-8B5F-B46B26A197D2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BE7A07-4B40-4A13-B539-7E6B4AD94CD6}" type="pres">
      <dgm:prSet presAssocID="{A0B6AF9C-5B01-46CE-9DD1-0E47959E84A8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EEC381-AD52-4462-BAA4-E18605247D80}" type="pres">
      <dgm:prSet presAssocID="{A0B6AF9C-5B01-46CE-9DD1-0E47959E84A8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45B7AF-887B-4DA2-9DFA-D28AED593ECD}" type="presOf" srcId="{66425A1D-D4B8-4584-ADD4-3C4572A0D128}" destId="{6CEEC381-AD52-4462-BAA4-E18605247D80}" srcOrd="0" destOrd="0" presId="urn:microsoft.com/office/officeart/2005/8/layout/vList2"/>
    <dgm:cxn modelId="{987123B1-6F3B-4892-A844-DA66EB54EAB6}" srcId="{3C15A30C-4AC3-484B-8B5F-B46B26A197D2}" destId="{F8EFF4A5-0F5E-4E9B-9CCD-6DCE792F9A7F}" srcOrd="0" destOrd="0" parTransId="{65C53B59-A9B3-463B-AF73-88B3025EB782}" sibTransId="{33ED81EB-5CCA-4745-9035-851B532A344A}"/>
    <dgm:cxn modelId="{D174E363-0F40-43D8-9A4C-C4E6B5B2A305}" srcId="{83748958-5E8A-4D3F-8E51-A76721E30EC4}" destId="{3C15A30C-4AC3-484B-8B5F-B46B26A197D2}" srcOrd="0" destOrd="0" parTransId="{2C343061-B882-4C73-9737-14D936BC0720}" sibTransId="{F83E706A-2CD5-4503-A69F-5F6DB65A8907}"/>
    <dgm:cxn modelId="{ED37EC42-C8C2-40EA-AFC4-9283394997E1}" type="presOf" srcId="{A0B6AF9C-5B01-46CE-9DD1-0E47959E84A8}" destId="{73BE7A07-4B40-4A13-B539-7E6B4AD94CD6}" srcOrd="0" destOrd="0" presId="urn:microsoft.com/office/officeart/2005/8/layout/vList2"/>
    <dgm:cxn modelId="{1251E01B-96B3-4470-986E-7E889A815FDA}" type="presOf" srcId="{F8EFF4A5-0F5E-4E9B-9CCD-6DCE792F9A7F}" destId="{A77C5828-E667-4639-99C1-7A9BF5D59F2E}" srcOrd="0" destOrd="0" presId="urn:microsoft.com/office/officeart/2005/8/layout/vList2"/>
    <dgm:cxn modelId="{FD0497E6-3B05-431C-859B-9B52D30BA75F}" type="presOf" srcId="{3C15A30C-4AC3-484B-8B5F-B46B26A197D2}" destId="{288FB1FD-DBCC-47D5-B724-3D7BF46A57D5}" srcOrd="0" destOrd="0" presId="urn:microsoft.com/office/officeart/2005/8/layout/vList2"/>
    <dgm:cxn modelId="{FD7B75A2-5375-4E5D-8633-C77A53D919C7}" srcId="{83748958-5E8A-4D3F-8E51-A76721E30EC4}" destId="{A0B6AF9C-5B01-46CE-9DD1-0E47959E84A8}" srcOrd="1" destOrd="0" parTransId="{E3AC907D-04D3-44ED-BBFF-F9C6E325BE17}" sibTransId="{2B3B9AF5-E08F-4E27-9FA5-276D7B1F973C}"/>
    <dgm:cxn modelId="{510A874F-345E-4574-9D08-EB15C35D75D4}" srcId="{A0B6AF9C-5B01-46CE-9DD1-0E47959E84A8}" destId="{66425A1D-D4B8-4584-ADD4-3C4572A0D128}" srcOrd="0" destOrd="0" parTransId="{1AA6615E-8446-4EA2-AA21-69A9BF302456}" sibTransId="{23CD05A6-9F20-42B0-B922-2DCB0E9FD4B7}"/>
    <dgm:cxn modelId="{264C7302-689F-45EA-846B-E1E8F150ADA2}" type="presOf" srcId="{83748958-5E8A-4D3F-8E51-A76721E30EC4}" destId="{126B6FBE-4324-4175-BF22-E8D6ECABAE23}" srcOrd="0" destOrd="0" presId="urn:microsoft.com/office/officeart/2005/8/layout/vList2"/>
    <dgm:cxn modelId="{0D1644DD-7BC8-456D-8442-0445ED53934E}" type="presParOf" srcId="{126B6FBE-4324-4175-BF22-E8D6ECABAE23}" destId="{288FB1FD-DBCC-47D5-B724-3D7BF46A57D5}" srcOrd="0" destOrd="0" presId="urn:microsoft.com/office/officeart/2005/8/layout/vList2"/>
    <dgm:cxn modelId="{1AEDB496-5BB4-4766-B22F-D0BD2C55640B}" type="presParOf" srcId="{126B6FBE-4324-4175-BF22-E8D6ECABAE23}" destId="{A77C5828-E667-4639-99C1-7A9BF5D59F2E}" srcOrd="1" destOrd="0" presId="urn:microsoft.com/office/officeart/2005/8/layout/vList2"/>
    <dgm:cxn modelId="{540799B5-D17C-4D80-BD02-00D32553BA23}" type="presParOf" srcId="{126B6FBE-4324-4175-BF22-E8D6ECABAE23}" destId="{73BE7A07-4B40-4A13-B539-7E6B4AD94CD6}" srcOrd="2" destOrd="0" presId="urn:microsoft.com/office/officeart/2005/8/layout/vList2"/>
    <dgm:cxn modelId="{EEFE38C3-804D-4354-BBED-6AB763BD24DA}" type="presParOf" srcId="{126B6FBE-4324-4175-BF22-E8D6ECABAE23}" destId="{6CEEC381-AD52-4462-BAA4-E18605247D8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33C602-2594-41AA-9529-710C1561F6DE}" type="doc">
      <dgm:prSet loTypeId="urn:microsoft.com/office/officeart/2005/8/layout/matrix3" loCatId="matrix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D0BE2E3-3A56-4FC1-8943-AF6DBC58D731}">
      <dgm:prSet phldrT="[Text]"/>
      <dgm:spPr/>
      <dgm:t>
        <a:bodyPr/>
        <a:lstStyle/>
        <a:p>
          <a:r>
            <a:rPr lang="cs-CZ" dirty="0" smtClean="0"/>
            <a:t>STÁTNÍ ZŘÍZENÍ</a:t>
          </a:r>
          <a:endParaRPr lang="cs-CZ" dirty="0"/>
        </a:p>
      </dgm:t>
    </dgm:pt>
    <dgm:pt modelId="{4B5ED216-4FD8-4A43-A1A7-1180C9142EAB}" type="parTrans" cxnId="{EE207F61-BD8C-4AEC-9C48-17EB9D9FA3E1}">
      <dgm:prSet/>
      <dgm:spPr/>
      <dgm:t>
        <a:bodyPr/>
        <a:lstStyle/>
        <a:p>
          <a:endParaRPr lang="cs-CZ"/>
        </a:p>
      </dgm:t>
    </dgm:pt>
    <dgm:pt modelId="{C53BB248-1C4B-4768-99E3-F915C5A41DB0}" type="sibTrans" cxnId="{EE207F61-BD8C-4AEC-9C48-17EB9D9FA3E1}">
      <dgm:prSet/>
      <dgm:spPr/>
      <dgm:t>
        <a:bodyPr/>
        <a:lstStyle/>
        <a:p>
          <a:endParaRPr lang="cs-CZ"/>
        </a:p>
      </dgm:t>
    </dgm:pt>
    <dgm:pt modelId="{7C68593C-633E-4B5F-ACB2-CD8C40EB48E7}">
      <dgm:prSet phldrT="[Text]"/>
      <dgm:spPr/>
      <dgm:t>
        <a:bodyPr/>
        <a:lstStyle/>
        <a:p>
          <a:r>
            <a:rPr lang="cs-CZ" dirty="0" smtClean="0"/>
            <a:t>ABSOLUTIS-</a:t>
          </a:r>
        </a:p>
        <a:p>
          <a:r>
            <a:rPr lang="cs-CZ" dirty="0" smtClean="0"/>
            <a:t>TICKÁ</a:t>
          </a:r>
        </a:p>
        <a:p>
          <a:r>
            <a:rPr lang="cs-CZ" dirty="0" smtClean="0"/>
            <a:t>MONARCHIE</a:t>
          </a:r>
          <a:endParaRPr lang="cs-CZ" dirty="0"/>
        </a:p>
      </dgm:t>
    </dgm:pt>
    <dgm:pt modelId="{4EBD5601-B704-44ED-A2D3-19E91A8465A8}" type="parTrans" cxnId="{B100FF73-91B1-48B8-AEAD-C743B8D9375C}">
      <dgm:prSet/>
      <dgm:spPr/>
      <dgm:t>
        <a:bodyPr/>
        <a:lstStyle/>
        <a:p>
          <a:endParaRPr lang="cs-CZ"/>
        </a:p>
      </dgm:t>
    </dgm:pt>
    <dgm:pt modelId="{9152CD8B-18EE-4036-96D8-1F50F5B70046}" type="sibTrans" cxnId="{B100FF73-91B1-48B8-AEAD-C743B8D9375C}">
      <dgm:prSet/>
      <dgm:spPr/>
      <dgm:t>
        <a:bodyPr/>
        <a:lstStyle/>
        <a:p>
          <a:endParaRPr lang="cs-CZ"/>
        </a:p>
      </dgm:t>
    </dgm:pt>
    <dgm:pt modelId="{7F647245-49B7-46FF-9881-E6BDDA3CBCBC}">
      <dgm:prSet phldrT="[Text]"/>
      <dgm:spPr/>
      <dgm:t>
        <a:bodyPr/>
        <a:lstStyle/>
        <a:p>
          <a:r>
            <a:rPr lang="cs-CZ" dirty="0" smtClean="0"/>
            <a:t>OBYVATELSTVO</a:t>
          </a:r>
          <a:endParaRPr lang="cs-CZ" dirty="0"/>
        </a:p>
      </dgm:t>
    </dgm:pt>
    <dgm:pt modelId="{EB47C08C-7FFA-45C9-A2D0-87CFE0EAFAC2}" type="parTrans" cxnId="{132D65A2-14C7-4F58-90A6-C640FD95B488}">
      <dgm:prSet/>
      <dgm:spPr/>
      <dgm:t>
        <a:bodyPr/>
        <a:lstStyle/>
        <a:p>
          <a:endParaRPr lang="cs-CZ"/>
        </a:p>
      </dgm:t>
    </dgm:pt>
    <dgm:pt modelId="{EC1FB41F-BCCE-4833-BF15-517EADD7F9D6}" type="sibTrans" cxnId="{132D65A2-14C7-4F58-90A6-C640FD95B488}">
      <dgm:prSet/>
      <dgm:spPr/>
      <dgm:t>
        <a:bodyPr/>
        <a:lstStyle/>
        <a:p>
          <a:endParaRPr lang="cs-CZ"/>
        </a:p>
      </dgm:t>
    </dgm:pt>
    <dgm:pt modelId="{DA1429EC-85B4-46F3-9468-1960A934E518}">
      <dgm:prSet phldrT="[Text]"/>
      <dgm:spPr/>
      <dgm:t>
        <a:bodyPr/>
        <a:lstStyle/>
        <a:p>
          <a:r>
            <a:rPr lang="cs-CZ" dirty="0" smtClean="0"/>
            <a:t>ARABOVÉ</a:t>
          </a:r>
        </a:p>
        <a:p>
          <a:r>
            <a:rPr lang="cs-CZ" dirty="0" smtClean="0"/>
            <a:t>ISLÁM</a:t>
          </a:r>
          <a:endParaRPr lang="cs-CZ" dirty="0"/>
        </a:p>
      </dgm:t>
    </dgm:pt>
    <dgm:pt modelId="{E5A5C9C0-90EE-4DE2-A6C1-69C74DDB3694}" type="parTrans" cxnId="{79044D2B-9ECA-4EDC-BD76-11009E748B5F}">
      <dgm:prSet/>
      <dgm:spPr/>
      <dgm:t>
        <a:bodyPr/>
        <a:lstStyle/>
        <a:p>
          <a:endParaRPr lang="cs-CZ"/>
        </a:p>
      </dgm:t>
    </dgm:pt>
    <dgm:pt modelId="{2D9F43A2-5E28-4462-BEFD-821A9ED9CBA8}" type="sibTrans" cxnId="{79044D2B-9ECA-4EDC-BD76-11009E748B5F}">
      <dgm:prSet/>
      <dgm:spPr/>
      <dgm:t>
        <a:bodyPr/>
        <a:lstStyle/>
        <a:p>
          <a:endParaRPr lang="cs-CZ"/>
        </a:p>
      </dgm:t>
    </dgm:pt>
    <dgm:pt modelId="{DF74307F-6BB3-47DC-B729-9779CE3B76EA}" type="pres">
      <dgm:prSet presAssocID="{B133C602-2594-41AA-9529-710C1561F6DE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8279B8-26B8-4513-9128-209B0950FF1C}" type="pres">
      <dgm:prSet presAssocID="{B133C602-2594-41AA-9529-710C1561F6DE}" presName="diamond" presStyleLbl="bgShp" presStyleIdx="0" presStyleCnt="1"/>
      <dgm:spPr/>
    </dgm:pt>
    <dgm:pt modelId="{36F9701B-E259-4107-84A4-16C1B843371F}" type="pres">
      <dgm:prSet presAssocID="{B133C602-2594-41AA-9529-710C1561F6DE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3C8B44-F702-4BA2-924B-2BAA55FF892F}" type="pres">
      <dgm:prSet presAssocID="{B133C602-2594-41AA-9529-710C1561F6DE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55352D-29B3-436E-8F01-6C39B4098681}" type="pres">
      <dgm:prSet presAssocID="{B133C602-2594-41AA-9529-710C1561F6DE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8C4808-3B71-450F-85AC-4AAEA8888660}" type="pres">
      <dgm:prSet presAssocID="{B133C602-2594-41AA-9529-710C1561F6DE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2D65A2-14C7-4F58-90A6-C640FD95B488}" srcId="{B133C602-2594-41AA-9529-710C1561F6DE}" destId="{7F647245-49B7-46FF-9881-E6BDDA3CBCBC}" srcOrd="2" destOrd="0" parTransId="{EB47C08C-7FFA-45C9-A2D0-87CFE0EAFAC2}" sibTransId="{EC1FB41F-BCCE-4833-BF15-517EADD7F9D6}"/>
    <dgm:cxn modelId="{B100FF73-91B1-48B8-AEAD-C743B8D9375C}" srcId="{B133C602-2594-41AA-9529-710C1561F6DE}" destId="{7C68593C-633E-4B5F-ACB2-CD8C40EB48E7}" srcOrd="1" destOrd="0" parTransId="{4EBD5601-B704-44ED-A2D3-19E91A8465A8}" sibTransId="{9152CD8B-18EE-4036-96D8-1F50F5B70046}"/>
    <dgm:cxn modelId="{B02A6C78-4AE2-4121-AB91-54486F4F128E}" type="presOf" srcId="{7F647245-49B7-46FF-9881-E6BDDA3CBCBC}" destId="{6755352D-29B3-436E-8F01-6C39B4098681}" srcOrd="0" destOrd="0" presId="urn:microsoft.com/office/officeart/2005/8/layout/matrix3"/>
    <dgm:cxn modelId="{79044D2B-9ECA-4EDC-BD76-11009E748B5F}" srcId="{B133C602-2594-41AA-9529-710C1561F6DE}" destId="{DA1429EC-85B4-46F3-9468-1960A934E518}" srcOrd="3" destOrd="0" parTransId="{E5A5C9C0-90EE-4DE2-A6C1-69C74DDB3694}" sibTransId="{2D9F43A2-5E28-4462-BEFD-821A9ED9CBA8}"/>
    <dgm:cxn modelId="{EE207F61-BD8C-4AEC-9C48-17EB9D9FA3E1}" srcId="{B133C602-2594-41AA-9529-710C1561F6DE}" destId="{6D0BE2E3-3A56-4FC1-8943-AF6DBC58D731}" srcOrd="0" destOrd="0" parTransId="{4B5ED216-4FD8-4A43-A1A7-1180C9142EAB}" sibTransId="{C53BB248-1C4B-4768-99E3-F915C5A41DB0}"/>
    <dgm:cxn modelId="{A3B75F67-BA8F-423E-8C85-C60B129AA0A9}" type="presOf" srcId="{DA1429EC-85B4-46F3-9468-1960A934E518}" destId="{F68C4808-3B71-450F-85AC-4AAEA8888660}" srcOrd="0" destOrd="0" presId="urn:microsoft.com/office/officeart/2005/8/layout/matrix3"/>
    <dgm:cxn modelId="{9C7DE7CB-94B1-4BC9-866C-31E5D6355CC8}" type="presOf" srcId="{6D0BE2E3-3A56-4FC1-8943-AF6DBC58D731}" destId="{36F9701B-E259-4107-84A4-16C1B843371F}" srcOrd="0" destOrd="0" presId="urn:microsoft.com/office/officeart/2005/8/layout/matrix3"/>
    <dgm:cxn modelId="{67BDA162-6FAD-4EF7-B618-9884317111E0}" type="presOf" srcId="{7C68593C-633E-4B5F-ACB2-CD8C40EB48E7}" destId="{643C8B44-F702-4BA2-924B-2BAA55FF892F}" srcOrd="0" destOrd="0" presId="urn:microsoft.com/office/officeart/2005/8/layout/matrix3"/>
    <dgm:cxn modelId="{EE00F75A-0566-4361-8519-68BB431F3D95}" type="presOf" srcId="{B133C602-2594-41AA-9529-710C1561F6DE}" destId="{DF74307F-6BB3-47DC-B729-9779CE3B76EA}" srcOrd="0" destOrd="0" presId="urn:microsoft.com/office/officeart/2005/8/layout/matrix3"/>
    <dgm:cxn modelId="{AEC5130F-A0C1-42C9-BA53-486F775482CE}" type="presParOf" srcId="{DF74307F-6BB3-47DC-B729-9779CE3B76EA}" destId="{A58279B8-26B8-4513-9128-209B0950FF1C}" srcOrd="0" destOrd="0" presId="urn:microsoft.com/office/officeart/2005/8/layout/matrix3"/>
    <dgm:cxn modelId="{CBAE2EB0-7947-45EB-9270-B8E6F313CE2C}" type="presParOf" srcId="{DF74307F-6BB3-47DC-B729-9779CE3B76EA}" destId="{36F9701B-E259-4107-84A4-16C1B843371F}" srcOrd="1" destOrd="0" presId="urn:microsoft.com/office/officeart/2005/8/layout/matrix3"/>
    <dgm:cxn modelId="{0D152A7A-AB25-42C7-A03B-84857AEE32F3}" type="presParOf" srcId="{DF74307F-6BB3-47DC-B729-9779CE3B76EA}" destId="{643C8B44-F702-4BA2-924B-2BAA55FF892F}" srcOrd="2" destOrd="0" presId="urn:microsoft.com/office/officeart/2005/8/layout/matrix3"/>
    <dgm:cxn modelId="{FB25920C-6F42-4E71-AFEB-E4780D1F768F}" type="presParOf" srcId="{DF74307F-6BB3-47DC-B729-9779CE3B76EA}" destId="{6755352D-29B3-436E-8F01-6C39B4098681}" srcOrd="3" destOrd="0" presId="urn:microsoft.com/office/officeart/2005/8/layout/matrix3"/>
    <dgm:cxn modelId="{7C611FF9-E5B9-4F77-A4AA-9A69945F211B}" type="presParOf" srcId="{DF74307F-6BB3-47DC-B729-9779CE3B76EA}" destId="{F68C4808-3B71-450F-85AC-4AAEA888866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8DDF3B-BFCF-4E3C-AA86-11FDBAA3D946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A8B774A-2B0F-42E5-A78C-2A8DEA794948}">
      <dgm:prSet phldrT="[Text]"/>
      <dgm:spPr/>
      <dgm:t>
        <a:bodyPr/>
        <a:lstStyle/>
        <a:p>
          <a:r>
            <a:rPr lang="cs-CZ" dirty="0" smtClean="0"/>
            <a:t>Mekka</a:t>
          </a:r>
          <a:endParaRPr lang="cs-CZ" dirty="0"/>
        </a:p>
      </dgm:t>
    </dgm:pt>
    <dgm:pt modelId="{CB5C3885-110E-4EB1-AA7B-A74AD70E032F}" type="parTrans" cxnId="{A397E1EC-5AD7-4ECD-A43E-45B3DF37553D}">
      <dgm:prSet/>
      <dgm:spPr/>
      <dgm:t>
        <a:bodyPr/>
        <a:lstStyle/>
        <a:p>
          <a:endParaRPr lang="cs-CZ"/>
        </a:p>
      </dgm:t>
    </dgm:pt>
    <dgm:pt modelId="{364305F8-E072-4065-BA7E-9E0DBBA8A6C7}" type="sibTrans" cxnId="{A397E1EC-5AD7-4ECD-A43E-45B3DF37553D}">
      <dgm:prSet/>
      <dgm:spPr/>
      <dgm:t>
        <a:bodyPr/>
        <a:lstStyle/>
        <a:p>
          <a:endParaRPr lang="cs-CZ"/>
        </a:p>
      </dgm:t>
    </dgm:pt>
    <dgm:pt modelId="{723820D6-167F-46FF-B40E-F82FE94C6910}">
      <dgm:prSet phldrT="[Text]"/>
      <dgm:spPr/>
      <dgm:t>
        <a:bodyPr/>
        <a:lstStyle/>
        <a:p>
          <a:r>
            <a:rPr lang="cs-CZ" dirty="0" smtClean="0"/>
            <a:t>Rodiště zakladatele islámu proroka Muhammada</a:t>
          </a:r>
          <a:endParaRPr lang="cs-CZ" dirty="0"/>
        </a:p>
      </dgm:t>
    </dgm:pt>
    <dgm:pt modelId="{11C17207-DBFD-4C5A-936D-7A5A8E5E1E65}" type="parTrans" cxnId="{2D0DC974-A0C4-40F5-961B-C3C74870B81E}">
      <dgm:prSet/>
      <dgm:spPr/>
      <dgm:t>
        <a:bodyPr/>
        <a:lstStyle/>
        <a:p>
          <a:endParaRPr lang="cs-CZ"/>
        </a:p>
      </dgm:t>
    </dgm:pt>
    <dgm:pt modelId="{F269E920-387F-4414-9F76-6BD12F1599C1}" type="sibTrans" cxnId="{2D0DC974-A0C4-40F5-961B-C3C74870B81E}">
      <dgm:prSet/>
      <dgm:spPr/>
      <dgm:t>
        <a:bodyPr/>
        <a:lstStyle/>
        <a:p>
          <a:endParaRPr lang="cs-CZ"/>
        </a:p>
      </dgm:t>
    </dgm:pt>
    <dgm:pt modelId="{123A965D-D76E-4469-A659-45E35180368B}">
      <dgm:prSet phldrT="[Text]"/>
      <dgm:spPr/>
      <dgm:t>
        <a:bodyPr/>
        <a:lstStyle/>
        <a:p>
          <a:r>
            <a:rPr lang="cs-CZ" dirty="0" smtClean="0"/>
            <a:t>Každý muslim ji musí jednou za život navštívit</a:t>
          </a:r>
          <a:endParaRPr lang="cs-CZ" dirty="0"/>
        </a:p>
      </dgm:t>
    </dgm:pt>
    <dgm:pt modelId="{68231634-7F29-4437-AB82-308B9E75E65E}" type="parTrans" cxnId="{98398953-7241-4E2E-82B1-5C7A61D5445D}">
      <dgm:prSet/>
      <dgm:spPr/>
      <dgm:t>
        <a:bodyPr/>
        <a:lstStyle/>
        <a:p>
          <a:endParaRPr lang="cs-CZ"/>
        </a:p>
      </dgm:t>
    </dgm:pt>
    <dgm:pt modelId="{751EE747-6BE3-4D00-9C8E-2438EE9B0327}" type="sibTrans" cxnId="{98398953-7241-4E2E-82B1-5C7A61D5445D}">
      <dgm:prSet/>
      <dgm:spPr/>
      <dgm:t>
        <a:bodyPr/>
        <a:lstStyle/>
        <a:p>
          <a:endParaRPr lang="cs-CZ"/>
        </a:p>
      </dgm:t>
    </dgm:pt>
    <dgm:pt modelId="{80BD70A8-241D-4B9C-8BD0-BE2BBFDA499A}">
      <dgm:prSet phldrT="[Text]"/>
      <dgm:spPr/>
      <dgm:t>
        <a:bodyPr/>
        <a:lstStyle/>
        <a:p>
          <a:r>
            <a:rPr lang="cs-CZ" dirty="0" smtClean="0"/>
            <a:t>Při modlitbách se k ní otáčejí čelem</a:t>
          </a:r>
          <a:endParaRPr lang="cs-CZ" dirty="0"/>
        </a:p>
      </dgm:t>
    </dgm:pt>
    <dgm:pt modelId="{41018725-DDCB-4847-8BAD-751B215CD291}" type="parTrans" cxnId="{405F7557-F224-4AE6-B275-1F2880DB537D}">
      <dgm:prSet/>
      <dgm:spPr/>
      <dgm:t>
        <a:bodyPr/>
        <a:lstStyle/>
        <a:p>
          <a:endParaRPr lang="cs-CZ"/>
        </a:p>
      </dgm:t>
    </dgm:pt>
    <dgm:pt modelId="{CB572AFE-082B-402F-9622-15843960668E}" type="sibTrans" cxnId="{405F7557-F224-4AE6-B275-1F2880DB537D}">
      <dgm:prSet/>
      <dgm:spPr/>
      <dgm:t>
        <a:bodyPr/>
        <a:lstStyle/>
        <a:p>
          <a:endParaRPr lang="cs-CZ"/>
        </a:p>
      </dgm:t>
    </dgm:pt>
    <dgm:pt modelId="{5673687E-E7FF-4EC5-8464-046A2C068DD3}" type="pres">
      <dgm:prSet presAssocID="{488DDF3B-BFCF-4E3C-AA86-11FDBAA3D946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098A1D99-EBF4-488C-8B69-4EC57E53F19A}" type="pres">
      <dgm:prSet presAssocID="{DA8B774A-2B0F-42E5-A78C-2A8DEA794948}" presName="thickLine" presStyleLbl="alignNode1" presStyleIdx="0" presStyleCnt="1"/>
      <dgm:spPr/>
    </dgm:pt>
    <dgm:pt modelId="{2A7F1BE7-9156-422D-B2B3-EA8FED0689C3}" type="pres">
      <dgm:prSet presAssocID="{DA8B774A-2B0F-42E5-A78C-2A8DEA794948}" presName="horz1" presStyleCnt="0"/>
      <dgm:spPr/>
    </dgm:pt>
    <dgm:pt modelId="{F5FFBDFD-D677-4AE5-ADA6-31F6E4CBAC59}" type="pres">
      <dgm:prSet presAssocID="{DA8B774A-2B0F-42E5-A78C-2A8DEA794948}" presName="tx1" presStyleLbl="revTx" presStyleIdx="0" presStyleCnt="4"/>
      <dgm:spPr/>
      <dgm:t>
        <a:bodyPr/>
        <a:lstStyle/>
        <a:p>
          <a:endParaRPr lang="cs-CZ"/>
        </a:p>
      </dgm:t>
    </dgm:pt>
    <dgm:pt modelId="{6CDD642B-ABF7-4E38-8E75-0431EE4A3D6F}" type="pres">
      <dgm:prSet presAssocID="{DA8B774A-2B0F-42E5-A78C-2A8DEA794948}" presName="vert1" presStyleCnt="0"/>
      <dgm:spPr/>
    </dgm:pt>
    <dgm:pt modelId="{610F5DF3-A4BC-4946-8726-A1FD66D75EA9}" type="pres">
      <dgm:prSet presAssocID="{723820D6-167F-46FF-B40E-F82FE94C6910}" presName="vertSpace2a" presStyleCnt="0"/>
      <dgm:spPr/>
    </dgm:pt>
    <dgm:pt modelId="{0E66AFF5-9629-431F-83D7-0C6339F28F8E}" type="pres">
      <dgm:prSet presAssocID="{723820D6-167F-46FF-B40E-F82FE94C6910}" presName="horz2" presStyleCnt="0"/>
      <dgm:spPr/>
    </dgm:pt>
    <dgm:pt modelId="{3D2908AC-BFD3-4790-A28E-9739FEF4646B}" type="pres">
      <dgm:prSet presAssocID="{723820D6-167F-46FF-B40E-F82FE94C6910}" presName="horzSpace2" presStyleCnt="0"/>
      <dgm:spPr/>
    </dgm:pt>
    <dgm:pt modelId="{64C5E210-20CE-49D1-8584-D2D1EA14B089}" type="pres">
      <dgm:prSet presAssocID="{723820D6-167F-46FF-B40E-F82FE94C6910}" presName="tx2" presStyleLbl="revTx" presStyleIdx="1" presStyleCnt="4"/>
      <dgm:spPr/>
      <dgm:t>
        <a:bodyPr/>
        <a:lstStyle/>
        <a:p>
          <a:endParaRPr lang="cs-CZ"/>
        </a:p>
      </dgm:t>
    </dgm:pt>
    <dgm:pt modelId="{27E409D8-1EAD-483A-B365-D1E1074B5113}" type="pres">
      <dgm:prSet presAssocID="{723820D6-167F-46FF-B40E-F82FE94C6910}" presName="vert2" presStyleCnt="0"/>
      <dgm:spPr/>
    </dgm:pt>
    <dgm:pt modelId="{E67FAA7B-8F60-479E-899C-6271A1D2C57C}" type="pres">
      <dgm:prSet presAssocID="{723820D6-167F-46FF-B40E-F82FE94C6910}" presName="thinLine2b" presStyleLbl="callout" presStyleIdx="0" presStyleCnt="3"/>
      <dgm:spPr/>
    </dgm:pt>
    <dgm:pt modelId="{56EDBBBE-7875-42C5-87F6-545B9A746BD5}" type="pres">
      <dgm:prSet presAssocID="{723820D6-167F-46FF-B40E-F82FE94C6910}" presName="vertSpace2b" presStyleCnt="0"/>
      <dgm:spPr/>
    </dgm:pt>
    <dgm:pt modelId="{2845271C-DE83-4CC7-B88F-642BE1561745}" type="pres">
      <dgm:prSet presAssocID="{123A965D-D76E-4469-A659-45E35180368B}" presName="horz2" presStyleCnt="0"/>
      <dgm:spPr/>
    </dgm:pt>
    <dgm:pt modelId="{AA3EAA7A-1CC4-4174-AF39-D9CBCEC11F68}" type="pres">
      <dgm:prSet presAssocID="{123A965D-D76E-4469-A659-45E35180368B}" presName="horzSpace2" presStyleCnt="0"/>
      <dgm:spPr/>
    </dgm:pt>
    <dgm:pt modelId="{25AF73A9-CC63-4C90-9532-06280BE018FE}" type="pres">
      <dgm:prSet presAssocID="{123A965D-D76E-4469-A659-45E35180368B}" presName="tx2" presStyleLbl="revTx" presStyleIdx="2" presStyleCnt="4"/>
      <dgm:spPr/>
      <dgm:t>
        <a:bodyPr/>
        <a:lstStyle/>
        <a:p>
          <a:endParaRPr lang="cs-CZ"/>
        </a:p>
      </dgm:t>
    </dgm:pt>
    <dgm:pt modelId="{2158E0C9-263B-41DB-B5E0-054732CBFA2C}" type="pres">
      <dgm:prSet presAssocID="{123A965D-D76E-4469-A659-45E35180368B}" presName="vert2" presStyleCnt="0"/>
      <dgm:spPr/>
    </dgm:pt>
    <dgm:pt modelId="{373BB278-2173-43FF-BD58-D4730F0D062E}" type="pres">
      <dgm:prSet presAssocID="{123A965D-D76E-4469-A659-45E35180368B}" presName="thinLine2b" presStyleLbl="callout" presStyleIdx="1" presStyleCnt="3"/>
      <dgm:spPr/>
    </dgm:pt>
    <dgm:pt modelId="{627070CB-D474-478E-AA0A-A44901A26512}" type="pres">
      <dgm:prSet presAssocID="{123A965D-D76E-4469-A659-45E35180368B}" presName="vertSpace2b" presStyleCnt="0"/>
      <dgm:spPr/>
    </dgm:pt>
    <dgm:pt modelId="{48E5EEFC-B877-4727-AC91-E531EE477AEE}" type="pres">
      <dgm:prSet presAssocID="{80BD70A8-241D-4B9C-8BD0-BE2BBFDA499A}" presName="horz2" presStyleCnt="0"/>
      <dgm:spPr/>
    </dgm:pt>
    <dgm:pt modelId="{093383D3-412E-4AE8-95E8-B6D448F8188D}" type="pres">
      <dgm:prSet presAssocID="{80BD70A8-241D-4B9C-8BD0-BE2BBFDA499A}" presName="horzSpace2" presStyleCnt="0"/>
      <dgm:spPr/>
    </dgm:pt>
    <dgm:pt modelId="{CAD85556-6CD9-4B60-9568-62893779DBE2}" type="pres">
      <dgm:prSet presAssocID="{80BD70A8-241D-4B9C-8BD0-BE2BBFDA499A}" presName="tx2" presStyleLbl="revTx" presStyleIdx="3" presStyleCnt="4"/>
      <dgm:spPr/>
      <dgm:t>
        <a:bodyPr/>
        <a:lstStyle/>
        <a:p>
          <a:endParaRPr lang="cs-CZ"/>
        </a:p>
      </dgm:t>
    </dgm:pt>
    <dgm:pt modelId="{2ED1E96B-B5D9-45F3-8B46-ECD80674C045}" type="pres">
      <dgm:prSet presAssocID="{80BD70A8-241D-4B9C-8BD0-BE2BBFDA499A}" presName="vert2" presStyleCnt="0"/>
      <dgm:spPr/>
    </dgm:pt>
    <dgm:pt modelId="{917320D4-D853-4C99-809C-0C4AAE2CFFF2}" type="pres">
      <dgm:prSet presAssocID="{80BD70A8-241D-4B9C-8BD0-BE2BBFDA499A}" presName="thinLine2b" presStyleLbl="callout" presStyleIdx="2" presStyleCnt="3"/>
      <dgm:spPr/>
    </dgm:pt>
    <dgm:pt modelId="{215DC5DD-B99A-49AB-8464-7CCB4943CBA7}" type="pres">
      <dgm:prSet presAssocID="{80BD70A8-241D-4B9C-8BD0-BE2BBFDA499A}" presName="vertSpace2b" presStyleCnt="0"/>
      <dgm:spPr/>
    </dgm:pt>
  </dgm:ptLst>
  <dgm:cxnLst>
    <dgm:cxn modelId="{2D0DC974-A0C4-40F5-961B-C3C74870B81E}" srcId="{DA8B774A-2B0F-42E5-A78C-2A8DEA794948}" destId="{723820D6-167F-46FF-B40E-F82FE94C6910}" srcOrd="0" destOrd="0" parTransId="{11C17207-DBFD-4C5A-936D-7A5A8E5E1E65}" sibTransId="{F269E920-387F-4414-9F76-6BD12F1599C1}"/>
    <dgm:cxn modelId="{234DA3B2-F408-41C7-87DD-B52A7AA37029}" type="presOf" srcId="{DA8B774A-2B0F-42E5-A78C-2A8DEA794948}" destId="{F5FFBDFD-D677-4AE5-ADA6-31F6E4CBAC59}" srcOrd="0" destOrd="0" presId="urn:microsoft.com/office/officeart/2008/layout/LinedList"/>
    <dgm:cxn modelId="{0FF6ABDD-69BE-422A-A778-5913ACF3BFD0}" type="presOf" srcId="{723820D6-167F-46FF-B40E-F82FE94C6910}" destId="{64C5E210-20CE-49D1-8584-D2D1EA14B089}" srcOrd="0" destOrd="0" presId="urn:microsoft.com/office/officeart/2008/layout/LinedList"/>
    <dgm:cxn modelId="{405F7557-F224-4AE6-B275-1F2880DB537D}" srcId="{DA8B774A-2B0F-42E5-A78C-2A8DEA794948}" destId="{80BD70A8-241D-4B9C-8BD0-BE2BBFDA499A}" srcOrd="2" destOrd="0" parTransId="{41018725-DDCB-4847-8BAD-751B215CD291}" sibTransId="{CB572AFE-082B-402F-9622-15843960668E}"/>
    <dgm:cxn modelId="{98398953-7241-4E2E-82B1-5C7A61D5445D}" srcId="{DA8B774A-2B0F-42E5-A78C-2A8DEA794948}" destId="{123A965D-D76E-4469-A659-45E35180368B}" srcOrd="1" destOrd="0" parTransId="{68231634-7F29-4437-AB82-308B9E75E65E}" sibTransId="{751EE747-6BE3-4D00-9C8E-2438EE9B0327}"/>
    <dgm:cxn modelId="{A397E1EC-5AD7-4ECD-A43E-45B3DF37553D}" srcId="{488DDF3B-BFCF-4E3C-AA86-11FDBAA3D946}" destId="{DA8B774A-2B0F-42E5-A78C-2A8DEA794948}" srcOrd="0" destOrd="0" parTransId="{CB5C3885-110E-4EB1-AA7B-A74AD70E032F}" sibTransId="{364305F8-E072-4065-BA7E-9E0DBBA8A6C7}"/>
    <dgm:cxn modelId="{F10A8C34-ABC3-4177-A622-A77F34E537F9}" type="presOf" srcId="{80BD70A8-241D-4B9C-8BD0-BE2BBFDA499A}" destId="{CAD85556-6CD9-4B60-9568-62893779DBE2}" srcOrd="0" destOrd="0" presId="urn:microsoft.com/office/officeart/2008/layout/LinedList"/>
    <dgm:cxn modelId="{AB9D1025-C33F-4A9B-94CF-AEF77B6FDC24}" type="presOf" srcId="{123A965D-D76E-4469-A659-45E35180368B}" destId="{25AF73A9-CC63-4C90-9532-06280BE018FE}" srcOrd="0" destOrd="0" presId="urn:microsoft.com/office/officeart/2008/layout/LinedList"/>
    <dgm:cxn modelId="{53DD51C7-A636-46B2-854C-B9B9EED128B8}" type="presOf" srcId="{488DDF3B-BFCF-4E3C-AA86-11FDBAA3D946}" destId="{5673687E-E7FF-4EC5-8464-046A2C068DD3}" srcOrd="0" destOrd="0" presId="urn:microsoft.com/office/officeart/2008/layout/LinedList"/>
    <dgm:cxn modelId="{4A4CDC09-84A9-4BEC-A075-0FCD912CD087}" type="presParOf" srcId="{5673687E-E7FF-4EC5-8464-046A2C068DD3}" destId="{098A1D99-EBF4-488C-8B69-4EC57E53F19A}" srcOrd="0" destOrd="0" presId="urn:microsoft.com/office/officeart/2008/layout/LinedList"/>
    <dgm:cxn modelId="{33582CF1-533F-40C8-BBAC-3A9CB743572B}" type="presParOf" srcId="{5673687E-E7FF-4EC5-8464-046A2C068DD3}" destId="{2A7F1BE7-9156-422D-B2B3-EA8FED0689C3}" srcOrd="1" destOrd="0" presId="urn:microsoft.com/office/officeart/2008/layout/LinedList"/>
    <dgm:cxn modelId="{1D536F22-9CC7-434C-9CB8-FF61E08F0FF9}" type="presParOf" srcId="{2A7F1BE7-9156-422D-B2B3-EA8FED0689C3}" destId="{F5FFBDFD-D677-4AE5-ADA6-31F6E4CBAC59}" srcOrd="0" destOrd="0" presId="urn:microsoft.com/office/officeart/2008/layout/LinedList"/>
    <dgm:cxn modelId="{8F688391-ECE4-45E2-85F5-0D30F561A1BA}" type="presParOf" srcId="{2A7F1BE7-9156-422D-B2B3-EA8FED0689C3}" destId="{6CDD642B-ABF7-4E38-8E75-0431EE4A3D6F}" srcOrd="1" destOrd="0" presId="urn:microsoft.com/office/officeart/2008/layout/LinedList"/>
    <dgm:cxn modelId="{30B65F69-5023-4F07-9638-79A28735154A}" type="presParOf" srcId="{6CDD642B-ABF7-4E38-8E75-0431EE4A3D6F}" destId="{610F5DF3-A4BC-4946-8726-A1FD66D75EA9}" srcOrd="0" destOrd="0" presId="urn:microsoft.com/office/officeart/2008/layout/LinedList"/>
    <dgm:cxn modelId="{695D6F55-138C-4A4B-9DFA-24B4AE88DDCC}" type="presParOf" srcId="{6CDD642B-ABF7-4E38-8E75-0431EE4A3D6F}" destId="{0E66AFF5-9629-431F-83D7-0C6339F28F8E}" srcOrd="1" destOrd="0" presId="urn:microsoft.com/office/officeart/2008/layout/LinedList"/>
    <dgm:cxn modelId="{FE59ACD2-E170-46DF-AD5C-AFE2D18CB9C9}" type="presParOf" srcId="{0E66AFF5-9629-431F-83D7-0C6339F28F8E}" destId="{3D2908AC-BFD3-4790-A28E-9739FEF4646B}" srcOrd="0" destOrd="0" presId="urn:microsoft.com/office/officeart/2008/layout/LinedList"/>
    <dgm:cxn modelId="{66513072-4DC1-4B38-9F9B-ABE00ED56E4F}" type="presParOf" srcId="{0E66AFF5-9629-431F-83D7-0C6339F28F8E}" destId="{64C5E210-20CE-49D1-8584-D2D1EA14B089}" srcOrd="1" destOrd="0" presId="urn:microsoft.com/office/officeart/2008/layout/LinedList"/>
    <dgm:cxn modelId="{85CA17FD-29EF-4A9F-B670-88B2A689DBC7}" type="presParOf" srcId="{0E66AFF5-9629-431F-83D7-0C6339F28F8E}" destId="{27E409D8-1EAD-483A-B365-D1E1074B5113}" srcOrd="2" destOrd="0" presId="urn:microsoft.com/office/officeart/2008/layout/LinedList"/>
    <dgm:cxn modelId="{98133B9B-A5BC-4F3F-A33B-3A512701A949}" type="presParOf" srcId="{6CDD642B-ABF7-4E38-8E75-0431EE4A3D6F}" destId="{E67FAA7B-8F60-479E-899C-6271A1D2C57C}" srcOrd="2" destOrd="0" presId="urn:microsoft.com/office/officeart/2008/layout/LinedList"/>
    <dgm:cxn modelId="{F8DC87D0-9720-4974-8A58-23C1D67106DA}" type="presParOf" srcId="{6CDD642B-ABF7-4E38-8E75-0431EE4A3D6F}" destId="{56EDBBBE-7875-42C5-87F6-545B9A746BD5}" srcOrd="3" destOrd="0" presId="urn:microsoft.com/office/officeart/2008/layout/LinedList"/>
    <dgm:cxn modelId="{1AEF6DEC-B9AE-4A68-9BA2-9F8C9910B089}" type="presParOf" srcId="{6CDD642B-ABF7-4E38-8E75-0431EE4A3D6F}" destId="{2845271C-DE83-4CC7-B88F-642BE1561745}" srcOrd="4" destOrd="0" presId="urn:microsoft.com/office/officeart/2008/layout/LinedList"/>
    <dgm:cxn modelId="{E78BA69B-2851-4065-9311-EE9C58350949}" type="presParOf" srcId="{2845271C-DE83-4CC7-B88F-642BE1561745}" destId="{AA3EAA7A-1CC4-4174-AF39-D9CBCEC11F68}" srcOrd="0" destOrd="0" presId="urn:microsoft.com/office/officeart/2008/layout/LinedList"/>
    <dgm:cxn modelId="{B17899F7-D99F-4F16-805D-8A4DEE80EFD7}" type="presParOf" srcId="{2845271C-DE83-4CC7-B88F-642BE1561745}" destId="{25AF73A9-CC63-4C90-9532-06280BE018FE}" srcOrd="1" destOrd="0" presId="urn:microsoft.com/office/officeart/2008/layout/LinedList"/>
    <dgm:cxn modelId="{BBF36734-2B11-4F2C-BC1A-83A51B72550D}" type="presParOf" srcId="{2845271C-DE83-4CC7-B88F-642BE1561745}" destId="{2158E0C9-263B-41DB-B5E0-054732CBFA2C}" srcOrd="2" destOrd="0" presId="urn:microsoft.com/office/officeart/2008/layout/LinedList"/>
    <dgm:cxn modelId="{033C83F0-8C47-4938-B489-9BFD247BCFED}" type="presParOf" srcId="{6CDD642B-ABF7-4E38-8E75-0431EE4A3D6F}" destId="{373BB278-2173-43FF-BD58-D4730F0D062E}" srcOrd="5" destOrd="0" presId="urn:microsoft.com/office/officeart/2008/layout/LinedList"/>
    <dgm:cxn modelId="{5254277A-B2F1-4F83-B723-62558CD40A43}" type="presParOf" srcId="{6CDD642B-ABF7-4E38-8E75-0431EE4A3D6F}" destId="{627070CB-D474-478E-AA0A-A44901A26512}" srcOrd="6" destOrd="0" presId="urn:microsoft.com/office/officeart/2008/layout/LinedList"/>
    <dgm:cxn modelId="{55FA0517-D95B-459B-B69C-23ED89025A87}" type="presParOf" srcId="{6CDD642B-ABF7-4E38-8E75-0431EE4A3D6F}" destId="{48E5EEFC-B877-4727-AC91-E531EE477AEE}" srcOrd="7" destOrd="0" presId="urn:microsoft.com/office/officeart/2008/layout/LinedList"/>
    <dgm:cxn modelId="{7CD26CC5-9B76-4BA5-AE45-567E8101994C}" type="presParOf" srcId="{48E5EEFC-B877-4727-AC91-E531EE477AEE}" destId="{093383D3-412E-4AE8-95E8-B6D448F8188D}" srcOrd="0" destOrd="0" presId="urn:microsoft.com/office/officeart/2008/layout/LinedList"/>
    <dgm:cxn modelId="{9B6BE2FC-8986-4148-B512-9B426FD6AB48}" type="presParOf" srcId="{48E5EEFC-B877-4727-AC91-E531EE477AEE}" destId="{CAD85556-6CD9-4B60-9568-62893779DBE2}" srcOrd="1" destOrd="0" presId="urn:microsoft.com/office/officeart/2008/layout/LinedList"/>
    <dgm:cxn modelId="{44518037-53AD-4E66-9827-4DB8F0A074ED}" type="presParOf" srcId="{48E5EEFC-B877-4727-AC91-E531EE477AEE}" destId="{2ED1E96B-B5D9-45F3-8B46-ECD80674C045}" srcOrd="2" destOrd="0" presId="urn:microsoft.com/office/officeart/2008/layout/LinedList"/>
    <dgm:cxn modelId="{27912CAB-C60A-441D-B2E6-18FCB751F06C}" type="presParOf" srcId="{6CDD642B-ABF7-4E38-8E75-0431EE4A3D6F}" destId="{917320D4-D853-4C99-809C-0C4AAE2CFFF2}" srcOrd="8" destOrd="0" presId="urn:microsoft.com/office/officeart/2008/layout/LinedList"/>
    <dgm:cxn modelId="{EB6A5C5F-08CC-437B-9874-A66A2950A584}" type="presParOf" srcId="{6CDD642B-ABF7-4E38-8E75-0431EE4A3D6F}" destId="{215DC5DD-B99A-49AB-8464-7CCB4943CBA7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FC6349-DA21-45EE-A612-888AA5BB8EB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CA6D79D-39F1-42EB-B9E6-E4B2AF1EF215}">
      <dgm:prSet phldrT="[Text]"/>
      <dgm:spPr/>
      <dgm:t>
        <a:bodyPr/>
        <a:lstStyle/>
        <a:p>
          <a:r>
            <a:rPr lang="cs-CZ" dirty="0" smtClean="0"/>
            <a:t>ropa</a:t>
          </a:r>
          <a:endParaRPr lang="cs-CZ" dirty="0"/>
        </a:p>
      </dgm:t>
    </dgm:pt>
    <dgm:pt modelId="{3D9B683A-E4E8-4A18-9A9D-0E291EBF6A56}" type="parTrans" cxnId="{8642AF02-477D-4EAC-A060-82C3F7CA5B68}">
      <dgm:prSet/>
      <dgm:spPr/>
      <dgm:t>
        <a:bodyPr/>
        <a:lstStyle/>
        <a:p>
          <a:endParaRPr lang="cs-CZ"/>
        </a:p>
      </dgm:t>
    </dgm:pt>
    <dgm:pt modelId="{7BCD7249-AABD-49A9-8A7E-CD7E73C60FD3}" type="sibTrans" cxnId="{8642AF02-477D-4EAC-A060-82C3F7CA5B68}">
      <dgm:prSet/>
      <dgm:spPr/>
      <dgm:t>
        <a:bodyPr/>
        <a:lstStyle/>
        <a:p>
          <a:endParaRPr lang="cs-CZ"/>
        </a:p>
      </dgm:t>
    </dgm:pt>
    <dgm:pt modelId="{62994DC8-106E-4A7F-B20A-9FDEAEE8C362}">
      <dgm:prSet phldrT="[Text]"/>
      <dgm:spPr/>
      <dgm:t>
        <a:bodyPr/>
        <a:lstStyle/>
        <a:p>
          <a:r>
            <a:rPr lang="cs-CZ" dirty="0" smtClean="0"/>
            <a:t>Největší světový vývozce - bohatství</a:t>
          </a:r>
          <a:endParaRPr lang="cs-CZ" dirty="0"/>
        </a:p>
      </dgm:t>
    </dgm:pt>
    <dgm:pt modelId="{602491AE-8F9C-4CD7-8588-CE82127D5B56}" type="parTrans" cxnId="{490A77A8-5C7E-403D-8353-974E487C5B88}">
      <dgm:prSet/>
      <dgm:spPr/>
      <dgm:t>
        <a:bodyPr/>
        <a:lstStyle/>
        <a:p>
          <a:endParaRPr lang="cs-CZ"/>
        </a:p>
      </dgm:t>
    </dgm:pt>
    <dgm:pt modelId="{984DC46E-3DA3-4013-8755-B1C05A0D84FE}" type="sibTrans" cxnId="{490A77A8-5C7E-403D-8353-974E487C5B88}">
      <dgm:prSet/>
      <dgm:spPr/>
      <dgm:t>
        <a:bodyPr/>
        <a:lstStyle/>
        <a:p>
          <a:endParaRPr lang="cs-CZ"/>
        </a:p>
      </dgm:t>
    </dgm:pt>
    <dgm:pt modelId="{2DAF7D1D-1A3D-447B-B48A-7B34EB423758}">
      <dgm:prSet phldrT="[Text]"/>
      <dgm:spPr/>
      <dgm:t>
        <a:bodyPr/>
        <a:lstStyle/>
        <a:p>
          <a:r>
            <a:rPr lang="cs-CZ" dirty="0" smtClean="0"/>
            <a:t>Využití na vzdělávání obyvatel</a:t>
          </a:r>
          <a:endParaRPr lang="cs-CZ" dirty="0"/>
        </a:p>
      </dgm:t>
    </dgm:pt>
    <dgm:pt modelId="{1ECBFA9E-35B6-449B-804D-E3CD5BEC2AB8}" type="parTrans" cxnId="{601A71E2-CC9A-450C-AA6D-081F7EA29382}">
      <dgm:prSet/>
      <dgm:spPr/>
      <dgm:t>
        <a:bodyPr/>
        <a:lstStyle/>
        <a:p>
          <a:endParaRPr lang="cs-CZ"/>
        </a:p>
      </dgm:t>
    </dgm:pt>
    <dgm:pt modelId="{7C38A342-1B99-4ED0-B459-BC1FC0D2BB18}" type="sibTrans" cxnId="{601A71E2-CC9A-450C-AA6D-081F7EA29382}">
      <dgm:prSet/>
      <dgm:spPr/>
      <dgm:t>
        <a:bodyPr/>
        <a:lstStyle/>
        <a:p>
          <a:endParaRPr lang="cs-CZ"/>
        </a:p>
      </dgm:t>
    </dgm:pt>
    <dgm:pt modelId="{E2D0CFA0-4450-4B36-A28A-AFD89227E226}">
      <dgm:prSet phldrT="[Text]"/>
      <dgm:spPr/>
      <dgm:t>
        <a:bodyPr/>
        <a:lstStyle/>
        <a:p>
          <a:r>
            <a:rPr lang="cs-CZ" dirty="0" smtClean="0"/>
            <a:t>Využití na odsolování mořské vody        pitná</a:t>
          </a:r>
          <a:endParaRPr lang="cs-CZ" dirty="0"/>
        </a:p>
      </dgm:t>
    </dgm:pt>
    <dgm:pt modelId="{3C90883A-B5CC-46A8-B761-A0502770ED3A}" type="parTrans" cxnId="{0B7D0DDD-A867-4E71-B0D6-4FB850B1CF88}">
      <dgm:prSet/>
      <dgm:spPr/>
      <dgm:t>
        <a:bodyPr/>
        <a:lstStyle/>
        <a:p>
          <a:endParaRPr lang="cs-CZ"/>
        </a:p>
      </dgm:t>
    </dgm:pt>
    <dgm:pt modelId="{6BC804B6-D764-4D4A-8B8C-DF52B6825E30}" type="sibTrans" cxnId="{0B7D0DDD-A867-4E71-B0D6-4FB850B1CF88}">
      <dgm:prSet/>
      <dgm:spPr/>
      <dgm:t>
        <a:bodyPr/>
        <a:lstStyle/>
        <a:p>
          <a:endParaRPr lang="cs-CZ"/>
        </a:p>
      </dgm:t>
    </dgm:pt>
    <dgm:pt modelId="{8B2AFCF7-3E5A-4011-B116-AA25505CB970}" type="pres">
      <dgm:prSet presAssocID="{8BFC6349-DA21-45EE-A612-888AA5BB8EB6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A8492029-E380-4CB7-A3F2-F026EAA1A6F6}" type="pres">
      <dgm:prSet presAssocID="{FCA6D79D-39F1-42EB-B9E6-E4B2AF1EF215}" presName="thickLine" presStyleLbl="alignNode1" presStyleIdx="0" presStyleCnt="1"/>
      <dgm:spPr/>
    </dgm:pt>
    <dgm:pt modelId="{B840F3EC-ABE0-4F14-B503-AA56ADB9E969}" type="pres">
      <dgm:prSet presAssocID="{FCA6D79D-39F1-42EB-B9E6-E4B2AF1EF215}" presName="horz1" presStyleCnt="0"/>
      <dgm:spPr/>
    </dgm:pt>
    <dgm:pt modelId="{294DB865-DD71-4CC2-AC2D-2E4E0040E5C1}" type="pres">
      <dgm:prSet presAssocID="{FCA6D79D-39F1-42EB-B9E6-E4B2AF1EF215}" presName="tx1" presStyleLbl="revTx" presStyleIdx="0" presStyleCnt="4"/>
      <dgm:spPr/>
      <dgm:t>
        <a:bodyPr/>
        <a:lstStyle/>
        <a:p>
          <a:endParaRPr lang="cs-CZ"/>
        </a:p>
      </dgm:t>
    </dgm:pt>
    <dgm:pt modelId="{24812C47-D14A-445D-A1A1-C579642DE276}" type="pres">
      <dgm:prSet presAssocID="{FCA6D79D-39F1-42EB-B9E6-E4B2AF1EF215}" presName="vert1" presStyleCnt="0"/>
      <dgm:spPr/>
    </dgm:pt>
    <dgm:pt modelId="{7182425A-41F0-4748-BEB7-953FEC7FE67A}" type="pres">
      <dgm:prSet presAssocID="{62994DC8-106E-4A7F-B20A-9FDEAEE8C362}" presName="vertSpace2a" presStyleCnt="0"/>
      <dgm:spPr/>
    </dgm:pt>
    <dgm:pt modelId="{F71A50C8-CA6A-4030-91DE-D7A0D61D2416}" type="pres">
      <dgm:prSet presAssocID="{62994DC8-106E-4A7F-B20A-9FDEAEE8C362}" presName="horz2" presStyleCnt="0"/>
      <dgm:spPr/>
    </dgm:pt>
    <dgm:pt modelId="{B1698015-9DC4-4E42-88D5-18F65D431505}" type="pres">
      <dgm:prSet presAssocID="{62994DC8-106E-4A7F-B20A-9FDEAEE8C362}" presName="horzSpace2" presStyleCnt="0"/>
      <dgm:spPr/>
    </dgm:pt>
    <dgm:pt modelId="{B3352624-5087-48D8-93A1-46AB97B69D3E}" type="pres">
      <dgm:prSet presAssocID="{62994DC8-106E-4A7F-B20A-9FDEAEE8C362}" presName="tx2" presStyleLbl="revTx" presStyleIdx="1" presStyleCnt="4"/>
      <dgm:spPr/>
      <dgm:t>
        <a:bodyPr/>
        <a:lstStyle/>
        <a:p>
          <a:endParaRPr lang="cs-CZ"/>
        </a:p>
      </dgm:t>
    </dgm:pt>
    <dgm:pt modelId="{C4C1D7D6-2A6A-480C-9356-6537278A7AE5}" type="pres">
      <dgm:prSet presAssocID="{62994DC8-106E-4A7F-B20A-9FDEAEE8C362}" presName="vert2" presStyleCnt="0"/>
      <dgm:spPr/>
    </dgm:pt>
    <dgm:pt modelId="{7732C1E9-22B9-4825-A0EF-0BDF8953909D}" type="pres">
      <dgm:prSet presAssocID="{62994DC8-106E-4A7F-B20A-9FDEAEE8C362}" presName="thinLine2b" presStyleLbl="callout" presStyleIdx="0" presStyleCnt="3"/>
      <dgm:spPr/>
    </dgm:pt>
    <dgm:pt modelId="{4FFDE996-A7E7-4A29-9EA5-02747E5C2142}" type="pres">
      <dgm:prSet presAssocID="{62994DC8-106E-4A7F-B20A-9FDEAEE8C362}" presName="vertSpace2b" presStyleCnt="0"/>
      <dgm:spPr/>
    </dgm:pt>
    <dgm:pt modelId="{43FC7F24-4E0F-4157-917C-F3533B37F678}" type="pres">
      <dgm:prSet presAssocID="{2DAF7D1D-1A3D-447B-B48A-7B34EB423758}" presName="horz2" presStyleCnt="0"/>
      <dgm:spPr/>
    </dgm:pt>
    <dgm:pt modelId="{FFFACBFC-7326-463F-93EF-8FA628370A1D}" type="pres">
      <dgm:prSet presAssocID="{2DAF7D1D-1A3D-447B-B48A-7B34EB423758}" presName="horzSpace2" presStyleCnt="0"/>
      <dgm:spPr/>
    </dgm:pt>
    <dgm:pt modelId="{7537AB76-D0F8-40E4-814E-71E264B6E983}" type="pres">
      <dgm:prSet presAssocID="{2DAF7D1D-1A3D-447B-B48A-7B34EB423758}" presName="tx2" presStyleLbl="revTx" presStyleIdx="2" presStyleCnt="4"/>
      <dgm:spPr/>
      <dgm:t>
        <a:bodyPr/>
        <a:lstStyle/>
        <a:p>
          <a:endParaRPr lang="cs-CZ"/>
        </a:p>
      </dgm:t>
    </dgm:pt>
    <dgm:pt modelId="{A0D98018-35BD-4A4B-A671-962667891E3F}" type="pres">
      <dgm:prSet presAssocID="{2DAF7D1D-1A3D-447B-B48A-7B34EB423758}" presName="vert2" presStyleCnt="0"/>
      <dgm:spPr/>
    </dgm:pt>
    <dgm:pt modelId="{5A4724EF-2F83-48D7-BF48-40832DEF3DB8}" type="pres">
      <dgm:prSet presAssocID="{2DAF7D1D-1A3D-447B-B48A-7B34EB423758}" presName="thinLine2b" presStyleLbl="callout" presStyleIdx="1" presStyleCnt="3"/>
      <dgm:spPr/>
    </dgm:pt>
    <dgm:pt modelId="{949C05EE-2F3C-4CCE-A801-EAA3E0D11F23}" type="pres">
      <dgm:prSet presAssocID="{2DAF7D1D-1A3D-447B-B48A-7B34EB423758}" presName="vertSpace2b" presStyleCnt="0"/>
      <dgm:spPr/>
    </dgm:pt>
    <dgm:pt modelId="{09FC9C3B-8CE6-46F8-80C6-48C35D56184E}" type="pres">
      <dgm:prSet presAssocID="{E2D0CFA0-4450-4B36-A28A-AFD89227E226}" presName="horz2" presStyleCnt="0"/>
      <dgm:spPr/>
    </dgm:pt>
    <dgm:pt modelId="{A6C7B2FD-E1AB-44A1-A5E5-1CBE8E12F907}" type="pres">
      <dgm:prSet presAssocID="{E2D0CFA0-4450-4B36-A28A-AFD89227E226}" presName="horzSpace2" presStyleCnt="0"/>
      <dgm:spPr/>
    </dgm:pt>
    <dgm:pt modelId="{98B4B62C-0461-44C1-8FEA-407DB4502DE3}" type="pres">
      <dgm:prSet presAssocID="{E2D0CFA0-4450-4B36-A28A-AFD89227E226}" presName="tx2" presStyleLbl="revTx" presStyleIdx="3" presStyleCnt="4"/>
      <dgm:spPr/>
      <dgm:t>
        <a:bodyPr/>
        <a:lstStyle/>
        <a:p>
          <a:endParaRPr lang="cs-CZ"/>
        </a:p>
      </dgm:t>
    </dgm:pt>
    <dgm:pt modelId="{60E36F66-8233-4599-B3FD-C29B8EAD468A}" type="pres">
      <dgm:prSet presAssocID="{E2D0CFA0-4450-4B36-A28A-AFD89227E226}" presName="vert2" presStyleCnt="0"/>
      <dgm:spPr/>
    </dgm:pt>
    <dgm:pt modelId="{3595CFDE-D8A7-486A-8D44-B16AD372F3FC}" type="pres">
      <dgm:prSet presAssocID="{E2D0CFA0-4450-4B36-A28A-AFD89227E226}" presName="thinLine2b" presStyleLbl="callout" presStyleIdx="2" presStyleCnt="3"/>
      <dgm:spPr/>
    </dgm:pt>
    <dgm:pt modelId="{6A658FC2-C087-4AF6-AD31-7D77CE47FB5C}" type="pres">
      <dgm:prSet presAssocID="{E2D0CFA0-4450-4B36-A28A-AFD89227E226}" presName="vertSpace2b" presStyleCnt="0"/>
      <dgm:spPr/>
    </dgm:pt>
  </dgm:ptLst>
  <dgm:cxnLst>
    <dgm:cxn modelId="{8642AF02-477D-4EAC-A060-82C3F7CA5B68}" srcId="{8BFC6349-DA21-45EE-A612-888AA5BB8EB6}" destId="{FCA6D79D-39F1-42EB-B9E6-E4B2AF1EF215}" srcOrd="0" destOrd="0" parTransId="{3D9B683A-E4E8-4A18-9A9D-0E291EBF6A56}" sibTransId="{7BCD7249-AABD-49A9-8A7E-CD7E73C60FD3}"/>
    <dgm:cxn modelId="{0B7D0DDD-A867-4E71-B0D6-4FB850B1CF88}" srcId="{FCA6D79D-39F1-42EB-B9E6-E4B2AF1EF215}" destId="{E2D0CFA0-4450-4B36-A28A-AFD89227E226}" srcOrd="2" destOrd="0" parTransId="{3C90883A-B5CC-46A8-B761-A0502770ED3A}" sibTransId="{6BC804B6-D764-4D4A-8B8C-DF52B6825E30}"/>
    <dgm:cxn modelId="{96DD1C23-EDDA-4BDB-8E21-D6ECB6794D1C}" type="presOf" srcId="{FCA6D79D-39F1-42EB-B9E6-E4B2AF1EF215}" destId="{294DB865-DD71-4CC2-AC2D-2E4E0040E5C1}" srcOrd="0" destOrd="0" presId="urn:microsoft.com/office/officeart/2008/layout/LinedList"/>
    <dgm:cxn modelId="{3F3CD763-D2FA-43BA-8A88-ACD17E5AD23F}" type="presOf" srcId="{62994DC8-106E-4A7F-B20A-9FDEAEE8C362}" destId="{B3352624-5087-48D8-93A1-46AB97B69D3E}" srcOrd="0" destOrd="0" presId="urn:microsoft.com/office/officeart/2008/layout/LinedList"/>
    <dgm:cxn modelId="{08BB423A-5DCD-4238-8A99-A34CBFEECEF6}" type="presOf" srcId="{E2D0CFA0-4450-4B36-A28A-AFD89227E226}" destId="{98B4B62C-0461-44C1-8FEA-407DB4502DE3}" srcOrd="0" destOrd="0" presId="urn:microsoft.com/office/officeart/2008/layout/LinedList"/>
    <dgm:cxn modelId="{1D3858F9-EC32-428B-B784-E72257B9BE15}" type="presOf" srcId="{2DAF7D1D-1A3D-447B-B48A-7B34EB423758}" destId="{7537AB76-D0F8-40E4-814E-71E264B6E983}" srcOrd="0" destOrd="0" presId="urn:microsoft.com/office/officeart/2008/layout/LinedList"/>
    <dgm:cxn modelId="{96AB9CCF-7338-4475-A0F4-4C3008559D7B}" type="presOf" srcId="{8BFC6349-DA21-45EE-A612-888AA5BB8EB6}" destId="{8B2AFCF7-3E5A-4011-B116-AA25505CB970}" srcOrd="0" destOrd="0" presId="urn:microsoft.com/office/officeart/2008/layout/LinedList"/>
    <dgm:cxn modelId="{601A71E2-CC9A-450C-AA6D-081F7EA29382}" srcId="{FCA6D79D-39F1-42EB-B9E6-E4B2AF1EF215}" destId="{2DAF7D1D-1A3D-447B-B48A-7B34EB423758}" srcOrd="1" destOrd="0" parTransId="{1ECBFA9E-35B6-449B-804D-E3CD5BEC2AB8}" sibTransId="{7C38A342-1B99-4ED0-B459-BC1FC0D2BB18}"/>
    <dgm:cxn modelId="{490A77A8-5C7E-403D-8353-974E487C5B88}" srcId="{FCA6D79D-39F1-42EB-B9E6-E4B2AF1EF215}" destId="{62994DC8-106E-4A7F-B20A-9FDEAEE8C362}" srcOrd="0" destOrd="0" parTransId="{602491AE-8F9C-4CD7-8588-CE82127D5B56}" sibTransId="{984DC46E-3DA3-4013-8755-B1C05A0D84FE}"/>
    <dgm:cxn modelId="{66139246-5620-4052-9460-B50EBE4D8F6E}" type="presParOf" srcId="{8B2AFCF7-3E5A-4011-B116-AA25505CB970}" destId="{A8492029-E380-4CB7-A3F2-F026EAA1A6F6}" srcOrd="0" destOrd="0" presId="urn:microsoft.com/office/officeart/2008/layout/LinedList"/>
    <dgm:cxn modelId="{9FD07D35-4AE0-4578-B505-DC7577E15EDB}" type="presParOf" srcId="{8B2AFCF7-3E5A-4011-B116-AA25505CB970}" destId="{B840F3EC-ABE0-4F14-B503-AA56ADB9E969}" srcOrd="1" destOrd="0" presId="urn:microsoft.com/office/officeart/2008/layout/LinedList"/>
    <dgm:cxn modelId="{C3A71EFD-65E2-4B61-9F9A-18DB6E7640B2}" type="presParOf" srcId="{B840F3EC-ABE0-4F14-B503-AA56ADB9E969}" destId="{294DB865-DD71-4CC2-AC2D-2E4E0040E5C1}" srcOrd="0" destOrd="0" presId="urn:microsoft.com/office/officeart/2008/layout/LinedList"/>
    <dgm:cxn modelId="{87ACC209-77D8-4266-B9A4-658A47E6763D}" type="presParOf" srcId="{B840F3EC-ABE0-4F14-B503-AA56ADB9E969}" destId="{24812C47-D14A-445D-A1A1-C579642DE276}" srcOrd="1" destOrd="0" presId="urn:microsoft.com/office/officeart/2008/layout/LinedList"/>
    <dgm:cxn modelId="{2D5B23B0-E1C7-417E-A6F5-1FE25BC2697B}" type="presParOf" srcId="{24812C47-D14A-445D-A1A1-C579642DE276}" destId="{7182425A-41F0-4748-BEB7-953FEC7FE67A}" srcOrd="0" destOrd="0" presId="urn:microsoft.com/office/officeart/2008/layout/LinedList"/>
    <dgm:cxn modelId="{09EF092A-F78E-4888-835C-72BCE6B007CA}" type="presParOf" srcId="{24812C47-D14A-445D-A1A1-C579642DE276}" destId="{F71A50C8-CA6A-4030-91DE-D7A0D61D2416}" srcOrd="1" destOrd="0" presId="urn:microsoft.com/office/officeart/2008/layout/LinedList"/>
    <dgm:cxn modelId="{30E849D7-7D98-4746-B129-6F6798C11060}" type="presParOf" srcId="{F71A50C8-CA6A-4030-91DE-D7A0D61D2416}" destId="{B1698015-9DC4-4E42-88D5-18F65D431505}" srcOrd="0" destOrd="0" presId="urn:microsoft.com/office/officeart/2008/layout/LinedList"/>
    <dgm:cxn modelId="{6F6AFBCE-ADE6-4888-9432-7B5CC4248EDF}" type="presParOf" srcId="{F71A50C8-CA6A-4030-91DE-D7A0D61D2416}" destId="{B3352624-5087-48D8-93A1-46AB97B69D3E}" srcOrd="1" destOrd="0" presId="urn:microsoft.com/office/officeart/2008/layout/LinedList"/>
    <dgm:cxn modelId="{E5A22CA7-EBC5-4793-9BF9-79B8E4F45381}" type="presParOf" srcId="{F71A50C8-CA6A-4030-91DE-D7A0D61D2416}" destId="{C4C1D7D6-2A6A-480C-9356-6537278A7AE5}" srcOrd="2" destOrd="0" presId="urn:microsoft.com/office/officeart/2008/layout/LinedList"/>
    <dgm:cxn modelId="{D88B8C29-3864-4A01-AE76-CD826313DF7B}" type="presParOf" srcId="{24812C47-D14A-445D-A1A1-C579642DE276}" destId="{7732C1E9-22B9-4825-A0EF-0BDF8953909D}" srcOrd="2" destOrd="0" presId="urn:microsoft.com/office/officeart/2008/layout/LinedList"/>
    <dgm:cxn modelId="{384D9917-4197-4618-8ACB-C3DCE05B854E}" type="presParOf" srcId="{24812C47-D14A-445D-A1A1-C579642DE276}" destId="{4FFDE996-A7E7-4A29-9EA5-02747E5C2142}" srcOrd="3" destOrd="0" presId="urn:microsoft.com/office/officeart/2008/layout/LinedList"/>
    <dgm:cxn modelId="{484737BE-18DD-4FC4-8C1F-7007DE75B537}" type="presParOf" srcId="{24812C47-D14A-445D-A1A1-C579642DE276}" destId="{43FC7F24-4E0F-4157-917C-F3533B37F678}" srcOrd="4" destOrd="0" presId="urn:microsoft.com/office/officeart/2008/layout/LinedList"/>
    <dgm:cxn modelId="{5F0906D5-8D8B-45F5-BCF6-3526F067E49A}" type="presParOf" srcId="{43FC7F24-4E0F-4157-917C-F3533B37F678}" destId="{FFFACBFC-7326-463F-93EF-8FA628370A1D}" srcOrd="0" destOrd="0" presId="urn:microsoft.com/office/officeart/2008/layout/LinedList"/>
    <dgm:cxn modelId="{E7D8482B-D092-4E32-BDE6-FF3A74954DA0}" type="presParOf" srcId="{43FC7F24-4E0F-4157-917C-F3533B37F678}" destId="{7537AB76-D0F8-40E4-814E-71E264B6E983}" srcOrd="1" destOrd="0" presId="urn:microsoft.com/office/officeart/2008/layout/LinedList"/>
    <dgm:cxn modelId="{DDD696E8-B8E2-4CE0-979A-1E4BF155318F}" type="presParOf" srcId="{43FC7F24-4E0F-4157-917C-F3533B37F678}" destId="{A0D98018-35BD-4A4B-A671-962667891E3F}" srcOrd="2" destOrd="0" presId="urn:microsoft.com/office/officeart/2008/layout/LinedList"/>
    <dgm:cxn modelId="{EEBB3DF4-2602-4E41-A502-176997202DEF}" type="presParOf" srcId="{24812C47-D14A-445D-A1A1-C579642DE276}" destId="{5A4724EF-2F83-48D7-BF48-40832DEF3DB8}" srcOrd="5" destOrd="0" presId="urn:microsoft.com/office/officeart/2008/layout/LinedList"/>
    <dgm:cxn modelId="{D2C59633-3787-4AFF-BD1D-6F79BCE1D270}" type="presParOf" srcId="{24812C47-D14A-445D-A1A1-C579642DE276}" destId="{949C05EE-2F3C-4CCE-A801-EAA3E0D11F23}" srcOrd="6" destOrd="0" presId="urn:microsoft.com/office/officeart/2008/layout/LinedList"/>
    <dgm:cxn modelId="{F452712F-2F9B-4461-9899-67CC2A680A2E}" type="presParOf" srcId="{24812C47-D14A-445D-A1A1-C579642DE276}" destId="{09FC9C3B-8CE6-46F8-80C6-48C35D56184E}" srcOrd="7" destOrd="0" presId="urn:microsoft.com/office/officeart/2008/layout/LinedList"/>
    <dgm:cxn modelId="{DB097791-42A8-40A0-9D68-88E44B22EC88}" type="presParOf" srcId="{09FC9C3B-8CE6-46F8-80C6-48C35D56184E}" destId="{A6C7B2FD-E1AB-44A1-A5E5-1CBE8E12F907}" srcOrd="0" destOrd="0" presId="urn:microsoft.com/office/officeart/2008/layout/LinedList"/>
    <dgm:cxn modelId="{1FD415E1-2F47-46AA-B5C2-82EB9A397964}" type="presParOf" srcId="{09FC9C3B-8CE6-46F8-80C6-48C35D56184E}" destId="{98B4B62C-0461-44C1-8FEA-407DB4502DE3}" srcOrd="1" destOrd="0" presId="urn:microsoft.com/office/officeart/2008/layout/LinedList"/>
    <dgm:cxn modelId="{96C0B582-EA74-4D1B-B5D5-25C04359D9CE}" type="presParOf" srcId="{09FC9C3B-8CE6-46F8-80C6-48C35D56184E}" destId="{60E36F66-8233-4599-B3FD-C29B8EAD468A}" srcOrd="2" destOrd="0" presId="urn:microsoft.com/office/officeart/2008/layout/LinedList"/>
    <dgm:cxn modelId="{9CA33BBF-FE2A-4216-80AC-695CC6CB6E6A}" type="presParOf" srcId="{24812C47-D14A-445D-A1A1-C579642DE276}" destId="{3595CFDE-D8A7-486A-8D44-B16AD372F3FC}" srcOrd="8" destOrd="0" presId="urn:microsoft.com/office/officeart/2008/layout/LinedList"/>
    <dgm:cxn modelId="{1A8DFDF9-23A7-40A0-8951-C255C11CBF2F}" type="presParOf" srcId="{24812C47-D14A-445D-A1A1-C579642DE276}" destId="{6A658FC2-C087-4AF6-AD31-7D77CE47FB5C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A85741F-8681-4CFB-BC4B-385416E214A0}" type="doc">
      <dgm:prSet loTypeId="urn:microsoft.com/office/officeart/2005/8/layout/matrix3" loCatId="matrix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5C9D339-620A-4A53-9299-8ED384FB5DCC}">
      <dgm:prSet phldrT="[Text]"/>
      <dgm:spPr/>
      <dgm:t>
        <a:bodyPr/>
        <a:lstStyle/>
        <a:p>
          <a:r>
            <a:rPr lang="cs-CZ" dirty="0" smtClean="0"/>
            <a:t>Kuvajt </a:t>
          </a:r>
          <a:endParaRPr lang="cs-CZ" dirty="0"/>
        </a:p>
      </dgm:t>
    </dgm:pt>
    <dgm:pt modelId="{05903828-BF03-4531-8422-9B15E36318C5}" type="parTrans" cxnId="{A06C5469-19B4-4192-82F4-A1E96C705324}">
      <dgm:prSet/>
      <dgm:spPr/>
      <dgm:t>
        <a:bodyPr/>
        <a:lstStyle/>
        <a:p>
          <a:endParaRPr lang="cs-CZ"/>
        </a:p>
      </dgm:t>
    </dgm:pt>
    <dgm:pt modelId="{271EE018-D2EB-4108-89A8-7C7265905B9B}" type="sibTrans" cxnId="{A06C5469-19B4-4192-82F4-A1E96C705324}">
      <dgm:prSet/>
      <dgm:spPr/>
      <dgm:t>
        <a:bodyPr/>
        <a:lstStyle/>
        <a:p>
          <a:endParaRPr lang="cs-CZ"/>
        </a:p>
      </dgm:t>
    </dgm:pt>
    <dgm:pt modelId="{2BCCD4F2-A378-4F7E-B833-2BE5A8DB06EE}">
      <dgm:prSet phldrT="[Text]"/>
      <dgm:spPr/>
      <dgm:t>
        <a:bodyPr/>
        <a:lstStyle/>
        <a:p>
          <a:r>
            <a:rPr lang="cs-CZ" dirty="0" smtClean="0"/>
            <a:t>Bahrajn</a:t>
          </a:r>
          <a:endParaRPr lang="cs-CZ" dirty="0"/>
        </a:p>
      </dgm:t>
    </dgm:pt>
    <dgm:pt modelId="{785B6012-E13D-4F5D-951C-61432A99FF28}" type="parTrans" cxnId="{874E5E5F-80EB-4106-8879-CD80A5FE62DE}">
      <dgm:prSet/>
      <dgm:spPr/>
      <dgm:t>
        <a:bodyPr/>
        <a:lstStyle/>
        <a:p>
          <a:endParaRPr lang="cs-CZ"/>
        </a:p>
      </dgm:t>
    </dgm:pt>
    <dgm:pt modelId="{B35388C6-567A-424F-B1EB-1E307FB48FC9}" type="sibTrans" cxnId="{874E5E5F-80EB-4106-8879-CD80A5FE62DE}">
      <dgm:prSet/>
      <dgm:spPr/>
      <dgm:t>
        <a:bodyPr/>
        <a:lstStyle/>
        <a:p>
          <a:endParaRPr lang="cs-CZ"/>
        </a:p>
      </dgm:t>
    </dgm:pt>
    <dgm:pt modelId="{DB42C9A0-DCED-4791-9CBE-069AA8F63B9A}">
      <dgm:prSet phldrT="[Text]"/>
      <dgm:spPr/>
      <dgm:t>
        <a:bodyPr/>
        <a:lstStyle/>
        <a:p>
          <a:r>
            <a:rPr lang="cs-CZ" dirty="0" smtClean="0"/>
            <a:t>Katar</a:t>
          </a:r>
          <a:endParaRPr lang="cs-CZ" dirty="0"/>
        </a:p>
      </dgm:t>
    </dgm:pt>
    <dgm:pt modelId="{B83AAAE5-43C1-421F-B3C4-BF3CA730DBEF}" type="parTrans" cxnId="{405DEE13-8070-4736-B094-48B710066ABB}">
      <dgm:prSet/>
      <dgm:spPr/>
      <dgm:t>
        <a:bodyPr/>
        <a:lstStyle/>
        <a:p>
          <a:endParaRPr lang="cs-CZ"/>
        </a:p>
      </dgm:t>
    </dgm:pt>
    <dgm:pt modelId="{E83BAFC8-736E-4CFD-9F5F-84240CDE0523}" type="sibTrans" cxnId="{405DEE13-8070-4736-B094-48B710066ABB}">
      <dgm:prSet/>
      <dgm:spPr/>
      <dgm:t>
        <a:bodyPr/>
        <a:lstStyle/>
        <a:p>
          <a:endParaRPr lang="cs-CZ"/>
        </a:p>
      </dgm:t>
    </dgm:pt>
    <dgm:pt modelId="{3ACE6376-9A43-4CC9-BFF4-661661218098}">
      <dgm:prSet phldrT="[Text]"/>
      <dgm:spPr/>
      <dgm:t>
        <a:bodyPr/>
        <a:lstStyle/>
        <a:p>
          <a:r>
            <a:rPr lang="cs-CZ" dirty="0" smtClean="0"/>
            <a:t>Spojené</a:t>
          </a:r>
        </a:p>
        <a:p>
          <a:r>
            <a:rPr lang="cs-CZ" dirty="0" smtClean="0"/>
            <a:t>Arabské</a:t>
          </a:r>
        </a:p>
        <a:p>
          <a:r>
            <a:rPr lang="cs-CZ" dirty="0" smtClean="0"/>
            <a:t>Emiráty</a:t>
          </a:r>
          <a:endParaRPr lang="cs-CZ" dirty="0"/>
        </a:p>
      </dgm:t>
    </dgm:pt>
    <dgm:pt modelId="{DF2F75BC-5188-4515-9DC3-8E37D1F8B69E}" type="parTrans" cxnId="{C5C4E40A-F12F-499D-847E-EB20811535F0}">
      <dgm:prSet/>
      <dgm:spPr/>
      <dgm:t>
        <a:bodyPr/>
        <a:lstStyle/>
        <a:p>
          <a:endParaRPr lang="cs-CZ"/>
        </a:p>
      </dgm:t>
    </dgm:pt>
    <dgm:pt modelId="{21211683-1032-4ED3-818A-BB998C3690FF}" type="sibTrans" cxnId="{C5C4E40A-F12F-499D-847E-EB20811535F0}">
      <dgm:prSet/>
      <dgm:spPr/>
      <dgm:t>
        <a:bodyPr/>
        <a:lstStyle/>
        <a:p>
          <a:endParaRPr lang="cs-CZ"/>
        </a:p>
      </dgm:t>
    </dgm:pt>
    <dgm:pt modelId="{38F18879-91FF-4F2E-A095-0DDB65F09463}" type="pres">
      <dgm:prSet presAssocID="{3A85741F-8681-4CFB-BC4B-385416E214A0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C58337A-024B-4CCB-8A07-358F96F49D16}" type="pres">
      <dgm:prSet presAssocID="{3A85741F-8681-4CFB-BC4B-385416E214A0}" presName="diamond" presStyleLbl="bgShp" presStyleIdx="0" presStyleCnt="1"/>
      <dgm:spPr/>
    </dgm:pt>
    <dgm:pt modelId="{5AABBADE-DE62-4917-AA5D-17129BC1784A}" type="pres">
      <dgm:prSet presAssocID="{3A85741F-8681-4CFB-BC4B-385416E214A0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A35965-B1C4-4D44-8255-E2C581E78632}" type="pres">
      <dgm:prSet presAssocID="{3A85741F-8681-4CFB-BC4B-385416E214A0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0A0A3F-FE21-41D3-B50A-B4D8679E04E1}" type="pres">
      <dgm:prSet presAssocID="{3A85741F-8681-4CFB-BC4B-385416E214A0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198255-3D44-401C-9D19-667A85D43B93}" type="pres">
      <dgm:prSet presAssocID="{3A85741F-8681-4CFB-BC4B-385416E214A0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5DEE13-8070-4736-B094-48B710066ABB}" srcId="{3A85741F-8681-4CFB-BC4B-385416E214A0}" destId="{DB42C9A0-DCED-4791-9CBE-069AA8F63B9A}" srcOrd="2" destOrd="0" parTransId="{B83AAAE5-43C1-421F-B3C4-BF3CA730DBEF}" sibTransId="{E83BAFC8-736E-4CFD-9F5F-84240CDE0523}"/>
    <dgm:cxn modelId="{C5C4E40A-F12F-499D-847E-EB20811535F0}" srcId="{3A85741F-8681-4CFB-BC4B-385416E214A0}" destId="{3ACE6376-9A43-4CC9-BFF4-661661218098}" srcOrd="3" destOrd="0" parTransId="{DF2F75BC-5188-4515-9DC3-8E37D1F8B69E}" sibTransId="{21211683-1032-4ED3-818A-BB998C3690FF}"/>
    <dgm:cxn modelId="{629BCBD2-9AA3-4A04-AAC8-82E407A6709F}" type="presOf" srcId="{2BCCD4F2-A378-4F7E-B833-2BE5A8DB06EE}" destId="{AEA35965-B1C4-4D44-8255-E2C581E78632}" srcOrd="0" destOrd="0" presId="urn:microsoft.com/office/officeart/2005/8/layout/matrix3"/>
    <dgm:cxn modelId="{6ED27253-6D4D-42B5-9344-712873BA1FD0}" type="presOf" srcId="{DB42C9A0-DCED-4791-9CBE-069AA8F63B9A}" destId="{F80A0A3F-FE21-41D3-B50A-B4D8679E04E1}" srcOrd="0" destOrd="0" presId="urn:microsoft.com/office/officeart/2005/8/layout/matrix3"/>
    <dgm:cxn modelId="{126709A7-2394-4E39-94C6-D9722FE1FDE4}" type="presOf" srcId="{3ACE6376-9A43-4CC9-BFF4-661661218098}" destId="{A6198255-3D44-401C-9D19-667A85D43B93}" srcOrd="0" destOrd="0" presId="urn:microsoft.com/office/officeart/2005/8/layout/matrix3"/>
    <dgm:cxn modelId="{4382D0A4-C800-49B9-BFBB-7DBEB5B7C987}" type="presOf" srcId="{3A85741F-8681-4CFB-BC4B-385416E214A0}" destId="{38F18879-91FF-4F2E-A095-0DDB65F09463}" srcOrd="0" destOrd="0" presId="urn:microsoft.com/office/officeart/2005/8/layout/matrix3"/>
    <dgm:cxn modelId="{A06C5469-19B4-4192-82F4-A1E96C705324}" srcId="{3A85741F-8681-4CFB-BC4B-385416E214A0}" destId="{F5C9D339-620A-4A53-9299-8ED384FB5DCC}" srcOrd="0" destOrd="0" parTransId="{05903828-BF03-4531-8422-9B15E36318C5}" sibTransId="{271EE018-D2EB-4108-89A8-7C7265905B9B}"/>
    <dgm:cxn modelId="{D45AD885-7531-434D-B5C5-BEE8AF07AC87}" type="presOf" srcId="{F5C9D339-620A-4A53-9299-8ED384FB5DCC}" destId="{5AABBADE-DE62-4917-AA5D-17129BC1784A}" srcOrd="0" destOrd="0" presId="urn:microsoft.com/office/officeart/2005/8/layout/matrix3"/>
    <dgm:cxn modelId="{874E5E5F-80EB-4106-8879-CD80A5FE62DE}" srcId="{3A85741F-8681-4CFB-BC4B-385416E214A0}" destId="{2BCCD4F2-A378-4F7E-B833-2BE5A8DB06EE}" srcOrd="1" destOrd="0" parTransId="{785B6012-E13D-4F5D-951C-61432A99FF28}" sibTransId="{B35388C6-567A-424F-B1EB-1E307FB48FC9}"/>
    <dgm:cxn modelId="{A70D2C3C-4140-44C4-8F84-7003E2F59A37}" type="presParOf" srcId="{38F18879-91FF-4F2E-A095-0DDB65F09463}" destId="{FC58337A-024B-4CCB-8A07-358F96F49D16}" srcOrd="0" destOrd="0" presId="urn:microsoft.com/office/officeart/2005/8/layout/matrix3"/>
    <dgm:cxn modelId="{46AEA2DC-A5B4-49AE-9ECF-EFDFE06C8AC7}" type="presParOf" srcId="{38F18879-91FF-4F2E-A095-0DDB65F09463}" destId="{5AABBADE-DE62-4917-AA5D-17129BC1784A}" srcOrd="1" destOrd="0" presId="urn:microsoft.com/office/officeart/2005/8/layout/matrix3"/>
    <dgm:cxn modelId="{703B1A73-D918-4A04-957F-818E33A9E8E8}" type="presParOf" srcId="{38F18879-91FF-4F2E-A095-0DDB65F09463}" destId="{AEA35965-B1C4-4D44-8255-E2C581E78632}" srcOrd="2" destOrd="0" presId="urn:microsoft.com/office/officeart/2005/8/layout/matrix3"/>
    <dgm:cxn modelId="{26A5DCE8-4E9C-4C90-8FD4-71E355A737EA}" type="presParOf" srcId="{38F18879-91FF-4F2E-A095-0DDB65F09463}" destId="{F80A0A3F-FE21-41D3-B50A-B4D8679E04E1}" srcOrd="3" destOrd="0" presId="urn:microsoft.com/office/officeart/2005/8/layout/matrix3"/>
    <dgm:cxn modelId="{D43016EF-8779-4163-B804-9FB54DA93440}" type="presParOf" srcId="{38F18879-91FF-4F2E-A095-0DDB65F09463}" destId="{A6198255-3D44-401C-9D19-667A85D43B9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1B730D0-D575-47FA-91BB-58227E5AC25D}" type="doc">
      <dgm:prSet loTypeId="urn:microsoft.com/office/officeart/2009/3/layout/FramedTextPictur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C88A1E9-1758-4A3B-87E6-D74A89FDC2B2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Jemen</a:t>
          </a:r>
        </a:p>
        <a:p>
          <a:r>
            <a:rPr lang="cs-CZ" dirty="0" smtClean="0">
              <a:solidFill>
                <a:srgbClr val="FF0000"/>
              </a:solidFill>
            </a:rPr>
            <a:t>Omán</a:t>
          </a:r>
          <a:endParaRPr lang="cs-CZ" dirty="0">
            <a:solidFill>
              <a:srgbClr val="FF0000"/>
            </a:solidFill>
          </a:endParaRPr>
        </a:p>
      </dgm:t>
    </dgm:pt>
    <dgm:pt modelId="{F2896AFF-FA1A-48F6-B7DC-DABE40BB77D5}" type="parTrans" cxnId="{43BEC3D0-81FA-42DC-9923-90F9B36CD15A}">
      <dgm:prSet/>
      <dgm:spPr/>
      <dgm:t>
        <a:bodyPr/>
        <a:lstStyle/>
        <a:p>
          <a:endParaRPr lang="cs-CZ"/>
        </a:p>
      </dgm:t>
    </dgm:pt>
    <dgm:pt modelId="{426A7B0E-36FE-4843-BE94-5AC44C4959A6}" type="sibTrans" cxnId="{43BEC3D0-81FA-42DC-9923-90F9B36CD15A}">
      <dgm:prSet/>
      <dgm:spPr/>
      <dgm:t>
        <a:bodyPr/>
        <a:lstStyle/>
        <a:p>
          <a:endParaRPr lang="cs-CZ"/>
        </a:p>
      </dgm:t>
    </dgm:pt>
    <dgm:pt modelId="{56349BE8-7A36-4701-9090-61D3B238D906}" type="pres">
      <dgm:prSet presAssocID="{31B730D0-D575-47FA-91BB-58227E5AC25D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D18BB8FF-1FA4-467B-8AEA-ED51229CEF8F}" type="pres">
      <dgm:prSet presAssocID="{FC88A1E9-1758-4A3B-87E6-D74A89FDC2B2}" presName="composite" presStyleCnt="0">
        <dgm:presLayoutVars>
          <dgm:chMax/>
          <dgm:chPref/>
        </dgm:presLayoutVars>
      </dgm:prSet>
      <dgm:spPr/>
    </dgm:pt>
    <dgm:pt modelId="{C1B4745F-8CD0-4D92-9D6B-1CB24C3F886B}" type="pres">
      <dgm:prSet presAssocID="{FC88A1E9-1758-4A3B-87E6-D74A89FDC2B2}" presName="Image" presStyleLbl="bgImgPlace1" presStyleIdx="0" presStyleCnt="1"/>
      <dgm:spPr/>
    </dgm:pt>
    <dgm:pt modelId="{CB469E15-065B-4F50-90D2-A420F75CB6A7}" type="pres">
      <dgm:prSet presAssocID="{FC88A1E9-1758-4A3B-87E6-D74A89FDC2B2}" presName="ParentText" presStyleLbl="revTx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132B74-CF8B-4F95-916A-86245953D70B}" type="pres">
      <dgm:prSet presAssocID="{FC88A1E9-1758-4A3B-87E6-D74A89FDC2B2}" presName="tlFrame" presStyleLbl="node1" presStyleIdx="0" presStyleCnt="4"/>
      <dgm:spPr/>
    </dgm:pt>
    <dgm:pt modelId="{A131F8C9-754D-42BE-A413-78A959F56222}" type="pres">
      <dgm:prSet presAssocID="{FC88A1E9-1758-4A3B-87E6-D74A89FDC2B2}" presName="trFrame" presStyleLbl="node1" presStyleIdx="1" presStyleCnt="4"/>
      <dgm:spPr/>
    </dgm:pt>
    <dgm:pt modelId="{17586F34-AFD7-4FD7-9568-048F1106BCC3}" type="pres">
      <dgm:prSet presAssocID="{FC88A1E9-1758-4A3B-87E6-D74A89FDC2B2}" presName="blFrame" presStyleLbl="node1" presStyleIdx="2" presStyleCnt="4"/>
      <dgm:spPr/>
    </dgm:pt>
    <dgm:pt modelId="{5E337FFF-7349-4FDD-B810-1C9A70B627E9}" type="pres">
      <dgm:prSet presAssocID="{FC88A1E9-1758-4A3B-87E6-D74A89FDC2B2}" presName="brFrame" presStyleLbl="node1" presStyleIdx="3" presStyleCnt="4"/>
      <dgm:spPr/>
    </dgm:pt>
  </dgm:ptLst>
  <dgm:cxnLst>
    <dgm:cxn modelId="{E96C7DEB-DE92-4EE7-AC6A-55E117E34625}" type="presOf" srcId="{31B730D0-D575-47FA-91BB-58227E5AC25D}" destId="{56349BE8-7A36-4701-9090-61D3B238D906}" srcOrd="0" destOrd="0" presId="urn:microsoft.com/office/officeart/2009/3/layout/FramedTextPicture"/>
    <dgm:cxn modelId="{43BEC3D0-81FA-42DC-9923-90F9B36CD15A}" srcId="{31B730D0-D575-47FA-91BB-58227E5AC25D}" destId="{FC88A1E9-1758-4A3B-87E6-D74A89FDC2B2}" srcOrd="0" destOrd="0" parTransId="{F2896AFF-FA1A-48F6-B7DC-DABE40BB77D5}" sibTransId="{426A7B0E-36FE-4843-BE94-5AC44C4959A6}"/>
    <dgm:cxn modelId="{6C37E74C-129F-4DE3-85E2-E5F3418FBBDB}" type="presOf" srcId="{FC88A1E9-1758-4A3B-87E6-D74A89FDC2B2}" destId="{CB469E15-065B-4F50-90D2-A420F75CB6A7}" srcOrd="0" destOrd="0" presId="urn:microsoft.com/office/officeart/2009/3/layout/FramedTextPicture"/>
    <dgm:cxn modelId="{B353BF81-A86E-44CE-8765-58096562EAC3}" type="presParOf" srcId="{56349BE8-7A36-4701-9090-61D3B238D906}" destId="{D18BB8FF-1FA4-467B-8AEA-ED51229CEF8F}" srcOrd="0" destOrd="0" presId="urn:microsoft.com/office/officeart/2009/3/layout/FramedTextPicture"/>
    <dgm:cxn modelId="{D866AEBA-7809-46EC-B08D-6D1A91F3C375}" type="presParOf" srcId="{D18BB8FF-1FA4-467B-8AEA-ED51229CEF8F}" destId="{C1B4745F-8CD0-4D92-9D6B-1CB24C3F886B}" srcOrd="0" destOrd="0" presId="urn:microsoft.com/office/officeart/2009/3/layout/FramedTextPicture"/>
    <dgm:cxn modelId="{F7A9583E-745B-4A0C-A22A-7851674EC693}" type="presParOf" srcId="{D18BB8FF-1FA4-467B-8AEA-ED51229CEF8F}" destId="{CB469E15-065B-4F50-90D2-A420F75CB6A7}" srcOrd="1" destOrd="0" presId="urn:microsoft.com/office/officeart/2009/3/layout/FramedTextPicture"/>
    <dgm:cxn modelId="{556E3CCC-3BB1-4F97-BCA4-8BB7A2833CE2}" type="presParOf" srcId="{D18BB8FF-1FA4-467B-8AEA-ED51229CEF8F}" destId="{5B132B74-CF8B-4F95-916A-86245953D70B}" srcOrd="2" destOrd="0" presId="urn:microsoft.com/office/officeart/2009/3/layout/FramedTextPicture"/>
    <dgm:cxn modelId="{56AC291B-B9F3-4728-B791-5DCA563CFAF4}" type="presParOf" srcId="{D18BB8FF-1FA4-467B-8AEA-ED51229CEF8F}" destId="{A131F8C9-754D-42BE-A413-78A959F56222}" srcOrd="3" destOrd="0" presId="urn:microsoft.com/office/officeart/2009/3/layout/FramedTextPicture"/>
    <dgm:cxn modelId="{AC996D2C-9076-4B9F-8DA1-4BD7A54BFF0E}" type="presParOf" srcId="{D18BB8FF-1FA4-467B-8AEA-ED51229CEF8F}" destId="{17586F34-AFD7-4FD7-9568-048F1106BCC3}" srcOrd="4" destOrd="0" presId="urn:microsoft.com/office/officeart/2009/3/layout/FramedTextPicture"/>
    <dgm:cxn modelId="{25778307-03B2-4CEA-A18E-C615D4FC95EE}" type="presParOf" srcId="{D18BB8FF-1FA4-467B-8AEA-ED51229CEF8F}" destId="{5E337FFF-7349-4FDD-B810-1C9A70B627E9}" srcOrd="5" destOrd="0" presId="urn:microsoft.com/office/officeart/2009/3/layout/FramedText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8FB1FD-DBCC-47D5-B724-3D7BF46A57D5}">
      <dsp:nvSpPr>
        <dsp:cNvPr id="0" name=""/>
        <dsp:cNvSpPr/>
      </dsp:nvSpPr>
      <dsp:spPr>
        <a:xfrm>
          <a:off x="0" y="48780"/>
          <a:ext cx="7467600" cy="16759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Největší poloostrov světa</a:t>
          </a:r>
          <a:endParaRPr lang="cs-CZ" sz="4300" kern="1200" dirty="0"/>
        </a:p>
      </dsp:txBody>
      <dsp:txXfrm>
        <a:off x="81813" y="130593"/>
        <a:ext cx="7303974" cy="1512325"/>
      </dsp:txXfrm>
    </dsp:sp>
    <dsp:sp modelId="{A77C5828-E667-4639-99C1-7A9BF5D59F2E}">
      <dsp:nvSpPr>
        <dsp:cNvPr id="0" name=""/>
        <dsp:cNvSpPr/>
      </dsp:nvSpPr>
      <dsp:spPr>
        <a:xfrm>
          <a:off x="0" y="1724732"/>
          <a:ext cx="7467600" cy="712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54610" rIns="305816" bIns="5461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400" kern="1200" dirty="0" smtClean="0"/>
            <a:t>Obrovská ložiska ropy</a:t>
          </a:r>
          <a:endParaRPr lang="cs-CZ" sz="3400" kern="1200" dirty="0"/>
        </a:p>
      </dsp:txBody>
      <dsp:txXfrm>
        <a:off x="0" y="1724732"/>
        <a:ext cx="7467600" cy="712080"/>
      </dsp:txXfrm>
    </dsp:sp>
    <dsp:sp modelId="{73BE7A07-4B40-4A13-B539-7E6B4AD94CD6}">
      <dsp:nvSpPr>
        <dsp:cNvPr id="0" name=""/>
        <dsp:cNvSpPr/>
      </dsp:nvSpPr>
      <dsp:spPr>
        <a:xfrm>
          <a:off x="0" y="2436812"/>
          <a:ext cx="7467600" cy="16759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Obrovská ložiska zemního plynu – Perský záliv</a:t>
          </a:r>
          <a:endParaRPr lang="cs-CZ" sz="4300" kern="1200" dirty="0"/>
        </a:p>
      </dsp:txBody>
      <dsp:txXfrm>
        <a:off x="81813" y="2518625"/>
        <a:ext cx="7303974" cy="1512325"/>
      </dsp:txXfrm>
    </dsp:sp>
    <dsp:sp modelId="{6CEEC381-AD52-4462-BAA4-E18605247D80}">
      <dsp:nvSpPr>
        <dsp:cNvPr id="0" name=""/>
        <dsp:cNvSpPr/>
      </dsp:nvSpPr>
      <dsp:spPr>
        <a:xfrm>
          <a:off x="0" y="4112764"/>
          <a:ext cx="7467600" cy="712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54610" rIns="305816" bIns="5461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400" kern="1200" dirty="0" smtClean="0"/>
            <a:t>Převážně pokryt pouští</a:t>
          </a:r>
          <a:endParaRPr lang="cs-CZ" sz="3400" kern="1200" dirty="0"/>
        </a:p>
      </dsp:txBody>
      <dsp:txXfrm>
        <a:off x="0" y="4112764"/>
        <a:ext cx="7467600" cy="7120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8279B8-26B8-4513-9128-209B0950FF1C}">
      <dsp:nvSpPr>
        <dsp:cNvPr id="0" name=""/>
        <dsp:cNvSpPr/>
      </dsp:nvSpPr>
      <dsp:spPr>
        <a:xfrm>
          <a:off x="1296987" y="0"/>
          <a:ext cx="4873625" cy="4873625"/>
        </a:xfrm>
        <a:prstGeom prst="diamond">
          <a:avLst/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4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4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36F9701B-E259-4107-84A4-16C1B843371F}">
      <dsp:nvSpPr>
        <dsp:cNvPr id="0" name=""/>
        <dsp:cNvSpPr/>
      </dsp:nvSpPr>
      <dsp:spPr>
        <a:xfrm>
          <a:off x="1759981" y="462994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STÁTNÍ ZŘÍZENÍ</a:t>
          </a:r>
          <a:endParaRPr lang="cs-CZ" sz="1400" kern="1200" dirty="0"/>
        </a:p>
      </dsp:txBody>
      <dsp:txXfrm>
        <a:off x="1852766" y="555779"/>
        <a:ext cx="1715143" cy="1715143"/>
      </dsp:txXfrm>
    </dsp:sp>
    <dsp:sp modelId="{643C8B44-F702-4BA2-924B-2BAA55FF892F}">
      <dsp:nvSpPr>
        <dsp:cNvPr id="0" name=""/>
        <dsp:cNvSpPr/>
      </dsp:nvSpPr>
      <dsp:spPr>
        <a:xfrm>
          <a:off x="3806904" y="462994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ABSOLUTIS-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TICKÁ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MONARCHIE</a:t>
          </a:r>
          <a:endParaRPr lang="cs-CZ" sz="1400" kern="1200" dirty="0"/>
        </a:p>
      </dsp:txBody>
      <dsp:txXfrm>
        <a:off x="3899689" y="555779"/>
        <a:ext cx="1715143" cy="1715143"/>
      </dsp:txXfrm>
    </dsp:sp>
    <dsp:sp modelId="{6755352D-29B3-436E-8F01-6C39B4098681}">
      <dsp:nvSpPr>
        <dsp:cNvPr id="0" name=""/>
        <dsp:cNvSpPr/>
      </dsp:nvSpPr>
      <dsp:spPr>
        <a:xfrm>
          <a:off x="1759981" y="2509916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OBYVATELSTVO</a:t>
          </a:r>
          <a:endParaRPr lang="cs-CZ" sz="1400" kern="1200" dirty="0"/>
        </a:p>
      </dsp:txBody>
      <dsp:txXfrm>
        <a:off x="1852766" y="2602701"/>
        <a:ext cx="1715143" cy="1715143"/>
      </dsp:txXfrm>
    </dsp:sp>
    <dsp:sp modelId="{F68C4808-3B71-450F-85AC-4AAEA8888660}">
      <dsp:nvSpPr>
        <dsp:cNvPr id="0" name=""/>
        <dsp:cNvSpPr/>
      </dsp:nvSpPr>
      <dsp:spPr>
        <a:xfrm>
          <a:off x="3806904" y="2509916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ARABOVÉ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ISLÁM</a:t>
          </a:r>
          <a:endParaRPr lang="cs-CZ" sz="1400" kern="1200" dirty="0"/>
        </a:p>
      </dsp:txBody>
      <dsp:txXfrm>
        <a:off x="3899689" y="2602701"/>
        <a:ext cx="1715143" cy="17151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8A1D99-EBF4-488C-8B69-4EC57E53F19A}">
      <dsp:nvSpPr>
        <dsp:cNvPr id="0" name=""/>
        <dsp:cNvSpPr/>
      </dsp:nvSpPr>
      <dsp:spPr>
        <a:xfrm>
          <a:off x="0" y="0"/>
          <a:ext cx="74676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FFBDFD-D677-4AE5-ADA6-31F6E4CBAC59}">
      <dsp:nvSpPr>
        <dsp:cNvPr id="0" name=""/>
        <dsp:cNvSpPr/>
      </dsp:nvSpPr>
      <dsp:spPr>
        <a:xfrm>
          <a:off x="0" y="0"/>
          <a:ext cx="1493520" cy="4873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Mekka</a:t>
          </a:r>
          <a:endParaRPr lang="cs-CZ" sz="3100" kern="1200" dirty="0"/>
        </a:p>
      </dsp:txBody>
      <dsp:txXfrm>
        <a:off x="0" y="0"/>
        <a:ext cx="1493520" cy="4873625"/>
      </dsp:txXfrm>
    </dsp:sp>
    <dsp:sp modelId="{64C5E210-20CE-49D1-8584-D2D1EA14B089}">
      <dsp:nvSpPr>
        <dsp:cNvPr id="0" name=""/>
        <dsp:cNvSpPr/>
      </dsp:nvSpPr>
      <dsp:spPr>
        <a:xfrm>
          <a:off x="1605534" y="76150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Rodiště zakladatele islámu proroka Muhammada</a:t>
          </a:r>
          <a:endParaRPr lang="cs-CZ" sz="3500" kern="1200" dirty="0"/>
        </a:p>
      </dsp:txBody>
      <dsp:txXfrm>
        <a:off x="1605534" y="76150"/>
        <a:ext cx="5862066" cy="1523007"/>
      </dsp:txXfrm>
    </dsp:sp>
    <dsp:sp modelId="{E67FAA7B-8F60-479E-899C-6271A1D2C57C}">
      <dsp:nvSpPr>
        <dsp:cNvPr id="0" name=""/>
        <dsp:cNvSpPr/>
      </dsp:nvSpPr>
      <dsp:spPr>
        <a:xfrm>
          <a:off x="1493520" y="1599158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5AF73A9-CC63-4C90-9532-06280BE018FE}">
      <dsp:nvSpPr>
        <dsp:cNvPr id="0" name=""/>
        <dsp:cNvSpPr/>
      </dsp:nvSpPr>
      <dsp:spPr>
        <a:xfrm>
          <a:off x="1605534" y="1675308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Každý muslim ji musí jednou za život navštívit</a:t>
          </a:r>
          <a:endParaRPr lang="cs-CZ" sz="3500" kern="1200" dirty="0"/>
        </a:p>
      </dsp:txBody>
      <dsp:txXfrm>
        <a:off x="1605534" y="1675308"/>
        <a:ext cx="5862066" cy="1523007"/>
      </dsp:txXfrm>
    </dsp:sp>
    <dsp:sp modelId="{373BB278-2173-43FF-BD58-D4730F0D062E}">
      <dsp:nvSpPr>
        <dsp:cNvPr id="0" name=""/>
        <dsp:cNvSpPr/>
      </dsp:nvSpPr>
      <dsp:spPr>
        <a:xfrm>
          <a:off x="1493520" y="3198316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AD85556-6CD9-4B60-9568-62893779DBE2}">
      <dsp:nvSpPr>
        <dsp:cNvPr id="0" name=""/>
        <dsp:cNvSpPr/>
      </dsp:nvSpPr>
      <dsp:spPr>
        <a:xfrm>
          <a:off x="1605534" y="3274466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Při modlitbách se k ní otáčejí čelem</a:t>
          </a:r>
          <a:endParaRPr lang="cs-CZ" sz="3500" kern="1200" dirty="0"/>
        </a:p>
      </dsp:txBody>
      <dsp:txXfrm>
        <a:off x="1605534" y="3274466"/>
        <a:ext cx="5862066" cy="1523007"/>
      </dsp:txXfrm>
    </dsp:sp>
    <dsp:sp modelId="{917320D4-D853-4C99-809C-0C4AAE2CFFF2}">
      <dsp:nvSpPr>
        <dsp:cNvPr id="0" name=""/>
        <dsp:cNvSpPr/>
      </dsp:nvSpPr>
      <dsp:spPr>
        <a:xfrm>
          <a:off x="1493520" y="4797474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92029-E380-4CB7-A3F2-F026EAA1A6F6}">
      <dsp:nvSpPr>
        <dsp:cNvPr id="0" name=""/>
        <dsp:cNvSpPr/>
      </dsp:nvSpPr>
      <dsp:spPr>
        <a:xfrm>
          <a:off x="0" y="0"/>
          <a:ext cx="7467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4DB865-DD71-4CC2-AC2D-2E4E0040E5C1}">
      <dsp:nvSpPr>
        <dsp:cNvPr id="0" name=""/>
        <dsp:cNvSpPr/>
      </dsp:nvSpPr>
      <dsp:spPr>
        <a:xfrm>
          <a:off x="0" y="0"/>
          <a:ext cx="1493520" cy="4873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ropa</a:t>
          </a:r>
          <a:endParaRPr lang="cs-CZ" sz="4300" kern="1200" dirty="0"/>
        </a:p>
      </dsp:txBody>
      <dsp:txXfrm>
        <a:off x="0" y="0"/>
        <a:ext cx="1493520" cy="4873625"/>
      </dsp:txXfrm>
    </dsp:sp>
    <dsp:sp modelId="{B3352624-5087-48D8-93A1-46AB97B69D3E}">
      <dsp:nvSpPr>
        <dsp:cNvPr id="0" name=""/>
        <dsp:cNvSpPr/>
      </dsp:nvSpPr>
      <dsp:spPr>
        <a:xfrm>
          <a:off x="1605534" y="76150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lvl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Největší světový vývozce - bohatství</a:t>
          </a:r>
          <a:endParaRPr lang="cs-CZ" sz="4100" kern="1200" dirty="0"/>
        </a:p>
      </dsp:txBody>
      <dsp:txXfrm>
        <a:off x="1605534" y="76150"/>
        <a:ext cx="5862066" cy="1523007"/>
      </dsp:txXfrm>
    </dsp:sp>
    <dsp:sp modelId="{7732C1E9-22B9-4825-A0EF-0BDF8953909D}">
      <dsp:nvSpPr>
        <dsp:cNvPr id="0" name=""/>
        <dsp:cNvSpPr/>
      </dsp:nvSpPr>
      <dsp:spPr>
        <a:xfrm>
          <a:off x="1493520" y="1599158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37AB76-D0F8-40E4-814E-71E264B6E983}">
      <dsp:nvSpPr>
        <dsp:cNvPr id="0" name=""/>
        <dsp:cNvSpPr/>
      </dsp:nvSpPr>
      <dsp:spPr>
        <a:xfrm>
          <a:off x="1605534" y="1675308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lvl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Využití na vzdělávání obyvatel</a:t>
          </a:r>
          <a:endParaRPr lang="cs-CZ" sz="4100" kern="1200" dirty="0"/>
        </a:p>
      </dsp:txBody>
      <dsp:txXfrm>
        <a:off x="1605534" y="1675308"/>
        <a:ext cx="5862066" cy="1523007"/>
      </dsp:txXfrm>
    </dsp:sp>
    <dsp:sp modelId="{5A4724EF-2F83-48D7-BF48-40832DEF3DB8}">
      <dsp:nvSpPr>
        <dsp:cNvPr id="0" name=""/>
        <dsp:cNvSpPr/>
      </dsp:nvSpPr>
      <dsp:spPr>
        <a:xfrm>
          <a:off x="1493520" y="3198316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B4B62C-0461-44C1-8FEA-407DB4502DE3}">
      <dsp:nvSpPr>
        <dsp:cNvPr id="0" name=""/>
        <dsp:cNvSpPr/>
      </dsp:nvSpPr>
      <dsp:spPr>
        <a:xfrm>
          <a:off x="1605534" y="3274466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lvl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Využití na odsolování mořské vody        pitná</a:t>
          </a:r>
          <a:endParaRPr lang="cs-CZ" sz="4100" kern="1200" dirty="0"/>
        </a:p>
      </dsp:txBody>
      <dsp:txXfrm>
        <a:off x="1605534" y="3274466"/>
        <a:ext cx="5862066" cy="1523007"/>
      </dsp:txXfrm>
    </dsp:sp>
    <dsp:sp modelId="{3595CFDE-D8A7-486A-8D44-B16AD372F3FC}">
      <dsp:nvSpPr>
        <dsp:cNvPr id="0" name=""/>
        <dsp:cNvSpPr/>
      </dsp:nvSpPr>
      <dsp:spPr>
        <a:xfrm>
          <a:off x="1493520" y="4797474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58337A-024B-4CCB-8A07-358F96F49D16}">
      <dsp:nvSpPr>
        <dsp:cNvPr id="0" name=""/>
        <dsp:cNvSpPr/>
      </dsp:nvSpPr>
      <dsp:spPr>
        <a:xfrm>
          <a:off x="1296987" y="0"/>
          <a:ext cx="4873625" cy="4873625"/>
        </a:xfrm>
        <a:prstGeom prst="diamond">
          <a:avLst/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4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4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5AABBADE-DE62-4917-AA5D-17129BC1784A}">
      <dsp:nvSpPr>
        <dsp:cNvPr id="0" name=""/>
        <dsp:cNvSpPr/>
      </dsp:nvSpPr>
      <dsp:spPr>
        <a:xfrm>
          <a:off x="1759981" y="462994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Kuvajt </a:t>
          </a:r>
          <a:endParaRPr lang="cs-CZ" sz="2800" kern="1200" dirty="0"/>
        </a:p>
      </dsp:txBody>
      <dsp:txXfrm>
        <a:off x="1852766" y="555779"/>
        <a:ext cx="1715143" cy="1715143"/>
      </dsp:txXfrm>
    </dsp:sp>
    <dsp:sp modelId="{AEA35965-B1C4-4D44-8255-E2C581E78632}">
      <dsp:nvSpPr>
        <dsp:cNvPr id="0" name=""/>
        <dsp:cNvSpPr/>
      </dsp:nvSpPr>
      <dsp:spPr>
        <a:xfrm>
          <a:off x="3806904" y="462994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Bahrajn</a:t>
          </a:r>
          <a:endParaRPr lang="cs-CZ" sz="2800" kern="1200" dirty="0"/>
        </a:p>
      </dsp:txBody>
      <dsp:txXfrm>
        <a:off x="3899689" y="555779"/>
        <a:ext cx="1715143" cy="1715143"/>
      </dsp:txXfrm>
    </dsp:sp>
    <dsp:sp modelId="{F80A0A3F-FE21-41D3-B50A-B4D8679E04E1}">
      <dsp:nvSpPr>
        <dsp:cNvPr id="0" name=""/>
        <dsp:cNvSpPr/>
      </dsp:nvSpPr>
      <dsp:spPr>
        <a:xfrm>
          <a:off x="1759981" y="2509916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Katar</a:t>
          </a:r>
          <a:endParaRPr lang="cs-CZ" sz="2800" kern="1200" dirty="0"/>
        </a:p>
      </dsp:txBody>
      <dsp:txXfrm>
        <a:off x="1852766" y="2602701"/>
        <a:ext cx="1715143" cy="1715143"/>
      </dsp:txXfrm>
    </dsp:sp>
    <dsp:sp modelId="{A6198255-3D44-401C-9D19-667A85D43B93}">
      <dsp:nvSpPr>
        <dsp:cNvPr id="0" name=""/>
        <dsp:cNvSpPr/>
      </dsp:nvSpPr>
      <dsp:spPr>
        <a:xfrm>
          <a:off x="3806904" y="2509916"/>
          <a:ext cx="1900713" cy="19007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Spojené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Arabské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Emiráty</a:t>
          </a:r>
          <a:endParaRPr lang="cs-CZ" sz="2800" kern="1200" dirty="0"/>
        </a:p>
      </dsp:txBody>
      <dsp:txXfrm>
        <a:off x="3899689" y="2602701"/>
        <a:ext cx="1715143" cy="171514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B4745F-8CD0-4D92-9D6B-1CB24C3F886B}">
      <dsp:nvSpPr>
        <dsp:cNvPr id="0" name=""/>
        <dsp:cNvSpPr/>
      </dsp:nvSpPr>
      <dsp:spPr>
        <a:xfrm>
          <a:off x="34962" y="0"/>
          <a:ext cx="2852543" cy="190168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469E15-065B-4F50-90D2-A420F75CB6A7}">
      <dsp:nvSpPr>
        <dsp:cNvPr id="0" name=""/>
        <dsp:cNvSpPr/>
      </dsp:nvSpPr>
      <dsp:spPr>
        <a:xfrm>
          <a:off x="3006608" y="2020604"/>
          <a:ext cx="4041350" cy="2496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kern="1200" dirty="0" smtClean="0">
              <a:solidFill>
                <a:srgbClr val="FF0000"/>
              </a:solidFill>
            </a:rPr>
            <a:t>Jemen</a:t>
          </a:r>
        </a:p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kern="1200" dirty="0" smtClean="0">
              <a:solidFill>
                <a:srgbClr val="FF0000"/>
              </a:solidFill>
            </a:rPr>
            <a:t>Omán</a:t>
          </a:r>
          <a:endParaRPr lang="cs-CZ" sz="6100" kern="1200" dirty="0">
            <a:solidFill>
              <a:srgbClr val="FF0000"/>
            </a:solidFill>
          </a:endParaRPr>
        </a:p>
      </dsp:txBody>
      <dsp:txXfrm>
        <a:off x="3006608" y="2020604"/>
        <a:ext cx="4041350" cy="2496270"/>
      </dsp:txXfrm>
    </dsp:sp>
    <dsp:sp modelId="{5B132B74-CF8B-4F95-916A-86245953D70B}">
      <dsp:nvSpPr>
        <dsp:cNvPr id="0" name=""/>
        <dsp:cNvSpPr/>
      </dsp:nvSpPr>
      <dsp:spPr>
        <a:xfrm>
          <a:off x="2650040" y="1664342"/>
          <a:ext cx="970575" cy="970826"/>
        </a:xfrm>
        <a:prstGeom prst="halfFrame">
          <a:avLst>
            <a:gd name="adj1" fmla="val 25770"/>
            <a:gd name="adj2" fmla="val 257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1F8C9-754D-42BE-A413-78A959F56222}">
      <dsp:nvSpPr>
        <dsp:cNvPr id="0" name=""/>
        <dsp:cNvSpPr/>
      </dsp:nvSpPr>
      <dsp:spPr>
        <a:xfrm rot="5400000">
          <a:off x="6461937" y="1664468"/>
          <a:ext cx="970826" cy="970575"/>
        </a:xfrm>
        <a:prstGeom prst="halfFrame">
          <a:avLst>
            <a:gd name="adj1" fmla="val 25770"/>
            <a:gd name="adj2" fmla="val 257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586F34-AFD7-4FD7-9568-048F1106BCC3}">
      <dsp:nvSpPr>
        <dsp:cNvPr id="0" name=""/>
        <dsp:cNvSpPr/>
      </dsp:nvSpPr>
      <dsp:spPr>
        <a:xfrm rot="16200000">
          <a:off x="2649915" y="3902924"/>
          <a:ext cx="970826" cy="970575"/>
        </a:xfrm>
        <a:prstGeom prst="halfFrame">
          <a:avLst>
            <a:gd name="adj1" fmla="val 25770"/>
            <a:gd name="adj2" fmla="val 257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337FFF-7349-4FDD-B810-1C9A70B627E9}">
      <dsp:nvSpPr>
        <dsp:cNvPr id="0" name=""/>
        <dsp:cNvSpPr/>
      </dsp:nvSpPr>
      <dsp:spPr>
        <a:xfrm rot="10800000">
          <a:off x="6462062" y="3902798"/>
          <a:ext cx="970575" cy="970826"/>
        </a:xfrm>
        <a:prstGeom prst="halfFrame">
          <a:avLst>
            <a:gd name="adj1" fmla="val 25770"/>
            <a:gd name="adj2" fmla="val 257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9/3/layout/FramedTextPicture">
  <dgm:title val=""/>
  <dgm:desc val=""/>
  <dgm:catLst>
    <dgm:cat type="picture" pri="20000"/>
    <dgm:cat type="pictureconvert" pri="20000"/>
  </dgm:catLst>
  <dgm:sampData>
    <dgm:dataModel>
      <dgm:ptLst>
        <dgm:pt modelId="0" type="doc"/>
        <dgm:pt modelId="10">
          <dgm:prSet phldr="1"/>
        </dgm:pt>
      </dgm:ptLst>
      <dgm:cxnLst>
        <dgm:cxn modelId="20" srcId="0" destId="10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</dgm:ptLst>
      <dgm:cxnLst>
        <dgm:cxn modelId="20" srcId="0" destId="10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</dgm:ptLst>
      <dgm:cxnLst>
        <dgm:cxn modelId="20" srcId="0" destId="10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grDir" val="tL"/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w" for="ch" forName="composite" refType="w"/>
      <dgm:constr type="h" for="ch" forName="composite" refType="h"/>
      <dgm:constr type="primFontSz" for="des" ptType="node" op="equ" val="65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varLst>
          <dgm:chMax/>
          <dgm:chPref/>
        </dgm:varLst>
        <dgm:alg type="composite">
          <dgm:param type="ar" val="1.5179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3856"/>
              <dgm:constr type="h" for="ch" forName="Image" refType="h" fact="0.3902"/>
              <dgm:constr type="l" for="ch" forName="ParentText" refType="w" fact="0.4017"/>
              <dgm:constr type="t" for="ch" forName="ParentText" refType="h" fact="0.4146"/>
              <dgm:constr type="w" for="ch" forName="ParentText" refType="w" fact="0.5463"/>
              <dgm:constr type="h" for="ch" forName="ParentText" refType="h" fact="0.5122"/>
              <dgm:constr type="l" for="ch" forName="tlFrame" refType="w" fact="0.3535"/>
              <dgm:constr type="t" for="ch" forName="tlFrame" refType="h" fact="0.3415"/>
              <dgm:constr type="w" for="ch" forName="tlFrame" refType="w" fact="0.1312"/>
              <dgm:constr type="h" for="ch" forName="tlFrame" refType="h" fact="0.1992"/>
              <dgm:constr type="l" for="ch" forName="trFrame" refType="w" fact="0.8688"/>
              <dgm:constr type="t" for="ch" forName="trFrame" refType="h" fact="0.3415"/>
              <dgm:constr type="w" for="ch" forName="trFrame" refType="w" fact="0.1312"/>
              <dgm:constr type="h" for="ch" forName="trFrame" refType="h" fact="0.1992"/>
              <dgm:constr type="l" for="ch" forName="blFrame" refType="w" fact="0.3535"/>
              <dgm:constr type="t" for="ch" forName="blFrame" refType="h" fact="0.8008"/>
              <dgm:constr type="w" for="ch" forName="blFrame" refType="w" fact="0.1312"/>
              <dgm:constr type="h" for="ch" forName="blFrame" refType="h" fact="0.1992"/>
              <dgm:constr type="l" for="ch" forName="brFrame" refType="w" fact="0.8688"/>
              <dgm:constr type="t" for="ch" forName="brFrame" refType="h" fact="0.8008"/>
              <dgm:constr type="w" for="ch" forName="brFrame" refType="w" fact="0.1312"/>
              <dgm:constr type="h" for="ch" forName="brFrame" refType="h" fact="0.1992"/>
            </dgm:constrLst>
          </dgm:if>
          <dgm:else name="Name6">
            <dgm:constrLst>
              <dgm:constr type="l" for="ch" forName="Image" refType="w" fact="0.6144"/>
              <dgm:constr type="t" for="ch" forName="Image" refType="h" fact="0"/>
              <dgm:constr type="w" for="ch" forName="Image" refType="w" fact="0.3856"/>
              <dgm:constr type="h" for="ch" forName="Image" refType="h" fact="0.3902"/>
              <dgm:constr type="l" for="ch" forName="ParentText" refType="w" fact="0.0482"/>
              <dgm:constr type="t" for="ch" forName="ParentText" refType="h" fact="0.4146"/>
              <dgm:constr type="w" for="ch" forName="ParentText" refType="w" fact="0.5463"/>
              <dgm:constr type="h" for="ch" forName="ParentText" refType="h" fact="0.5122"/>
              <dgm:constr type="l" for="ch" forName="tlFrame" refType="w" fact="0"/>
              <dgm:constr type="t" for="ch" forName="tlFrame" refType="h" fact="0.3415"/>
              <dgm:constr type="w" for="ch" forName="tlFrame" refType="w" fact="0.1312"/>
              <dgm:constr type="h" for="ch" forName="tlFrame" refType="h" fact="0.1992"/>
              <dgm:constr type="l" for="ch" forName="trFrame" refType="w" fact="0.5153"/>
              <dgm:constr type="t" for="ch" forName="trFrame" refType="h" fact="0.3415"/>
              <dgm:constr type="w" for="ch" forName="trFrame" refType="w" fact="0.1312"/>
              <dgm:constr type="h" for="ch" forName="trFrame" refType="h" fact="0.1992"/>
              <dgm:constr type="l" for="ch" forName="blFrame" refType="w" fact="0"/>
              <dgm:constr type="t" for="ch" forName="blFrame" refType="h" fact="0.8008"/>
              <dgm:constr type="w" for="ch" forName="blFrame" refType="w" fact="0.1312"/>
              <dgm:constr type="h" for="ch" forName="blFrame" refType="h" fact="0.1992"/>
              <dgm:constr type="l" for="ch" forName="brFrame" refType="w" fact="0.5153"/>
              <dgm:constr type="t" for="ch" forName="brFrame" refType="h" fact="0.8008"/>
              <dgm:constr type="w" for="ch" forName="brFrame" refType="w" fact="0.1312"/>
              <dgm:constr type="h" for="ch" forName="brFrame" refType="h" fact="0.1992"/>
            </dgm:constrLst>
          </dgm:else>
        </dgm:choose>
        <dgm:layoutNode name="Image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tlFrame" styleLbl="node1">
          <dgm:alg type="sp"/>
          <dgm:shape xmlns:r="http://schemas.openxmlformats.org/officeDocument/2006/relationships" type="halfFrame" r:blip="">
            <dgm:adjLst>
              <dgm:adj idx="1" val="0.2577"/>
              <dgm:adj idx="2" val="0.2577"/>
            </dgm:adjLst>
          </dgm:shape>
          <dgm:presOf/>
        </dgm:layoutNode>
        <dgm:layoutNode name="trFrame" styleLbl="node1">
          <dgm:alg type="sp"/>
          <dgm:shape xmlns:r="http://schemas.openxmlformats.org/officeDocument/2006/relationships" rot="90" type="halfFrame" r:blip="">
            <dgm:adjLst>
              <dgm:adj idx="1" val="0.2577"/>
              <dgm:adj idx="2" val="0.2577"/>
            </dgm:adjLst>
          </dgm:shape>
          <dgm:presOf/>
        </dgm:layoutNode>
        <dgm:layoutNode name="blFrame" styleLbl="node1">
          <dgm:alg type="sp"/>
          <dgm:shape xmlns:r="http://schemas.openxmlformats.org/officeDocument/2006/relationships" rot="270" type="halfFrame" r:blip="">
            <dgm:adjLst>
              <dgm:adj idx="1" val="0.2577"/>
              <dgm:adj idx="2" val="0.2577"/>
            </dgm:adjLst>
          </dgm:shape>
          <dgm:presOf/>
        </dgm:layoutNode>
        <dgm:layoutNode name="brFrame" styleLbl="node1">
          <dgm:alg type="sp"/>
          <dgm:shape xmlns:r="http://schemas.openxmlformats.org/officeDocument/2006/relationships" rot="180" type="halfFrame" r:blip="">
            <dgm:adjLst>
              <dgm:adj idx="1" val="0.2577"/>
              <dgm:adj idx="2" val="0.2577"/>
            </dgm:adjLst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548680"/>
            <a:ext cx="7772400" cy="1008113"/>
          </a:xfrm>
        </p:spPr>
        <p:txBody>
          <a:bodyPr/>
          <a:lstStyle/>
          <a:p>
            <a:r>
              <a:rPr lang="cs-CZ" dirty="0" smtClean="0"/>
              <a:t>ASIE – ARABSKÝ POLOOSTROV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VY_32_INOVACE_07-28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538491"/>
              </p:ext>
            </p:extLst>
          </p:nvPr>
        </p:nvGraphicFramePr>
        <p:xfrm>
          <a:off x="1419810" y="1772816"/>
          <a:ext cx="6208395" cy="2987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VII. 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Asie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Arabský poloostrov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6.12.2011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nás seznamuje s hospodářstvím a obyvatelstvem Saúdské Arábie, s pravidly islámu </a:t>
                      </a:r>
                      <a:r>
                        <a:rPr lang="cs-CZ" sz="1400" kern="50" baseline="0" dirty="0" smtClean="0">
                          <a:effectLst/>
                        </a:rPr>
                        <a:t> a uvádí další státy na Arabském poloostrově.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arabského poloostrova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78982617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4991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Saúdská Arábie – státní zřízení, obyvatelstvo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5600120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4089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islám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83619369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04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Mekka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Obr.č.1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060848"/>
            <a:ext cx="5400600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05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islámu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Nepít alkohol</a:t>
            </a:r>
          </a:p>
          <a:p>
            <a:r>
              <a:rPr lang="cs-CZ" dirty="0" smtClean="0"/>
              <a:t>Nejíst vepřové maso</a:t>
            </a:r>
          </a:p>
          <a:p>
            <a:r>
              <a:rPr lang="cs-CZ" dirty="0" smtClean="0"/>
              <a:t>Mnohoženství </a:t>
            </a:r>
          </a:p>
          <a:p>
            <a:r>
              <a:rPr lang="cs-CZ" dirty="0" smtClean="0"/>
              <a:t>Dodržovat </a:t>
            </a:r>
            <a:r>
              <a:rPr lang="cs-CZ" dirty="0" err="1" smtClean="0"/>
              <a:t>půstní</a:t>
            </a:r>
            <a:r>
              <a:rPr lang="cs-CZ" dirty="0" smtClean="0"/>
              <a:t> měsíc ramadán</a:t>
            </a:r>
          </a:p>
          <a:p>
            <a:r>
              <a:rPr lang="cs-CZ" dirty="0" smtClean="0"/>
              <a:t>Oddělený život žen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4946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Ženy v islámských zemích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Ženy nesmějí navštěvovat:</a:t>
            </a:r>
          </a:p>
          <a:p>
            <a:pPr lvl="1"/>
            <a:r>
              <a:rPr lang="cs-CZ" dirty="0" smtClean="0"/>
              <a:t>Stejné školy jako muži</a:t>
            </a:r>
          </a:p>
          <a:p>
            <a:pPr lvl="1"/>
            <a:r>
              <a:rPr lang="cs-CZ" dirty="0" smtClean="0"/>
              <a:t>Stejné lékařské zařízení</a:t>
            </a:r>
          </a:p>
          <a:p>
            <a:pPr lvl="1"/>
            <a:r>
              <a:rPr lang="cs-CZ" dirty="0" smtClean="0"/>
              <a:t>Kina, kavárny</a:t>
            </a:r>
          </a:p>
          <a:p>
            <a:pPr lvl="1"/>
            <a:r>
              <a:rPr lang="cs-CZ" dirty="0" smtClean="0"/>
              <a:t>Nesmějí cestovat bez doprovodu muže</a:t>
            </a:r>
          </a:p>
          <a:p>
            <a:pPr lvl="1"/>
            <a:r>
              <a:rPr lang="cs-CZ" dirty="0" smtClean="0"/>
              <a:t>Nesmějí řídit auto</a:t>
            </a:r>
          </a:p>
          <a:p>
            <a:pPr lvl="1"/>
            <a:r>
              <a:rPr lang="cs-CZ" dirty="0" smtClean="0"/>
              <a:t>Nesmějí samostatně žít</a:t>
            </a:r>
          </a:p>
          <a:p>
            <a:pPr lvl="1"/>
            <a:r>
              <a:rPr lang="cs-CZ" dirty="0" smtClean="0"/>
              <a:t>Nesmějí chodit bez povinného obleku a zahalené tváře</a:t>
            </a:r>
          </a:p>
          <a:p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671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Saudské Arábie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6435589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Šipka doprava 4"/>
          <p:cNvSpPr/>
          <p:nvPr/>
        </p:nvSpPr>
        <p:spPr>
          <a:xfrm>
            <a:off x="5364088" y="5673124"/>
            <a:ext cx="90640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530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Rijád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276872"/>
            <a:ext cx="5976664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050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perského zálivu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00470531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516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na v Arabského poloostrova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4640481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083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</a:t>
            </a:r>
          </a:p>
          <a:p>
            <a:pPr marL="0" indent="0">
              <a:buNone/>
            </a:pPr>
            <a:r>
              <a:rPr lang="cs-CZ" dirty="0"/>
              <a:t>Učebnice - </a:t>
            </a:r>
            <a:r>
              <a:rPr lang="cs-CZ" sz="900" dirty="0"/>
              <a:t>SVATOŇOVÁ, Hana. </a:t>
            </a:r>
            <a:r>
              <a:rPr lang="cs-CZ" sz="900" i="1" dirty="0"/>
              <a:t>Zeměpis : Putování po světadílech, učebnice, 2. díl</a:t>
            </a:r>
            <a:r>
              <a:rPr lang="cs-CZ" sz="900" dirty="0"/>
              <a:t>. první </a:t>
            </a:r>
            <a:r>
              <a:rPr lang="cs-CZ" sz="900" dirty="0" smtClean="0"/>
              <a:t>vydání</a:t>
            </a:r>
            <a:r>
              <a:rPr lang="cs-CZ" sz="900" dirty="0"/>
              <a:t>. Brno, Bratislavská 23d : NOVÁ ŠKOLA, s. r. o., 2008. 72 s. ISBN </a:t>
            </a:r>
            <a:r>
              <a:rPr lang="cs-CZ" sz="900" dirty="0" smtClean="0"/>
              <a:t>80-7289-096-4</a:t>
            </a:r>
          </a:p>
          <a:p>
            <a:pPr marL="0" indent="0">
              <a:buNone/>
            </a:pPr>
            <a:r>
              <a:rPr lang="cs-CZ" sz="2000" dirty="0" smtClean="0"/>
              <a:t>Obr.č.1 - </a:t>
            </a:r>
            <a:r>
              <a:rPr lang="cs-CZ" sz="900" dirty="0"/>
              <a:t>Mekka.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16.10.2005, last </a:t>
            </a:r>
            <a:r>
              <a:rPr lang="cs-CZ" sz="900" dirty="0" err="1"/>
              <a:t>modified</a:t>
            </a:r>
            <a:r>
              <a:rPr lang="cs-CZ" sz="900" dirty="0"/>
              <a:t> on 4.11.2011 [cit. 2011-12-06]. Dostupné z WWW: &lt;http://cs.wikipedia.org/wiki/Mekka</a:t>
            </a:r>
            <a:r>
              <a:rPr lang="cs-CZ" sz="900" dirty="0" smtClean="0"/>
              <a:t>&gt;.</a:t>
            </a:r>
          </a:p>
          <a:p>
            <a:pPr marL="0" indent="0">
              <a:buNone/>
            </a:pPr>
            <a:r>
              <a:rPr lang="cs-CZ" sz="2000" dirty="0" smtClean="0"/>
              <a:t>Obr.č.2 - </a:t>
            </a:r>
            <a:r>
              <a:rPr lang="en-US" sz="900" dirty="0"/>
              <a:t>Rij%C3%A1d. In </a:t>
            </a:r>
            <a:r>
              <a:rPr lang="en-US" sz="900" i="1" dirty="0"/>
              <a:t>Wikipedia : the free encyclopedia</a:t>
            </a:r>
            <a:r>
              <a:rPr lang="en-US" sz="900" dirty="0"/>
              <a:t> [online]. St. Petersburg (Florida) : Wikipedia Foundation, 11.11.2005, last modified on 21.10.2011 [cit. 2011-12-06]. </a:t>
            </a:r>
            <a:r>
              <a:rPr lang="en-US" sz="900" dirty="0" err="1"/>
              <a:t>Dostupné</a:t>
            </a:r>
            <a:r>
              <a:rPr lang="en-US" sz="900" dirty="0"/>
              <a:t> z WWW: &lt;http://cs.wikipedia.org/wiki/Rij%C3%A1d&gt;.</a:t>
            </a:r>
            <a:r>
              <a:rPr lang="cs-CZ" sz="900" dirty="0" smtClean="0"/>
              <a:t>.</a:t>
            </a:r>
            <a:endParaRPr lang="cs-CZ" sz="9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5548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452</TotalTime>
  <Words>277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ASIE – ARABSKÝ POLOOSTROV</vt:lpstr>
      <vt:lpstr>Charakteristika arabského poloostrova</vt:lpstr>
      <vt:lpstr>Saúdská Arábie – státní zřízení, obyvatelstvo</vt:lpstr>
      <vt:lpstr>islám</vt:lpstr>
      <vt:lpstr>Mekka</vt:lpstr>
      <vt:lpstr>Zásady islámu</vt:lpstr>
      <vt:lpstr>Ženy v islámských zemích</vt:lpstr>
      <vt:lpstr>Hospodářství Saudské Arábie</vt:lpstr>
      <vt:lpstr>Hlavní město</vt:lpstr>
      <vt:lpstr>Státy perského zálivu</vt:lpstr>
      <vt:lpstr>Státy na v Arabského poloostrova</vt:lpstr>
      <vt:lpstr>Děkuji za pozornost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Chvojka</cp:lastModifiedBy>
  <cp:revision>21</cp:revision>
  <dcterms:created xsi:type="dcterms:W3CDTF">2011-03-22T17:13:23Z</dcterms:created>
  <dcterms:modified xsi:type="dcterms:W3CDTF">2012-04-19T15:43:08Z</dcterms:modified>
</cp:coreProperties>
</file>