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1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21262D-B45D-4937-A4B8-903E4DFBF849}" type="doc">
      <dgm:prSet loTypeId="urn:microsoft.com/office/officeart/2005/8/layout/vList6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01CA50-D01C-4BA9-963C-89EA8A3CFFE8}">
      <dgm:prSet phldrT="[Text]"/>
      <dgm:spPr/>
      <dgm:t>
        <a:bodyPr/>
        <a:lstStyle/>
        <a:p>
          <a:r>
            <a:rPr lang="cs-CZ" dirty="0" smtClean="0"/>
            <a:t>povrch</a:t>
          </a:r>
          <a:endParaRPr lang="cs-CZ" dirty="0"/>
        </a:p>
      </dgm:t>
    </dgm:pt>
    <dgm:pt modelId="{7A62A07B-E947-42DD-B4D3-0C203C97E592}" type="parTrans" cxnId="{2E7D9415-93D4-46B0-9C4E-1A0AC2DB1D8B}">
      <dgm:prSet/>
      <dgm:spPr/>
      <dgm:t>
        <a:bodyPr/>
        <a:lstStyle/>
        <a:p>
          <a:endParaRPr lang="cs-CZ"/>
        </a:p>
      </dgm:t>
    </dgm:pt>
    <dgm:pt modelId="{46740ED2-80B3-4DEE-B98A-80B51F98DACC}" type="sibTrans" cxnId="{2E7D9415-93D4-46B0-9C4E-1A0AC2DB1D8B}">
      <dgm:prSet/>
      <dgm:spPr/>
      <dgm:t>
        <a:bodyPr/>
        <a:lstStyle/>
        <a:p>
          <a:endParaRPr lang="cs-CZ"/>
        </a:p>
      </dgm:t>
    </dgm:pt>
    <dgm:pt modelId="{9D59858F-3C36-471E-9865-6115F5D43797}">
      <dgm:prSet phldrT="[Text]"/>
      <dgm:spPr/>
      <dgm:t>
        <a:bodyPr/>
        <a:lstStyle/>
        <a:p>
          <a:r>
            <a:rPr lang="cs-CZ" dirty="0" smtClean="0"/>
            <a:t>Mezopotámská nížina</a:t>
          </a:r>
          <a:endParaRPr lang="cs-CZ" dirty="0"/>
        </a:p>
      </dgm:t>
    </dgm:pt>
    <dgm:pt modelId="{FECB8189-45CD-48DD-B453-790D86910ACB}" type="parTrans" cxnId="{679889E2-7CE8-4191-92A1-5E874186B20F}">
      <dgm:prSet/>
      <dgm:spPr/>
      <dgm:t>
        <a:bodyPr/>
        <a:lstStyle/>
        <a:p>
          <a:endParaRPr lang="cs-CZ"/>
        </a:p>
      </dgm:t>
    </dgm:pt>
    <dgm:pt modelId="{3DC5796F-D9B8-4D30-9924-A794E93FB47E}" type="sibTrans" cxnId="{679889E2-7CE8-4191-92A1-5E874186B20F}">
      <dgm:prSet/>
      <dgm:spPr/>
      <dgm:t>
        <a:bodyPr/>
        <a:lstStyle/>
        <a:p>
          <a:endParaRPr lang="cs-CZ"/>
        </a:p>
      </dgm:t>
    </dgm:pt>
    <dgm:pt modelId="{6054F154-CED5-4A4D-AC92-ECB17928CA94}">
      <dgm:prSet phldrT="[Text]"/>
      <dgm:spPr/>
      <dgm:t>
        <a:bodyPr/>
        <a:lstStyle/>
        <a:p>
          <a:r>
            <a:rPr lang="cs-CZ" dirty="0" smtClean="0"/>
            <a:t>Území úrodného půlměsíce</a:t>
          </a:r>
          <a:endParaRPr lang="cs-CZ" dirty="0"/>
        </a:p>
      </dgm:t>
    </dgm:pt>
    <dgm:pt modelId="{BB35B056-A061-4B62-B2E0-AE06AA5D7FFD}" type="parTrans" cxnId="{718F325E-ABAB-4A05-B34A-AB3766B62AF8}">
      <dgm:prSet/>
      <dgm:spPr/>
      <dgm:t>
        <a:bodyPr/>
        <a:lstStyle/>
        <a:p>
          <a:endParaRPr lang="cs-CZ"/>
        </a:p>
      </dgm:t>
    </dgm:pt>
    <dgm:pt modelId="{244F8E16-F73E-49EE-A846-C0D27DFFF397}" type="sibTrans" cxnId="{718F325E-ABAB-4A05-B34A-AB3766B62AF8}">
      <dgm:prSet/>
      <dgm:spPr/>
      <dgm:t>
        <a:bodyPr/>
        <a:lstStyle/>
        <a:p>
          <a:endParaRPr lang="cs-CZ"/>
        </a:p>
      </dgm:t>
    </dgm:pt>
    <dgm:pt modelId="{F9363026-615E-46D6-B35E-50B5EA99D365}">
      <dgm:prSet phldrT="[Text]"/>
      <dgm:spPr/>
      <dgm:t>
        <a:bodyPr/>
        <a:lstStyle/>
        <a:p>
          <a:r>
            <a:rPr lang="cs-CZ" dirty="0" smtClean="0"/>
            <a:t>vodstvo</a:t>
          </a:r>
          <a:endParaRPr lang="cs-CZ" dirty="0"/>
        </a:p>
      </dgm:t>
    </dgm:pt>
    <dgm:pt modelId="{A0CAB1C1-0B61-40EE-B4E1-4A17D6315125}" type="parTrans" cxnId="{8BE2B79C-B901-4706-ACD5-9AFF55B70F15}">
      <dgm:prSet/>
      <dgm:spPr/>
      <dgm:t>
        <a:bodyPr/>
        <a:lstStyle/>
        <a:p>
          <a:endParaRPr lang="cs-CZ"/>
        </a:p>
      </dgm:t>
    </dgm:pt>
    <dgm:pt modelId="{BECF3F37-8644-4498-9E07-5A01FD93D1F1}" type="sibTrans" cxnId="{8BE2B79C-B901-4706-ACD5-9AFF55B70F15}">
      <dgm:prSet/>
      <dgm:spPr/>
      <dgm:t>
        <a:bodyPr/>
        <a:lstStyle/>
        <a:p>
          <a:endParaRPr lang="cs-CZ"/>
        </a:p>
      </dgm:t>
    </dgm:pt>
    <dgm:pt modelId="{D8F42720-BC75-4C7D-B88B-6526A2E9566B}">
      <dgm:prSet phldrT="[Text]"/>
      <dgm:spPr/>
      <dgm:t>
        <a:bodyPr/>
        <a:lstStyle/>
        <a:p>
          <a:r>
            <a:rPr lang="cs-CZ" dirty="0" smtClean="0"/>
            <a:t>Eufrat</a:t>
          </a:r>
          <a:endParaRPr lang="cs-CZ" dirty="0"/>
        </a:p>
      </dgm:t>
    </dgm:pt>
    <dgm:pt modelId="{95098512-958F-4788-B344-123F2EBC6192}" type="parTrans" cxnId="{BB85E8BD-37CF-4061-BCAA-A98E65E83CEF}">
      <dgm:prSet/>
      <dgm:spPr/>
      <dgm:t>
        <a:bodyPr/>
        <a:lstStyle/>
        <a:p>
          <a:endParaRPr lang="cs-CZ"/>
        </a:p>
      </dgm:t>
    </dgm:pt>
    <dgm:pt modelId="{1B9CBC58-8F7F-479E-A08E-6D49DCFD4636}" type="sibTrans" cxnId="{BB85E8BD-37CF-4061-BCAA-A98E65E83CEF}">
      <dgm:prSet/>
      <dgm:spPr/>
      <dgm:t>
        <a:bodyPr/>
        <a:lstStyle/>
        <a:p>
          <a:endParaRPr lang="cs-CZ"/>
        </a:p>
      </dgm:t>
    </dgm:pt>
    <dgm:pt modelId="{3A952C65-8EBE-4AB2-A6E7-B6E417343C22}">
      <dgm:prSet phldrT="[Text]"/>
      <dgm:spPr/>
      <dgm:t>
        <a:bodyPr/>
        <a:lstStyle/>
        <a:p>
          <a:r>
            <a:rPr lang="cs-CZ" dirty="0" smtClean="0"/>
            <a:t>Tigris</a:t>
          </a:r>
          <a:endParaRPr lang="cs-CZ" dirty="0"/>
        </a:p>
      </dgm:t>
    </dgm:pt>
    <dgm:pt modelId="{A3D4AB2D-91CE-4966-93EF-D850AEC97436}" type="parTrans" cxnId="{00B17002-92C7-4D14-BD3F-06A27F696416}">
      <dgm:prSet/>
      <dgm:spPr/>
      <dgm:t>
        <a:bodyPr/>
        <a:lstStyle/>
        <a:p>
          <a:endParaRPr lang="cs-CZ"/>
        </a:p>
      </dgm:t>
    </dgm:pt>
    <dgm:pt modelId="{6E76E047-A6D0-463F-BF5A-DF738DCEC2CF}" type="sibTrans" cxnId="{00B17002-92C7-4D14-BD3F-06A27F696416}">
      <dgm:prSet/>
      <dgm:spPr/>
      <dgm:t>
        <a:bodyPr/>
        <a:lstStyle/>
        <a:p>
          <a:endParaRPr lang="cs-CZ"/>
        </a:p>
      </dgm:t>
    </dgm:pt>
    <dgm:pt modelId="{E482918B-C0AA-4EA8-9E21-230FCC8FF64F}" type="pres">
      <dgm:prSet presAssocID="{1E21262D-B45D-4937-A4B8-903E4DFBF849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CB66759-6DED-417F-ACA0-7D3793088FD1}" type="pres">
      <dgm:prSet presAssocID="{FB01CA50-D01C-4BA9-963C-89EA8A3CFFE8}" presName="linNode" presStyleCnt="0"/>
      <dgm:spPr/>
    </dgm:pt>
    <dgm:pt modelId="{A999E3D0-C932-44E3-8C52-002A6156A986}" type="pres">
      <dgm:prSet presAssocID="{FB01CA50-D01C-4BA9-963C-89EA8A3CFFE8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048171-DB62-44BA-AC62-B54E9B709C32}" type="pres">
      <dgm:prSet presAssocID="{FB01CA50-D01C-4BA9-963C-89EA8A3CFFE8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06116-EF6B-4127-A968-57F4990CAD6E}" type="pres">
      <dgm:prSet presAssocID="{46740ED2-80B3-4DEE-B98A-80B51F98DACC}" presName="spacing" presStyleCnt="0"/>
      <dgm:spPr/>
    </dgm:pt>
    <dgm:pt modelId="{9B5676A4-5DF5-494E-B114-77C910D193F2}" type="pres">
      <dgm:prSet presAssocID="{F9363026-615E-46D6-B35E-50B5EA99D365}" presName="linNode" presStyleCnt="0"/>
      <dgm:spPr/>
    </dgm:pt>
    <dgm:pt modelId="{81DDE177-A556-4C92-A790-A7107ACB6E6C}" type="pres">
      <dgm:prSet presAssocID="{F9363026-615E-46D6-B35E-50B5EA99D365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2BFF84-9DA8-44EF-A6B3-77B45F715996}" type="pres">
      <dgm:prSet presAssocID="{F9363026-615E-46D6-B35E-50B5EA99D365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E37831-D58A-44F4-98C8-40AEC2A3C50E}" type="presOf" srcId="{FB01CA50-D01C-4BA9-963C-89EA8A3CFFE8}" destId="{A999E3D0-C932-44E3-8C52-002A6156A986}" srcOrd="0" destOrd="0" presId="urn:microsoft.com/office/officeart/2005/8/layout/vList6"/>
    <dgm:cxn modelId="{BB85E8BD-37CF-4061-BCAA-A98E65E83CEF}" srcId="{F9363026-615E-46D6-B35E-50B5EA99D365}" destId="{D8F42720-BC75-4C7D-B88B-6526A2E9566B}" srcOrd="0" destOrd="0" parTransId="{95098512-958F-4788-B344-123F2EBC6192}" sibTransId="{1B9CBC58-8F7F-479E-A08E-6D49DCFD4636}"/>
    <dgm:cxn modelId="{679889E2-7CE8-4191-92A1-5E874186B20F}" srcId="{FB01CA50-D01C-4BA9-963C-89EA8A3CFFE8}" destId="{9D59858F-3C36-471E-9865-6115F5D43797}" srcOrd="0" destOrd="0" parTransId="{FECB8189-45CD-48DD-B453-790D86910ACB}" sibTransId="{3DC5796F-D9B8-4D30-9924-A794E93FB47E}"/>
    <dgm:cxn modelId="{2E7D9415-93D4-46B0-9C4E-1A0AC2DB1D8B}" srcId="{1E21262D-B45D-4937-A4B8-903E4DFBF849}" destId="{FB01CA50-D01C-4BA9-963C-89EA8A3CFFE8}" srcOrd="0" destOrd="0" parTransId="{7A62A07B-E947-42DD-B4D3-0C203C97E592}" sibTransId="{46740ED2-80B3-4DEE-B98A-80B51F98DACC}"/>
    <dgm:cxn modelId="{BCCA2FA8-1CAD-4BE6-B733-013FDF7D9D55}" type="presOf" srcId="{F9363026-615E-46D6-B35E-50B5EA99D365}" destId="{81DDE177-A556-4C92-A790-A7107ACB6E6C}" srcOrd="0" destOrd="0" presId="urn:microsoft.com/office/officeart/2005/8/layout/vList6"/>
    <dgm:cxn modelId="{12ADB91C-E383-4AC9-880F-792DA9052A59}" type="presOf" srcId="{D8F42720-BC75-4C7D-B88B-6526A2E9566B}" destId="{452BFF84-9DA8-44EF-A6B3-77B45F715996}" srcOrd="0" destOrd="0" presId="urn:microsoft.com/office/officeart/2005/8/layout/vList6"/>
    <dgm:cxn modelId="{718F325E-ABAB-4A05-B34A-AB3766B62AF8}" srcId="{FB01CA50-D01C-4BA9-963C-89EA8A3CFFE8}" destId="{6054F154-CED5-4A4D-AC92-ECB17928CA94}" srcOrd="1" destOrd="0" parTransId="{BB35B056-A061-4B62-B2E0-AE06AA5D7FFD}" sibTransId="{244F8E16-F73E-49EE-A846-C0D27DFFF397}"/>
    <dgm:cxn modelId="{8BE2B79C-B901-4706-ACD5-9AFF55B70F15}" srcId="{1E21262D-B45D-4937-A4B8-903E4DFBF849}" destId="{F9363026-615E-46D6-B35E-50B5EA99D365}" srcOrd="1" destOrd="0" parTransId="{A0CAB1C1-0B61-40EE-B4E1-4A17D6315125}" sibTransId="{BECF3F37-8644-4498-9E07-5A01FD93D1F1}"/>
    <dgm:cxn modelId="{2AC6657D-B6D2-4615-BD2F-9D8733662D43}" type="presOf" srcId="{9D59858F-3C36-471E-9865-6115F5D43797}" destId="{9E048171-DB62-44BA-AC62-B54E9B709C32}" srcOrd="0" destOrd="0" presId="urn:microsoft.com/office/officeart/2005/8/layout/vList6"/>
    <dgm:cxn modelId="{0A6B1A52-B82B-4976-A233-ED5AE9C7F28D}" type="presOf" srcId="{3A952C65-8EBE-4AB2-A6E7-B6E417343C22}" destId="{452BFF84-9DA8-44EF-A6B3-77B45F715996}" srcOrd="0" destOrd="1" presId="urn:microsoft.com/office/officeart/2005/8/layout/vList6"/>
    <dgm:cxn modelId="{D946CABD-8036-473E-AC8D-93E091F3BA1E}" type="presOf" srcId="{1E21262D-B45D-4937-A4B8-903E4DFBF849}" destId="{E482918B-C0AA-4EA8-9E21-230FCC8FF64F}" srcOrd="0" destOrd="0" presId="urn:microsoft.com/office/officeart/2005/8/layout/vList6"/>
    <dgm:cxn modelId="{F5C2CB44-4A49-4A66-B10C-084338E51F19}" type="presOf" srcId="{6054F154-CED5-4A4D-AC92-ECB17928CA94}" destId="{9E048171-DB62-44BA-AC62-B54E9B709C32}" srcOrd="0" destOrd="1" presId="urn:microsoft.com/office/officeart/2005/8/layout/vList6"/>
    <dgm:cxn modelId="{00B17002-92C7-4D14-BD3F-06A27F696416}" srcId="{F9363026-615E-46D6-B35E-50B5EA99D365}" destId="{3A952C65-8EBE-4AB2-A6E7-B6E417343C22}" srcOrd="1" destOrd="0" parTransId="{A3D4AB2D-91CE-4966-93EF-D850AEC97436}" sibTransId="{6E76E047-A6D0-463F-BF5A-DF738DCEC2CF}"/>
    <dgm:cxn modelId="{DFB90ABE-03BD-4DFF-A521-149AF53C7C4F}" type="presParOf" srcId="{E482918B-C0AA-4EA8-9E21-230FCC8FF64F}" destId="{DCB66759-6DED-417F-ACA0-7D3793088FD1}" srcOrd="0" destOrd="0" presId="urn:microsoft.com/office/officeart/2005/8/layout/vList6"/>
    <dgm:cxn modelId="{14402D0A-43D0-4094-B2AC-DE581A160793}" type="presParOf" srcId="{DCB66759-6DED-417F-ACA0-7D3793088FD1}" destId="{A999E3D0-C932-44E3-8C52-002A6156A986}" srcOrd="0" destOrd="0" presId="urn:microsoft.com/office/officeart/2005/8/layout/vList6"/>
    <dgm:cxn modelId="{09E7D8A8-A3B0-47FB-A4ED-96A988E4C9D1}" type="presParOf" srcId="{DCB66759-6DED-417F-ACA0-7D3793088FD1}" destId="{9E048171-DB62-44BA-AC62-B54E9B709C32}" srcOrd="1" destOrd="0" presId="urn:microsoft.com/office/officeart/2005/8/layout/vList6"/>
    <dgm:cxn modelId="{AA266350-9B7B-448B-92BC-D65F03A10728}" type="presParOf" srcId="{E482918B-C0AA-4EA8-9E21-230FCC8FF64F}" destId="{9B606116-EF6B-4127-A968-57F4990CAD6E}" srcOrd="1" destOrd="0" presId="urn:microsoft.com/office/officeart/2005/8/layout/vList6"/>
    <dgm:cxn modelId="{ED097EAD-82A1-4D7A-A134-24B8E5CB9187}" type="presParOf" srcId="{E482918B-C0AA-4EA8-9E21-230FCC8FF64F}" destId="{9B5676A4-5DF5-494E-B114-77C910D193F2}" srcOrd="2" destOrd="0" presId="urn:microsoft.com/office/officeart/2005/8/layout/vList6"/>
    <dgm:cxn modelId="{2510A9D3-C1BE-4B9E-8DC7-044A35F65E90}" type="presParOf" srcId="{9B5676A4-5DF5-494E-B114-77C910D193F2}" destId="{81DDE177-A556-4C92-A790-A7107ACB6E6C}" srcOrd="0" destOrd="0" presId="urn:microsoft.com/office/officeart/2005/8/layout/vList6"/>
    <dgm:cxn modelId="{2CB985E3-BF47-40F1-B965-3D89BF6D7FDA}" type="presParOf" srcId="{9B5676A4-5DF5-494E-B114-77C910D193F2}" destId="{452BFF84-9DA8-44EF-A6B3-77B45F71599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BC03E0-2819-4BBC-8CD2-1D9EC1BC9DC4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0E7032-72D4-42F3-8953-EF9FC51B2D97}">
      <dgm:prSet phldrT="[Text]"/>
      <dgm:spPr/>
      <dgm:t>
        <a:bodyPr/>
        <a:lstStyle/>
        <a:p>
          <a:r>
            <a:rPr lang="cs-CZ" dirty="0" smtClean="0"/>
            <a:t>1. </a:t>
          </a:r>
          <a:r>
            <a:rPr lang="cs-CZ" dirty="0" smtClean="0"/>
            <a:t>písemné </a:t>
          </a:r>
          <a:r>
            <a:rPr lang="cs-CZ" dirty="0" smtClean="0"/>
            <a:t>památky</a:t>
          </a:r>
          <a:endParaRPr lang="cs-CZ" dirty="0"/>
        </a:p>
      </dgm:t>
    </dgm:pt>
    <dgm:pt modelId="{95A170FE-30BB-4163-939E-BB8C040EC047}" type="parTrans" cxnId="{5F23E843-1EFC-4928-A7D3-28F28658C5B9}">
      <dgm:prSet/>
      <dgm:spPr/>
      <dgm:t>
        <a:bodyPr/>
        <a:lstStyle/>
        <a:p>
          <a:endParaRPr lang="cs-CZ"/>
        </a:p>
      </dgm:t>
    </dgm:pt>
    <dgm:pt modelId="{F33527FC-2740-4331-9205-F5207429AACF}" type="sibTrans" cxnId="{5F23E843-1EFC-4928-A7D3-28F28658C5B9}">
      <dgm:prSet/>
      <dgm:spPr/>
      <dgm:t>
        <a:bodyPr/>
        <a:lstStyle/>
        <a:p>
          <a:endParaRPr lang="cs-CZ"/>
        </a:p>
      </dgm:t>
    </dgm:pt>
    <dgm:pt modelId="{8AE54345-DD22-45C9-AD95-67B27C1DA495}">
      <dgm:prSet phldrT="[Text]"/>
      <dgm:spPr/>
      <dgm:t>
        <a:bodyPr/>
        <a:lstStyle/>
        <a:p>
          <a:r>
            <a:rPr lang="cs-CZ" dirty="0" smtClean="0"/>
            <a:t>1. zemědělská kultura</a:t>
          </a:r>
          <a:endParaRPr lang="cs-CZ" dirty="0"/>
        </a:p>
      </dgm:t>
    </dgm:pt>
    <dgm:pt modelId="{B418B90F-4D53-4CC8-9F5B-D9274B12B0CB}" type="parTrans" cxnId="{1A2E6BF7-240E-4FF5-A266-EE93D02C7003}">
      <dgm:prSet/>
      <dgm:spPr/>
      <dgm:t>
        <a:bodyPr/>
        <a:lstStyle/>
        <a:p>
          <a:endParaRPr lang="cs-CZ"/>
        </a:p>
      </dgm:t>
    </dgm:pt>
    <dgm:pt modelId="{D6E87907-05F1-4CDC-8C46-2DEEA52F71D9}" type="sibTrans" cxnId="{1A2E6BF7-240E-4FF5-A266-EE93D02C7003}">
      <dgm:prSet/>
      <dgm:spPr/>
      <dgm:t>
        <a:bodyPr/>
        <a:lstStyle/>
        <a:p>
          <a:endParaRPr lang="cs-CZ"/>
        </a:p>
      </dgm:t>
    </dgm:pt>
    <dgm:pt modelId="{351D386F-D577-4813-8F71-D37CCDE8B980}">
      <dgm:prSet phldrT="[Text]"/>
      <dgm:spPr/>
      <dgm:t>
        <a:bodyPr/>
        <a:lstStyle/>
        <a:p>
          <a:r>
            <a:rPr lang="cs-CZ" dirty="0" smtClean="0"/>
            <a:t>Mezopotámská říše</a:t>
          </a:r>
          <a:endParaRPr lang="cs-CZ" dirty="0"/>
        </a:p>
      </dgm:t>
    </dgm:pt>
    <dgm:pt modelId="{341C0BC9-EE60-4E61-A9B0-2A1ED0E2C684}" type="parTrans" cxnId="{51377BB1-B0B7-43FE-9E44-FC11D7D6E2A9}">
      <dgm:prSet/>
      <dgm:spPr/>
      <dgm:t>
        <a:bodyPr/>
        <a:lstStyle/>
        <a:p>
          <a:endParaRPr lang="cs-CZ"/>
        </a:p>
      </dgm:t>
    </dgm:pt>
    <dgm:pt modelId="{AA4FAA5B-F882-4514-B6C7-12B6EE0D6B4D}" type="sibTrans" cxnId="{51377BB1-B0B7-43FE-9E44-FC11D7D6E2A9}">
      <dgm:prSet/>
      <dgm:spPr/>
      <dgm:t>
        <a:bodyPr/>
        <a:lstStyle/>
        <a:p>
          <a:endParaRPr lang="cs-CZ"/>
        </a:p>
      </dgm:t>
    </dgm:pt>
    <dgm:pt modelId="{49063DF6-3CBA-4AF2-95E6-2C18EF085DDC}" type="pres">
      <dgm:prSet presAssocID="{D3BC03E0-2819-4BBC-8CD2-1D9EC1BC9DC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235199-CAD1-464F-AC05-FDAE5D82B01A}" type="pres">
      <dgm:prSet presAssocID="{590E7032-72D4-42F3-8953-EF9FC51B2D97}" presName="parentLin" presStyleCnt="0"/>
      <dgm:spPr/>
    </dgm:pt>
    <dgm:pt modelId="{C9ECEE99-7403-4CE5-B3DD-DFB7FA860C48}" type="pres">
      <dgm:prSet presAssocID="{590E7032-72D4-42F3-8953-EF9FC51B2D9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DDEB882-F94C-4B78-A872-A0CA3742BFF2}" type="pres">
      <dgm:prSet presAssocID="{590E7032-72D4-42F3-8953-EF9FC51B2D9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2E9F54-D08C-460B-9CA8-F88CA926DC05}" type="pres">
      <dgm:prSet presAssocID="{590E7032-72D4-42F3-8953-EF9FC51B2D97}" presName="negativeSpace" presStyleCnt="0"/>
      <dgm:spPr/>
    </dgm:pt>
    <dgm:pt modelId="{BCDB5A3D-9424-4DE5-A1CF-A82E20C74A73}" type="pres">
      <dgm:prSet presAssocID="{590E7032-72D4-42F3-8953-EF9FC51B2D97}" presName="childText" presStyleLbl="conFgAcc1" presStyleIdx="0" presStyleCnt="3">
        <dgm:presLayoutVars>
          <dgm:bulletEnabled val="1"/>
        </dgm:presLayoutVars>
      </dgm:prSet>
      <dgm:spPr/>
    </dgm:pt>
    <dgm:pt modelId="{649B861A-05DA-4708-B560-833B30303CEE}" type="pres">
      <dgm:prSet presAssocID="{F33527FC-2740-4331-9205-F5207429AACF}" presName="spaceBetweenRectangles" presStyleCnt="0"/>
      <dgm:spPr/>
    </dgm:pt>
    <dgm:pt modelId="{8E0C73BD-F4DB-4E2F-8A4D-210F48DFC47F}" type="pres">
      <dgm:prSet presAssocID="{8AE54345-DD22-45C9-AD95-67B27C1DA495}" presName="parentLin" presStyleCnt="0"/>
      <dgm:spPr/>
    </dgm:pt>
    <dgm:pt modelId="{EBD94BAA-6890-4440-B1D5-5DBFE153F7A8}" type="pres">
      <dgm:prSet presAssocID="{8AE54345-DD22-45C9-AD95-67B27C1DA49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7507F91-5B21-46DE-A442-94D36110F12C}" type="pres">
      <dgm:prSet presAssocID="{8AE54345-DD22-45C9-AD95-67B27C1DA49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D7A6F0-3936-42CD-ACE2-FAE6D1DF0D3F}" type="pres">
      <dgm:prSet presAssocID="{8AE54345-DD22-45C9-AD95-67B27C1DA495}" presName="negativeSpace" presStyleCnt="0"/>
      <dgm:spPr/>
    </dgm:pt>
    <dgm:pt modelId="{EA6181DF-818C-4BDF-9D78-C0F2D0157CFF}" type="pres">
      <dgm:prSet presAssocID="{8AE54345-DD22-45C9-AD95-67B27C1DA495}" presName="childText" presStyleLbl="conFgAcc1" presStyleIdx="1" presStyleCnt="3">
        <dgm:presLayoutVars>
          <dgm:bulletEnabled val="1"/>
        </dgm:presLayoutVars>
      </dgm:prSet>
      <dgm:spPr/>
    </dgm:pt>
    <dgm:pt modelId="{5B6CB09A-D039-4245-9B69-98D51F30B3F3}" type="pres">
      <dgm:prSet presAssocID="{D6E87907-05F1-4CDC-8C46-2DEEA52F71D9}" presName="spaceBetweenRectangles" presStyleCnt="0"/>
      <dgm:spPr/>
    </dgm:pt>
    <dgm:pt modelId="{25A0BBAD-468B-4791-908F-DFE53B7D73C2}" type="pres">
      <dgm:prSet presAssocID="{351D386F-D577-4813-8F71-D37CCDE8B980}" presName="parentLin" presStyleCnt="0"/>
      <dgm:spPr/>
    </dgm:pt>
    <dgm:pt modelId="{7FC02C53-AAA1-44C4-9E86-F984CFA2F9D1}" type="pres">
      <dgm:prSet presAssocID="{351D386F-D577-4813-8F71-D37CCDE8B980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CBCF17B3-7BC7-494B-8418-EBA517044656}" type="pres">
      <dgm:prSet presAssocID="{351D386F-D577-4813-8F71-D37CCDE8B98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9867B0-3610-4994-8A14-269194FF08F3}" type="pres">
      <dgm:prSet presAssocID="{351D386F-D577-4813-8F71-D37CCDE8B980}" presName="negativeSpace" presStyleCnt="0"/>
      <dgm:spPr/>
    </dgm:pt>
    <dgm:pt modelId="{5744A154-FC83-4A2F-B165-3993F58DE47B}" type="pres">
      <dgm:prSet presAssocID="{351D386F-D577-4813-8F71-D37CCDE8B98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3233643-E8FF-47D8-BBEA-A44BD9F63ECF}" type="presOf" srcId="{D3BC03E0-2819-4BBC-8CD2-1D9EC1BC9DC4}" destId="{49063DF6-3CBA-4AF2-95E6-2C18EF085DDC}" srcOrd="0" destOrd="0" presId="urn:microsoft.com/office/officeart/2005/8/layout/list1"/>
    <dgm:cxn modelId="{51377BB1-B0B7-43FE-9E44-FC11D7D6E2A9}" srcId="{D3BC03E0-2819-4BBC-8CD2-1D9EC1BC9DC4}" destId="{351D386F-D577-4813-8F71-D37CCDE8B980}" srcOrd="2" destOrd="0" parTransId="{341C0BC9-EE60-4E61-A9B0-2A1ED0E2C684}" sibTransId="{AA4FAA5B-F882-4514-B6C7-12B6EE0D6B4D}"/>
    <dgm:cxn modelId="{DC4E4DAD-0876-483B-BB9E-E04498E48922}" type="presOf" srcId="{8AE54345-DD22-45C9-AD95-67B27C1DA495}" destId="{D7507F91-5B21-46DE-A442-94D36110F12C}" srcOrd="1" destOrd="0" presId="urn:microsoft.com/office/officeart/2005/8/layout/list1"/>
    <dgm:cxn modelId="{D6E80386-6262-4A35-B751-23F14B3905AB}" type="presOf" srcId="{590E7032-72D4-42F3-8953-EF9FC51B2D97}" destId="{C9ECEE99-7403-4CE5-B3DD-DFB7FA860C48}" srcOrd="0" destOrd="0" presId="urn:microsoft.com/office/officeart/2005/8/layout/list1"/>
    <dgm:cxn modelId="{733EB9AC-4784-4147-A815-89AD2C29B58A}" type="presOf" srcId="{590E7032-72D4-42F3-8953-EF9FC51B2D97}" destId="{1DDEB882-F94C-4B78-A872-A0CA3742BFF2}" srcOrd="1" destOrd="0" presId="urn:microsoft.com/office/officeart/2005/8/layout/list1"/>
    <dgm:cxn modelId="{1A2E6BF7-240E-4FF5-A266-EE93D02C7003}" srcId="{D3BC03E0-2819-4BBC-8CD2-1D9EC1BC9DC4}" destId="{8AE54345-DD22-45C9-AD95-67B27C1DA495}" srcOrd="1" destOrd="0" parTransId="{B418B90F-4D53-4CC8-9F5B-D9274B12B0CB}" sibTransId="{D6E87907-05F1-4CDC-8C46-2DEEA52F71D9}"/>
    <dgm:cxn modelId="{F10F247F-9DF6-4A43-B7CF-499CF8384B8B}" type="presOf" srcId="{8AE54345-DD22-45C9-AD95-67B27C1DA495}" destId="{EBD94BAA-6890-4440-B1D5-5DBFE153F7A8}" srcOrd="0" destOrd="0" presId="urn:microsoft.com/office/officeart/2005/8/layout/list1"/>
    <dgm:cxn modelId="{266B771F-7DF4-4F91-8A44-168BCEBDD4B8}" type="presOf" srcId="{351D386F-D577-4813-8F71-D37CCDE8B980}" destId="{CBCF17B3-7BC7-494B-8418-EBA517044656}" srcOrd="1" destOrd="0" presId="urn:microsoft.com/office/officeart/2005/8/layout/list1"/>
    <dgm:cxn modelId="{EE694D74-C255-4F02-94EF-F9D579D732D5}" type="presOf" srcId="{351D386F-D577-4813-8F71-D37CCDE8B980}" destId="{7FC02C53-AAA1-44C4-9E86-F984CFA2F9D1}" srcOrd="0" destOrd="0" presId="urn:microsoft.com/office/officeart/2005/8/layout/list1"/>
    <dgm:cxn modelId="{5F23E843-1EFC-4928-A7D3-28F28658C5B9}" srcId="{D3BC03E0-2819-4BBC-8CD2-1D9EC1BC9DC4}" destId="{590E7032-72D4-42F3-8953-EF9FC51B2D97}" srcOrd="0" destOrd="0" parTransId="{95A170FE-30BB-4163-939E-BB8C040EC047}" sibTransId="{F33527FC-2740-4331-9205-F5207429AACF}"/>
    <dgm:cxn modelId="{C15CC401-7F94-442A-B943-384AFBBFCF93}" type="presParOf" srcId="{49063DF6-3CBA-4AF2-95E6-2C18EF085DDC}" destId="{97235199-CAD1-464F-AC05-FDAE5D82B01A}" srcOrd="0" destOrd="0" presId="urn:microsoft.com/office/officeart/2005/8/layout/list1"/>
    <dgm:cxn modelId="{E6D6B095-1084-4A43-90DA-95AFA151FE9D}" type="presParOf" srcId="{97235199-CAD1-464F-AC05-FDAE5D82B01A}" destId="{C9ECEE99-7403-4CE5-B3DD-DFB7FA860C48}" srcOrd="0" destOrd="0" presId="urn:microsoft.com/office/officeart/2005/8/layout/list1"/>
    <dgm:cxn modelId="{75272921-B272-46B6-850A-3551B06926FB}" type="presParOf" srcId="{97235199-CAD1-464F-AC05-FDAE5D82B01A}" destId="{1DDEB882-F94C-4B78-A872-A0CA3742BFF2}" srcOrd="1" destOrd="0" presId="urn:microsoft.com/office/officeart/2005/8/layout/list1"/>
    <dgm:cxn modelId="{B7403D81-9E5C-4391-9456-4E86F5762B10}" type="presParOf" srcId="{49063DF6-3CBA-4AF2-95E6-2C18EF085DDC}" destId="{0F2E9F54-D08C-460B-9CA8-F88CA926DC05}" srcOrd="1" destOrd="0" presId="urn:microsoft.com/office/officeart/2005/8/layout/list1"/>
    <dgm:cxn modelId="{5F8F8B78-E446-406C-9195-01F6946911E2}" type="presParOf" srcId="{49063DF6-3CBA-4AF2-95E6-2C18EF085DDC}" destId="{BCDB5A3D-9424-4DE5-A1CF-A82E20C74A73}" srcOrd="2" destOrd="0" presId="urn:microsoft.com/office/officeart/2005/8/layout/list1"/>
    <dgm:cxn modelId="{BAC7A8CD-E284-4D0F-80DE-FFC0335D0562}" type="presParOf" srcId="{49063DF6-3CBA-4AF2-95E6-2C18EF085DDC}" destId="{649B861A-05DA-4708-B560-833B30303CEE}" srcOrd="3" destOrd="0" presId="urn:microsoft.com/office/officeart/2005/8/layout/list1"/>
    <dgm:cxn modelId="{C57C2AE9-D2F3-4AB0-A408-F12D013911F5}" type="presParOf" srcId="{49063DF6-3CBA-4AF2-95E6-2C18EF085DDC}" destId="{8E0C73BD-F4DB-4E2F-8A4D-210F48DFC47F}" srcOrd="4" destOrd="0" presId="urn:microsoft.com/office/officeart/2005/8/layout/list1"/>
    <dgm:cxn modelId="{CB4D563C-6C8D-4B4D-90FF-BFC414C53F54}" type="presParOf" srcId="{8E0C73BD-F4DB-4E2F-8A4D-210F48DFC47F}" destId="{EBD94BAA-6890-4440-B1D5-5DBFE153F7A8}" srcOrd="0" destOrd="0" presId="urn:microsoft.com/office/officeart/2005/8/layout/list1"/>
    <dgm:cxn modelId="{2FDFA0B9-AD8D-48D7-9BF9-101AAA5F0479}" type="presParOf" srcId="{8E0C73BD-F4DB-4E2F-8A4D-210F48DFC47F}" destId="{D7507F91-5B21-46DE-A442-94D36110F12C}" srcOrd="1" destOrd="0" presId="urn:microsoft.com/office/officeart/2005/8/layout/list1"/>
    <dgm:cxn modelId="{C08151C8-1656-4A86-B87C-F7E53830C11D}" type="presParOf" srcId="{49063DF6-3CBA-4AF2-95E6-2C18EF085DDC}" destId="{8CD7A6F0-3936-42CD-ACE2-FAE6D1DF0D3F}" srcOrd="5" destOrd="0" presId="urn:microsoft.com/office/officeart/2005/8/layout/list1"/>
    <dgm:cxn modelId="{95E86144-1E43-4480-87D5-9F06F322AACC}" type="presParOf" srcId="{49063DF6-3CBA-4AF2-95E6-2C18EF085DDC}" destId="{EA6181DF-818C-4BDF-9D78-C0F2D0157CFF}" srcOrd="6" destOrd="0" presId="urn:microsoft.com/office/officeart/2005/8/layout/list1"/>
    <dgm:cxn modelId="{CD205098-86D4-416A-B499-95187F713F5B}" type="presParOf" srcId="{49063DF6-3CBA-4AF2-95E6-2C18EF085DDC}" destId="{5B6CB09A-D039-4245-9B69-98D51F30B3F3}" srcOrd="7" destOrd="0" presId="urn:microsoft.com/office/officeart/2005/8/layout/list1"/>
    <dgm:cxn modelId="{029DACB1-B52E-4D65-9DE2-8ABCA6737A82}" type="presParOf" srcId="{49063DF6-3CBA-4AF2-95E6-2C18EF085DDC}" destId="{25A0BBAD-468B-4791-908F-DFE53B7D73C2}" srcOrd="8" destOrd="0" presId="urn:microsoft.com/office/officeart/2005/8/layout/list1"/>
    <dgm:cxn modelId="{09D1CAC2-829B-464E-935E-F45778BF040E}" type="presParOf" srcId="{25A0BBAD-468B-4791-908F-DFE53B7D73C2}" destId="{7FC02C53-AAA1-44C4-9E86-F984CFA2F9D1}" srcOrd="0" destOrd="0" presId="urn:microsoft.com/office/officeart/2005/8/layout/list1"/>
    <dgm:cxn modelId="{B416FFC7-9DC8-4928-8ACA-21785AED9759}" type="presParOf" srcId="{25A0BBAD-468B-4791-908F-DFE53B7D73C2}" destId="{CBCF17B3-7BC7-494B-8418-EBA517044656}" srcOrd="1" destOrd="0" presId="urn:microsoft.com/office/officeart/2005/8/layout/list1"/>
    <dgm:cxn modelId="{AE947E9F-99BF-48A9-9715-D042240F6D0C}" type="presParOf" srcId="{49063DF6-3CBA-4AF2-95E6-2C18EF085DDC}" destId="{9A9867B0-3610-4994-8A14-269194FF08F3}" srcOrd="9" destOrd="0" presId="urn:microsoft.com/office/officeart/2005/8/layout/list1"/>
    <dgm:cxn modelId="{DDA0251F-52AC-43A7-ABA5-154ACBEDC72B}" type="presParOf" srcId="{49063DF6-3CBA-4AF2-95E6-2C18EF085DDC}" destId="{5744A154-FC83-4A2F-B165-3993F58DE47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85BFC6-CA5E-4B38-B73E-EDCC5EA384BA}" type="doc">
      <dgm:prSet loTypeId="urn:microsoft.com/office/officeart/2005/8/layout/matrix3" loCatId="matrix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4E7058C-B248-435B-BB09-BC69C698EB4D}">
      <dgm:prSet phldrT="[Text]"/>
      <dgm:spPr/>
      <dgm:t>
        <a:bodyPr/>
        <a:lstStyle/>
        <a:p>
          <a:r>
            <a:rPr lang="cs-CZ" dirty="0" smtClean="0"/>
            <a:t>ropa</a:t>
          </a:r>
          <a:endParaRPr lang="cs-CZ" dirty="0"/>
        </a:p>
      </dgm:t>
    </dgm:pt>
    <dgm:pt modelId="{48AE390A-8619-4278-B99E-7DC477DB37B4}" type="parTrans" cxnId="{7BF4F243-EFD9-41A7-8930-E42FA1A4EDA1}">
      <dgm:prSet/>
      <dgm:spPr/>
      <dgm:t>
        <a:bodyPr/>
        <a:lstStyle/>
        <a:p>
          <a:endParaRPr lang="cs-CZ"/>
        </a:p>
      </dgm:t>
    </dgm:pt>
    <dgm:pt modelId="{3D70606F-2DA5-46A2-9048-1CAC9B9F4CD4}" type="sibTrans" cxnId="{7BF4F243-EFD9-41A7-8930-E42FA1A4EDA1}">
      <dgm:prSet/>
      <dgm:spPr/>
      <dgm:t>
        <a:bodyPr/>
        <a:lstStyle/>
        <a:p>
          <a:endParaRPr lang="cs-CZ"/>
        </a:p>
      </dgm:t>
    </dgm:pt>
    <dgm:pt modelId="{15E01352-133A-4EDB-8E53-40207B69599C}">
      <dgm:prSet phldrT="[Text]"/>
      <dgm:spPr/>
      <dgm:t>
        <a:bodyPr/>
        <a:lstStyle/>
        <a:p>
          <a:r>
            <a:rPr lang="cs-CZ" dirty="0" smtClean="0"/>
            <a:t>zemní plyn</a:t>
          </a:r>
          <a:endParaRPr lang="cs-CZ" dirty="0"/>
        </a:p>
      </dgm:t>
    </dgm:pt>
    <dgm:pt modelId="{4D303E53-9B8E-4D43-85DA-182828BAED8C}" type="parTrans" cxnId="{75FB79C8-BF8E-40F2-905E-6FD9B53ACED6}">
      <dgm:prSet/>
      <dgm:spPr/>
      <dgm:t>
        <a:bodyPr/>
        <a:lstStyle/>
        <a:p>
          <a:endParaRPr lang="cs-CZ"/>
        </a:p>
      </dgm:t>
    </dgm:pt>
    <dgm:pt modelId="{6CEBB34B-D39E-4060-9414-0DED7C0B210B}" type="sibTrans" cxnId="{75FB79C8-BF8E-40F2-905E-6FD9B53ACED6}">
      <dgm:prSet/>
      <dgm:spPr/>
      <dgm:t>
        <a:bodyPr/>
        <a:lstStyle/>
        <a:p>
          <a:endParaRPr lang="cs-CZ"/>
        </a:p>
      </dgm:t>
    </dgm:pt>
    <dgm:pt modelId="{3FB0A3C2-958B-487A-9150-6789A86F1791}">
      <dgm:prSet phldrT="[Text]"/>
      <dgm:spPr/>
      <dgm:t>
        <a:bodyPr/>
        <a:lstStyle/>
        <a:p>
          <a:r>
            <a:rPr lang="cs-CZ" dirty="0" smtClean="0"/>
            <a:t>fosfáty</a:t>
          </a:r>
          <a:endParaRPr lang="cs-CZ" dirty="0"/>
        </a:p>
      </dgm:t>
    </dgm:pt>
    <dgm:pt modelId="{3D98673D-CB9D-4B65-B7C7-6E41E7F4EB09}" type="parTrans" cxnId="{35610285-A7B3-4E8D-BA1E-DDF0E2ED4948}">
      <dgm:prSet/>
      <dgm:spPr/>
      <dgm:t>
        <a:bodyPr/>
        <a:lstStyle/>
        <a:p>
          <a:endParaRPr lang="cs-CZ"/>
        </a:p>
      </dgm:t>
    </dgm:pt>
    <dgm:pt modelId="{CF907524-C985-4D33-AE9B-D5F18234BEB0}" type="sibTrans" cxnId="{35610285-A7B3-4E8D-BA1E-DDF0E2ED4948}">
      <dgm:prSet/>
      <dgm:spPr/>
      <dgm:t>
        <a:bodyPr/>
        <a:lstStyle/>
        <a:p>
          <a:endParaRPr lang="cs-CZ"/>
        </a:p>
      </dgm:t>
    </dgm:pt>
    <dgm:pt modelId="{716EF007-5060-4022-8956-3AD01A88B74A}">
      <dgm:prSet phldrT="[Text]"/>
      <dgm:spPr/>
      <dgm:t>
        <a:bodyPr/>
        <a:lstStyle/>
        <a:p>
          <a:r>
            <a:rPr lang="cs-CZ" dirty="0" smtClean="0"/>
            <a:t>soli</a:t>
          </a:r>
          <a:endParaRPr lang="cs-CZ" dirty="0"/>
        </a:p>
      </dgm:t>
    </dgm:pt>
    <dgm:pt modelId="{80457CE9-0A2A-4340-B39C-7D6B7E661F0E}" type="parTrans" cxnId="{89B65799-4939-4420-9339-F21D6130D372}">
      <dgm:prSet/>
      <dgm:spPr/>
      <dgm:t>
        <a:bodyPr/>
        <a:lstStyle/>
        <a:p>
          <a:endParaRPr lang="cs-CZ"/>
        </a:p>
      </dgm:t>
    </dgm:pt>
    <dgm:pt modelId="{7C98130A-B984-471F-97B3-5294D31AEA00}" type="sibTrans" cxnId="{89B65799-4939-4420-9339-F21D6130D372}">
      <dgm:prSet/>
      <dgm:spPr/>
      <dgm:t>
        <a:bodyPr/>
        <a:lstStyle/>
        <a:p>
          <a:endParaRPr lang="cs-CZ"/>
        </a:p>
      </dgm:t>
    </dgm:pt>
    <dgm:pt modelId="{DA6643F7-A6AE-4002-A336-E9AC0E601357}" type="pres">
      <dgm:prSet presAssocID="{AF85BFC6-CA5E-4B38-B73E-EDCC5EA384BA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C57FEF-EF47-4B7A-B1E6-FCE8F236CE99}" type="pres">
      <dgm:prSet presAssocID="{AF85BFC6-CA5E-4B38-B73E-EDCC5EA384BA}" presName="diamond" presStyleLbl="bgShp" presStyleIdx="0" presStyleCnt="1"/>
      <dgm:spPr/>
    </dgm:pt>
    <dgm:pt modelId="{476CCA9F-E61C-484D-80B3-069568A3B7B5}" type="pres">
      <dgm:prSet presAssocID="{AF85BFC6-CA5E-4B38-B73E-EDCC5EA384BA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E0E7C-0D7D-492C-8C3D-B9A47386E271}" type="pres">
      <dgm:prSet presAssocID="{AF85BFC6-CA5E-4B38-B73E-EDCC5EA384BA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5568A3-2CC2-411E-9ADA-36DF4DEEE2D9}" type="pres">
      <dgm:prSet presAssocID="{AF85BFC6-CA5E-4B38-B73E-EDCC5EA384BA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2F2ACB-CA48-430B-A733-5384FABFD86E}" type="pres">
      <dgm:prSet presAssocID="{AF85BFC6-CA5E-4B38-B73E-EDCC5EA384BA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FB79C8-BF8E-40F2-905E-6FD9B53ACED6}" srcId="{AF85BFC6-CA5E-4B38-B73E-EDCC5EA384BA}" destId="{15E01352-133A-4EDB-8E53-40207B69599C}" srcOrd="1" destOrd="0" parTransId="{4D303E53-9B8E-4D43-85DA-182828BAED8C}" sibTransId="{6CEBB34B-D39E-4060-9414-0DED7C0B210B}"/>
    <dgm:cxn modelId="{89B65799-4939-4420-9339-F21D6130D372}" srcId="{AF85BFC6-CA5E-4B38-B73E-EDCC5EA384BA}" destId="{716EF007-5060-4022-8956-3AD01A88B74A}" srcOrd="3" destOrd="0" parTransId="{80457CE9-0A2A-4340-B39C-7D6B7E661F0E}" sibTransId="{7C98130A-B984-471F-97B3-5294D31AEA00}"/>
    <dgm:cxn modelId="{1BA46280-5254-429B-A6BB-A064892AA5C1}" type="presOf" srcId="{AF85BFC6-CA5E-4B38-B73E-EDCC5EA384BA}" destId="{DA6643F7-A6AE-4002-A336-E9AC0E601357}" srcOrd="0" destOrd="0" presId="urn:microsoft.com/office/officeart/2005/8/layout/matrix3"/>
    <dgm:cxn modelId="{35610285-A7B3-4E8D-BA1E-DDF0E2ED4948}" srcId="{AF85BFC6-CA5E-4B38-B73E-EDCC5EA384BA}" destId="{3FB0A3C2-958B-487A-9150-6789A86F1791}" srcOrd="2" destOrd="0" parTransId="{3D98673D-CB9D-4B65-B7C7-6E41E7F4EB09}" sibTransId="{CF907524-C985-4D33-AE9B-D5F18234BEB0}"/>
    <dgm:cxn modelId="{7BF4F243-EFD9-41A7-8930-E42FA1A4EDA1}" srcId="{AF85BFC6-CA5E-4B38-B73E-EDCC5EA384BA}" destId="{B4E7058C-B248-435B-BB09-BC69C698EB4D}" srcOrd="0" destOrd="0" parTransId="{48AE390A-8619-4278-B99E-7DC477DB37B4}" sibTransId="{3D70606F-2DA5-46A2-9048-1CAC9B9F4CD4}"/>
    <dgm:cxn modelId="{A8132E70-2A8B-4D68-8C90-0B89C2DF9924}" type="presOf" srcId="{15E01352-133A-4EDB-8E53-40207B69599C}" destId="{84BE0E7C-0D7D-492C-8C3D-B9A47386E271}" srcOrd="0" destOrd="0" presId="urn:microsoft.com/office/officeart/2005/8/layout/matrix3"/>
    <dgm:cxn modelId="{B9D139EB-8F1D-4C7A-99E2-6E5C031B461E}" type="presOf" srcId="{716EF007-5060-4022-8956-3AD01A88B74A}" destId="{F62F2ACB-CA48-430B-A733-5384FABFD86E}" srcOrd="0" destOrd="0" presId="urn:microsoft.com/office/officeart/2005/8/layout/matrix3"/>
    <dgm:cxn modelId="{0B4AA1FB-1971-4583-BE75-5FD72159026C}" type="presOf" srcId="{3FB0A3C2-958B-487A-9150-6789A86F1791}" destId="{955568A3-2CC2-411E-9ADA-36DF4DEEE2D9}" srcOrd="0" destOrd="0" presId="urn:microsoft.com/office/officeart/2005/8/layout/matrix3"/>
    <dgm:cxn modelId="{5A525E71-09A7-4626-9840-0593B182A2DB}" type="presOf" srcId="{B4E7058C-B248-435B-BB09-BC69C698EB4D}" destId="{476CCA9F-E61C-484D-80B3-069568A3B7B5}" srcOrd="0" destOrd="0" presId="urn:microsoft.com/office/officeart/2005/8/layout/matrix3"/>
    <dgm:cxn modelId="{9CA63354-A97F-48DE-A1EE-27CA7A773F2C}" type="presParOf" srcId="{DA6643F7-A6AE-4002-A336-E9AC0E601357}" destId="{D9C57FEF-EF47-4B7A-B1E6-FCE8F236CE99}" srcOrd="0" destOrd="0" presId="urn:microsoft.com/office/officeart/2005/8/layout/matrix3"/>
    <dgm:cxn modelId="{888FDF57-647D-476D-8237-1F3775ACF697}" type="presParOf" srcId="{DA6643F7-A6AE-4002-A336-E9AC0E601357}" destId="{476CCA9F-E61C-484D-80B3-069568A3B7B5}" srcOrd="1" destOrd="0" presId="urn:microsoft.com/office/officeart/2005/8/layout/matrix3"/>
    <dgm:cxn modelId="{86E746DB-5A6C-43F2-A8B7-0508205F5AE9}" type="presParOf" srcId="{DA6643F7-A6AE-4002-A336-E9AC0E601357}" destId="{84BE0E7C-0D7D-492C-8C3D-B9A47386E271}" srcOrd="2" destOrd="0" presId="urn:microsoft.com/office/officeart/2005/8/layout/matrix3"/>
    <dgm:cxn modelId="{53DE60CE-B6F4-4741-A6AC-800EFAF1C888}" type="presParOf" srcId="{DA6643F7-A6AE-4002-A336-E9AC0E601357}" destId="{955568A3-2CC2-411E-9ADA-36DF4DEEE2D9}" srcOrd="3" destOrd="0" presId="urn:microsoft.com/office/officeart/2005/8/layout/matrix3"/>
    <dgm:cxn modelId="{0E899416-ADA4-4F57-8ED7-101056F38844}" type="presParOf" srcId="{DA6643F7-A6AE-4002-A336-E9AC0E601357}" destId="{F62F2ACB-CA48-430B-A733-5384FABFD86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802B97-A3E6-4CBD-8F0B-36DA2CD48445}" type="doc">
      <dgm:prSet loTypeId="urn:microsoft.com/office/officeart/2009/3/layout/CircleRelationship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371F3B-9B49-4287-9C8C-71FA944220DD}">
      <dgm:prSet phldrT="[Text]"/>
      <dgm:spPr/>
      <dgm:t>
        <a:bodyPr/>
        <a:lstStyle/>
        <a:p>
          <a:r>
            <a:rPr lang="cs-CZ" dirty="0" smtClean="0"/>
            <a:t>dříve</a:t>
          </a:r>
          <a:endParaRPr lang="cs-CZ" dirty="0" smtClean="0"/>
        </a:p>
        <a:p>
          <a:r>
            <a:rPr lang="cs-CZ" dirty="0" smtClean="0"/>
            <a:t>Persie</a:t>
          </a:r>
          <a:endParaRPr lang="cs-CZ" dirty="0"/>
        </a:p>
      </dgm:t>
    </dgm:pt>
    <dgm:pt modelId="{8279CF0E-ADE4-455F-AC00-38300B7584D7}" type="parTrans" cxnId="{0FAF48C0-F5AB-40E7-A012-FDBB5AA81AEC}">
      <dgm:prSet/>
      <dgm:spPr/>
      <dgm:t>
        <a:bodyPr/>
        <a:lstStyle/>
        <a:p>
          <a:endParaRPr lang="cs-CZ"/>
        </a:p>
      </dgm:t>
    </dgm:pt>
    <dgm:pt modelId="{374C4DE7-5217-41E9-87FE-5E36E9F8291E}" type="sibTrans" cxnId="{0FAF48C0-F5AB-40E7-A012-FDBB5AA81AEC}">
      <dgm:prSet/>
      <dgm:spPr/>
      <dgm:t>
        <a:bodyPr/>
        <a:lstStyle/>
        <a:p>
          <a:endParaRPr lang="cs-CZ"/>
        </a:p>
      </dgm:t>
    </dgm:pt>
    <dgm:pt modelId="{C07ED7BF-F2E2-432E-9C67-D3FE342AC646}">
      <dgm:prSet phldrT="[Text]"/>
      <dgm:spPr/>
      <dgm:t>
        <a:bodyPr/>
        <a:lstStyle/>
        <a:p>
          <a:r>
            <a:rPr lang="cs-CZ" dirty="0" smtClean="0"/>
            <a:t>Arabové</a:t>
          </a:r>
          <a:endParaRPr lang="cs-CZ" dirty="0"/>
        </a:p>
      </dgm:t>
    </dgm:pt>
    <dgm:pt modelId="{CA989BD8-767F-4D45-AB52-011B64EEF20E}" type="parTrans" cxnId="{074C3580-4B35-4A93-9947-223434306A2D}">
      <dgm:prSet/>
      <dgm:spPr/>
      <dgm:t>
        <a:bodyPr/>
        <a:lstStyle/>
        <a:p>
          <a:endParaRPr lang="cs-CZ"/>
        </a:p>
      </dgm:t>
    </dgm:pt>
    <dgm:pt modelId="{23A205DC-255F-4BC8-872D-D29A8291F982}" type="sibTrans" cxnId="{074C3580-4B35-4A93-9947-223434306A2D}">
      <dgm:prSet/>
      <dgm:spPr/>
      <dgm:t>
        <a:bodyPr/>
        <a:lstStyle/>
        <a:p>
          <a:endParaRPr lang="cs-CZ"/>
        </a:p>
      </dgm:t>
    </dgm:pt>
    <dgm:pt modelId="{0E32AFDF-5A68-421B-8A09-EA8A50F758AF}">
      <dgm:prSet phldrT="[Text]"/>
      <dgm:spPr/>
      <dgm:t>
        <a:bodyPr/>
        <a:lstStyle/>
        <a:p>
          <a:r>
            <a:rPr lang="cs-CZ" dirty="0" smtClean="0"/>
            <a:t>islám</a:t>
          </a:r>
          <a:endParaRPr lang="cs-CZ" dirty="0"/>
        </a:p>
      </dgm:t>
    </dgm:pt>
    <dgm:pt modelId="{73C83BFB-76B8-40F4-B5AF-14F57232D732}" type="parTrans" cxnId="{EC2C2C02-4473-48C6-BE39-C0F3A64766E6}">
      <dgm:prSet/>
      <dgm:spPr/>
      <dgm:t>
        <a:bodyPr/>
        <a:lstStyle/>
        <a:p>
          <a:endParaRPr lang="cs-CZ"/>
        </a:p>
      </dgm:t>
    </dgm:pt>
    <dgm:pt modelId="{461A591C-BF91-4420-8E16-5124C147B1FE}" type="sibTrans" cxnId="{EC2C2C02-4473-48C6-BE39-C0F3A64766E6}">
      <dgm:prSet/>
      <dgm:spPr/>
      <dgm:t>
        <a:bodyPr/>
        <a:lstStyle/>
        <a:p>
          <a:endParaRPr lang="cs-CZ"/>
        </a:p>
      </dgm:t>
    </dgm:pt>
    <dgm:pt modelId="{37452DFB-6B36-43FB-ABFD-2A44DE13A739}" type="pres">
      <dgm:prSet presAssocID="{05802B97-A3E6-4CBD-8F0B-36DA2CD48445}" presName="Name0" presStyleCnt="0">
        <dgm:presLayoutVars>
          <dgm:chMax val="1"/>
          <dgm:chPref val="1"/>
        </dgm:presLayoutVars>
      </dgm:prSet>
      <dgm:spPr/>
      <dgm:t>
        <a:bodyPr/>
        <a:lstStyle/>
        <a:p>
          <a:endParaRPr lang="cs-CZ"/>
        </a:p>
      </dgm:t>
    </dgm:pt>
    <dgm:pt modelId="{7449E85E-5F6B-4796-9BF5-E66D397FB9A0}" type="pres">
      <dgm:prSet presAssocID="{71371F3B-9B49-4287-9C8C-71FA944220DD}" presName="Parent" presStyleLbl="node0" presStyleIdx="0" presStyleCnt="1">
        <dgm:presLayoutVars>
          <dgm:chMax val="5"/>
          <dgm:chPref val="5"/>
        </dgm:presLayoutVars>
      </dgm:prSet>
      <dgm:spPr/>
      <dgm:t>
        <a:bodyPr/>
        <a:lstStyle/>
        <a:p>
          <a:endParaRPr lang="cs-CZ"/>
        </a:p>
      </dgm:t>
    </dgm:pt>
    <dgm:pt modelId="{9E03492B-29E8-4F41-8E1F-A0C7FFDCD2E4}" type="pres">
      <dgm:prSet presAssocID="{71371F3B-9B49-4287-9C8C-71FA944220DD}" presName="Accent1" presStyleLbl="node1" presStyleIdx="0" presStyleCnt="13"/>
      <dgm:spPr/>
    </dgm:pt>
    <dgm:pt modelId="{71E3240F-5FBE-464F-A05A-0240005218DF}" type="pres">
      <dgm:prSet presAssocID="{71371F3B-9B49-4287-9C8C-71FA944220DD}" presName="Accent2" presStyleLbl="node1" presStyleIdx="1" presStyleCnt="13"/>
      <dgm:spPr/>
    </dgm:pt>
    <dgm:pt modelId="{327A88C0-90C4-4164-8AC6-9AB710EA2A34}" type="pres">
      <dgm:prSet presAssocID="{71371F3B-9B49-4287-9C8C-71FA944220DD}" presName="Accent3" presStyleLbl="node1" presStyleIdx="2" presStyleCnt="13"/>
      <dgm:spPr/>
    </dgm:pt>
    <dgm:pt modelId="{9C8C1A6D-1481-4450-B97B-2F24D270FEBB}" type="pres">
      <dgm:prSet presAssocID="{71371F3B-9B49-4287-9C8C-71FA944220DD}" presName="Accent4" presStyleLbl="node1" presStyleIdx="3" presStyleCnt="13"/>
      <dgm:spPr/>
    </dgm:pt>
    <dgm:pt modelId="{9BD4D85B-858B-471A-B346-6F4ADF87A863}" type="pres">
      <dgm:prSet presAssocID="{71371F3B-9B49-4287-9C8C-71FA944220DD}" presName="Accent5" presStyleLbl="node1" presStyleIdx="4" presStyleCnt="13"/>
      <dgm:spPr/>
    </dgm:pt>
    <dgm:pt modelId="{E21110B8-A4D5-41AB-B67A-1577C60393D7}" type="pres">
      <dgm:prSet presAssocID="{71371F3B-9B49-4287-9C8C-71FA944220DD}" presName="Accent6" presStyleLbl="node1" presStyleIdx="5" presStyleCnt="13"/>
      <dgm:spPr/>
    </dgm:pt>
    <dgm:pt modelId="{BC7FAC37-A768-43A3-9AD9-0E5E6EDD93DB}" type="pres">
      <dgm:prSet presAssocID="{C07ED7BF-F2E2-432E-9C67-D3FE342AC646}" presName="Child1" presStyleLbl="node1" presStyleIdx="6" presStyleCnt="1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34A8F9A4-FA80-411E-A029-3E2C2257B3CC}" type="pres">
      <dgm:prSet presAssocID="{C07ED7BF-F2E2-432E-9C67-D3FE342AC646}" presName="Accent7" presStyleCnt="0"/>
      <dgm:spPr/>
    </dgm:pt>
    <dgm:pt modelId="{48C72787-4212-45E6-80FB-A50A4C0FE5FB}" type="pres">
      <dgm:prSet presAssocID="{C07ED7BF-F2E2-432E-9C67-D3FE342AC646}" presName="AccentHold1" presStyleLbl="node1" presStyleIdx="7" presStyleCnt="13"/>
      <dgm:spPr/>
    </dgm:pt>
    <dgm:pt modelId="{03AAF669-F65F-44F0-8712-92AEC341F698}" type="pres">
      <dgm:prSet presAssocID="{C07ED7BF-F2E2-432E-9C67-D3FE342AC646}" presName="Accent8" presStyleCnt="0"/>
      <dgm:spPr/>
    </dgm:pt>
    <dgm:pt modelId="{4E99EFFF-FD3D-4CCE-BA7A-49AEAD8E88A9}" type="pres">
      <dgm:prSet presAssocID="{C07ED7BF-F2E2-432E-9C67-D3FE342AC646}" presName="AccentHold2" presStyleLbl="node1" presStyleIdx="8" presStyleCnt="13"/>
      <dgm:spPr/>
    </dgm:pt>
    <dgm:pt modelId="{2D68F4FF-B654-4085-B756-1C4294D26B21}" type="pres">
      <dgm:prSet presAssocID="{0E32AFDF-5A68-421B-8A09-EA8A50F758AF}" presName="Child2" presStyleLbl="node1" presStyleIdx="9" presStyleCnt="1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60D92084-24B1-4912-A4A5-13EA454012BE}" type="pres">
      <dgm:prSet presAssocID="{0E32AFDF-5A68-421B-8A09-EA8A50F758AF}" presName="Accent9" presStyleCnt="0"/>
      <dgm:spPr/>
    </dgm:pt>
    <dgm:pt modelId="{0124232B-9FC4-46B8-AB05-2B088615525A}" type="pres">
      <dgm:prSet presAssocID="{0E32AFDF-5A68-421B-8A09-EA8A50F758AF}" presName="AccentHold1" presStyleLbl="node1" presStyleIdx="10" presStyleCnt="13"/>
      <dgm:spPr/>
    </dgm:pt>
    <dgm:pt modelId="{5FCDFF23-2713-4BF8-8453-C6BAE378A011}" type="pres">
      <dgm:prSet presAssocID="{0E32AFDF-5A68-421B-8A09-EA8A50F758AF}" presName="Accent10" presStyleCnt="0"/>
      <dgm:spPr/>
    </dgm:pt>
    <dgm:pt modelId="{B0B40E13-42F0-4FDE-8BEC-95C413704672}" type="pres">
      <dgm:prSet presAssocID="{0E32AFDF-5A68-421B-8A09-EA8A50F758AF}" presName="AccentHold2" presStyleLbl="node1" presStyleIdx="11" presStyleCnt="13"/>
      <dgm:spPr/>
    </dgm:pt>
    <dgm:pt modelId="{D1A7AF69-8B42-4BD8-AB32-83C64D65298C}" type="pres">
      <dgm:prSet presAssocID="{0E32AFDF-5A68-421B-8A09-EA8A50F758AF}" presName="Accent11" presStyleCnt="0"/>
      <dgm:spPr/>
    </dgm:pt>
    <dgm:pt modelId="{0A7BF130-5601-4B63-A883-EDE830617BB7}" type="pres">
      <dgm:prSet presAssocID="{0E32AFDF-5A68-421B-8A09-EA8A50F758AF}" presName="AccentHold3" presStyleLbl="node1" presStyleIdx="12" presStyleCnt="13"/>
      <dgm:spPr/>
    </dgm:pt>
  </dgm:ptLst>
  <dgm:cxnLst>
    <dgm:cxn modelId="{79B7CB7B-C504-4773-AA3B-F432CC8B0965}" type="presOf" srcId="{0E32AFDF-5A68-421B-8A09-EA8A50F758AF}" destId="{2D68F4FF-B654-4085-B756-1C4294D26B21}" srcOrd="0" destOrd="0" presId="urn:microsoft.com/office/officeart/2009/3/layout/CircleRelationship"/>
    <dgm:cxn modelId="{2510831C-BFA6-46BB-8A87-0E9077A9E130}" type="presOf" srcId="{05802B97-A3E6-4CBD-8F0B-36DA2CD48445}" destId="{37452DFB-6B36-43FB-ABFD-2A44DE13A739}" srcOrd="0" destOrd="0" presId="urn:microsoft.com/office/officeart/2009/3/layout/CircleRelationship"/>
    <dgm:cxn modelId="{074C3580-4B35-4A93-9947-223434306A2D}" srcId="{71371F3B-9B49-4287-9C8C-71FA944220DD}" destId="{C07ED7BF-F2E2-432E-9C67-D3FE342AC646}" srcOrd="0" destOrd="0" parTransId="{CA989BD8-767F-4D45-AB52-011B64EEF20E}" sibTransId="{23A205DC-255F-4BC8-872D-D29A8291F982}"/>
    <dgm:cxn modelId="{B840DAA7-65CB-47FC-8141-C5E00C5E90A3}" type="presOf" srcId="{C07ED7BF-F2E2-432E-9C67-D3FE342AC646}" destId="{BC7FAC37-A768-43A3-9AD9-0E5E6EDD93DB}" srcOrd="0" destOrd="0" presId="urn:microsoft.com/office/officeart/2009/3/layout/CircleRelationship"/>
    <dgm:cxn modelId="{EC2C2C02-4473-48C6-BE39-C0F3A64766E6}" srcId="{71371F3B-9B49-4287-9C8C-71FA944220DD}" destId="{0E32AFDF-5A68-421B-8A09-EA8A50F758AF}" srcOrd="1" destOrd="0" parTransId="{73C83BFB-76B8-40F4-B5AF-14F57232D732}" sibTransId="{461A591C-BF91-4420-8E16-5124C147B1FE}"/>
    <dgm:cxn modelId="{0FAF48C0-F5AB-40E7-A012-FDBB5AA81AEC}" srcId="{05802B97-A3E6-4CBD-8F0B-36DA2CD48445}" destId="{71371F3B-9B49-4287-9C8C-71FA944220DD}" srcOrd="0" destOrd="0" parTransId="{8279CF0E-ADE4-455F-AC00-38300B7584D7}" sibTransId="{374C4DE7-5217-41E9-87FE-5E36E9F8291E}"/>
    <dgm:cxn modelId="{EBBD870F-AD13-4B65-9695-D1A611EA7CF0}" type="presOf" srcId="{71371F3B-9B49-4287-9C8C-71FA944220DD}" destId="{7449E85E-5F6B-4796-9BF5-E66D397FB9A0}" srcOrd="0" destOrd="0" presId="urn:microsoft.com/office/officeart/2009/3/layout/CircleRelationship"/>
    <dgm:cxn modelId="{C1FC90DD-18AE-4E42-9A98-6CE2DEF2036B}" type="presParOf" srcId="{37452DFB-6B36-43FB-ABFD-2A44DE13A739}" destId="{7449E85E-5F6B-4796-9BF5-E66D397FB9A0}" srcOrd="0" destOrd="0" presId="urn:microsoft.com/office/officeart/2009/3/layout/CircleRelationship"/>
    <dgm:cxn modelId="{F908059D-A8A2-403E-906F-03AA722036E4}" type="presParOf" srcId="{37452DFB-6B36-43FB-ABFD-2A44DE13A739}" destId="{9E03492B-29E8-4F41-8E1F-A0C7FFDCD2E4}" srcOrd="1" destOrd="0" presId="urn:microsoft.com/office/officeart/2009/3/layout/CircleRelationship"/>
    <dgm:cxn modelId="{C6EBCB61-4638-42E6-912E-980BC9AEDBEA}" type="presParOf" srcId="{37452DFB-6B36-43FB-ABFD-2A44DE13A739}" destId="{71E3240F-5FBE-464F-A05A-0240005218DF}" srcOrd="2" destOrd="0" presId="urn:microsoft.com/office/officeart/2009/3/layout/CircleRelationship"/>
    <dgm:cxn modelId="{E5C6D723-A18D-45BF-BDCF-CC4069BBC6D4}" type="presParOf" srcId="{37452DFB-6B36-43FB-ABFD-2A44DE13A739}" destId="{327A88C0-90C4-4164-8AC6-9AB710EA2A34}" srcOrd="3" destOrd="0" presId="urn:microsoft.com/office/officeart/2009/3/layout/CircleRelationship"/>
    <dgm:cxn modelId="{76E21A89-9F2B-4DC0-B460-0816D9C927A8}" type="presParOf" srcId="{37452DFB-6B36-43FB-ABFD-2A44DE13A739}" destId="{9C8C1A6D-1481-4450-B97B-2F24D270FEBB}" srcOrd="4" destOrd="0" presId="urn:microsoft.com/office/officeart/2009/3/layout/CircleRelationship"/>
    <dgm:cxn modelId="{C30CF499-1FD3-4FE4-98B2-FB0CB98D207D}" type="presParOf" srcId="{37452DFB-6B36-43FB-ABFD-2A44DE13A739}" destId="{9BD4D85B-858B-471A-B346-6F4ADF87A863}" srcOrd="5" destOrd="0" presId="urn:microsoft.com/office/officeart/2009/3/layout/CircleRelationship"/>
    <dgm:cxn modelId="{087E83A9-4CF7-4FA3-B20F-AA336DB194F1}" type="presParOf" srcId="{37452DFB-6B36-43FB-ABFD-2A44DE13A739}" destId="{E21110B8-A4D5-41AB-B67A-1577C60393D7}" srcOrd="6" destOrd="0" presId="urn:microsoft.com/office/officeart/2009/3/layout/CircleRelationship"/>
    <dgm:cxn modelId="{CD9FB96F-8230-4689-A91B-8F51000CECE3}" type="presParOf" srcId="{37452DFB-6B36-43FB-ABFD-2A44DE13A739}" destId="{BC7FAC37-A768-43A3-9AD9-0E5E6EDD93DB}" srcOrd="7" destOrd="0" presId="urn:microsoft.com/office/officeart/2009/3/layout/CircleRelationship"/>
    <dgm:cxn modelId="{9CC22B32-0053-4085-B2C0-59ABC8E3CC2F}" type="presParOf" srcId="{37452DFB-6B36-43FB-ABFD-2A44DE13A739}" destId="{34A8F9A4-FA80-411E-A029-3E2C2257B3CC}" srcOrd="8" destOrd="0" presId="urn:microsoft.com/office/officeart/2009/3/layout/CircleRelationship"/>
    <dgm:cxn modelId="{178116A5-E78A-4B94-B6F9-9E0C0F64B536}" type="presParOf" srcId="{34A8F9A4-FA80-411E-A029-3E2C2257B3CC}" destId="{48C72787-4212-45E6-80FB-A50A4C0FE5FB}" srcOrd="0" destOrd="0" presId="urn:microsoft.com/office/officeart/2009/3/layout/CircleRelationship"/>
    <dgm:cxn modelId="{316FF451-A35A-4C1F-BCD9-9B2549C157EB}" type="presParOf" srcId="{37452DFB-6B36-43FB-ABFD-2A44DE13A739}" destId="{03AAF669-F65F-44F0-8712-92AEC341F698}" srcOrd="9" destOrd="0" presId="urn:microsoft.com/office/officeart/2009/3/layout/CircleRelationship"/>
    <dgm:cxn modelId="{9FC7C65C-560B-4FF9-87EE-1E453C929688}" type="presParOf" srcId="{03AAF669-F65F-44F0-8712-92AEC341F698}" destId="{4E99EFFF-FD3D-4CCE-BA7A-49AEAD8E88A9}" srcOrd="0" destOrd="0" presId="urn:microsoft.com/office/officeart/2009/3/layout/CircleRelationship"/>
    <dgm:cxn modelId="{ED6E7382-15E5-479F-8F3D-DAB6F71F1657}" type="presParOf" srcId="{37452DFB-6B36-43FB-ABFD-2A44DE13A739}" destId="{2D68F4FF-B654-4085-B756-1C4294D26B21}" srcOrd="10" destOrd="0" presId="urn:microsoft.com/office/officeart/2009/3/layout/CircleRelationship"/>
    <dgm:cxn modelId="{9F13F295-0F42-49B0-A02E-1BEB00F94A5F}" type="presParOf" srcId="{37452DFB-6B36-43FB-ABFD-2A44DE13A739}" destId="{60D92084-24B1-4912-A4A5-13EA454012BE}" srcOrd="11" destOrd="0" presId="urn:microsoft.com/office/officeart/2009/3/layout/CircleRelationship"/>
    <dgm:cxn modelId="{64FB0D27-EE79-4C02-A745-4B7307025DF8}" type="presParOf" srcId="{60D92084-24B1-4912-A4A5-13EA454012BE}" destId="{0124232B-9FC4-46B8-AB05-2B088615525A}" srcOrd="0" destOrd="0" presId="urn:microsoft.com/office/officeart/2009/3/layout/CircleRelationship"/>
    <dgm:cxn modelId="{04C1855A-BA3F-4987-A785-9DD85F1C84FE}" type="presParOf" srcId="{37452DFB-6B36-43FB-ABFD-2A44DE13A739}" destId="{5FCDFF23-2713-4BF8-8453-C6BAE378A011}" srcOrd="12" destOrd="0" presId="urn:microsoft.com/office/officeart/2009/3/layout/CircleRelationship"/>
    <dgm:cxn modelId="{8B057206-B955-460E-89C3-A8CB976AA77D}" type="presParOf" srcId="{5FCDFF23-2713-4BF8-8453-C6BAE378A011}" destId="{B0B40E13-42F0-4FDE-8BEC-95C413704672}" srcOrd="0" destOrd="0" presId="urn:microsoft.com/office/officeart/2009/3/layout/CircleRelationship"/>
    <dgm:cxn modelId="{0A967D28-D51B-4331-867A-D74CDB87C09E}" type="presParOf" srcId="{37452DFB-6B36-43FB-ABFD-2A44DE13A739}" destId="{D1A7AF69-8B42-4BD8-AB32-83C64D65298C}" srcOrd="13" destOrd="0" presId="urn:microsoft.com/office/officeart/2009/3/layout/CircleRelationship"/>
    <dgm:cxn modelId="{4DA770D3-2783-447F-9637-87BA362684AA}" type="presParOf" srcId="{D1A7AF69-8B42-4BD8-AB32-83C64D65298C}" destId="{0A7BF130-5601-4B63-A883-EDE830617BB7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EC48F9-705D-428C-B1AA-DED751C7E865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900423-E135-4368-9267-726DF8C50CE9}">
      <dgm:prSet phldrT="[Text]"/>
      <dgm:spPr/>
      <dgm:t>
        <a:bodyPr/>
        <a:lstStyle/>
        <a:p>
          <a:r>
            <a:rPr lang="cs-CZ" dirty="0" smtClean="0"/>
            <a:t>vývoz </a:t>
          </a:r>
          <a:r>
            <a:rPr lang="cs-CZ" dirty="0" smtClean="0"/>
            <a:t>ropy</a:t>
          </a:r>
          <a:endParaRPr lang="cs-CZ" dirty="0"/>
        </a:p>
      </dgm:t>
    </dgm:pt>
    <dgm:pt modelId="{658BDF18-C7D6-40E2-A664-D9B3121440B3}" type="parTrans" cxnId="{6E85FAE8-F520-44A4-97C4-175430FB8179}">
      <dgm:prSet/>
      <dgm:spPr/>
      <dgm:t>
        <a:bodyPr/>
        <a:lstStyle/>
        <a:p>
          <a:endParaRPr lang="cs-CZ"/>
        </a:p>
      </dgm:t>
    </dgm:pt>
    <dgm:pt modelId="{08CDABD5-6910-44AF-B1CD-9C718A3181DF}" type="sibTrans" cxnId="{6E85FAE8-F520-44A4-97C4-175430FB8179}">
      <dgm:prSet/>
      <dgm:spPr/>
      <dgm:t>
        <a:bodyPr/>
        <a:lstStyle/>
        <a:p>
          <a:endParaRPr lang="cs-CZ"/>
        </a:p>
      </dgm:t>
    </dgm:pt>
    <dgm:pt modelId="{87D4898A-40A2-448E-AC0A-E69E1C1676B8}">
      <dgm:prSet phldrT="[Text]"/>
      <dgm:spPr/>
      <dgm:t>
        <a:bodyPr/>
        <a:lstStyle/>
        <a:p>
          <a:r>
            <a:rPr lang="cs-CZ" dirty="0" smtClean="0"/>
            <a:t>tkaní </a:t>
          </a:r>
          <a:r>
            <a:rPr lang="cs-CZ" dirty="0" smtClean="0"/>
            <a:t>koberců</a:t>
          </a:r>
          <a:endParaRPr lang="cs-CZ" dirty="0"/>
        </a:p>
      </dgm:t>
    </dgm:pt>
    <dgm:pt modelId="{7C7B4CB4-47EE-424B-9450-106AD6557A59}" type="parTrans" cxnId="{F20802E0-6D59-4C02-92B0-07984907190F}">
      <dgm:prSet/>
      <dgm:spPr/>
      <dgm:t>
        <a:bodyPr/>
        <a:lstStyle/>
        <a:p>
          <a:endParaRPr lang="cs-CZ"/>
        </a:p>
      </dgm:t>
    </dgm:pt>
    <dgm:pt modelId="{625A33FB-81BD-4003-93BA-024BAB26E429}" type="sibTrans" cxnId="{F20802E0-6D59-4C02-92B0-07984907190F}">
      <dgm:prSet/>
      <dgm:spPr/>
      <dgm:t>
        <a:bodyPr/>
        <a:lstStyle/>
        <a:p>
          <a:endParaRPr lang="cs-CZ"/>
        </a:p>
      </dgm:t>
    </dgm:pt>
    <dgm:pt modelId="{EE37619B-8080-4D53-9DE9-D179E60D000B}" type="pres">
      <dgm:prSet presAssocID="{06EC48F9-705D-428C-B1AA-DED751C7E865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B17CC273-834A-44D0-A948-370F1C22C508}" type="pres">
      <dgm:prSet presAssocID="{D0900423-E135-4368-9267-726DF8C50CE9}" presName="composite" presStyleCnt="0"/>
      <dgm:spPr/>
    </dgm:pt>
    <dgm:pt modelId="{7B23C72E-CD93-4FFB-B428-5BF244619C72}" type="pres">
      <dgm:prSet presAssocID="{D0900423-E135-4368-9267-726DF8C50CE9}" presName="Image" presStyleLbl="bgShp" presStyleIdx="0" presStyleCnt="2"/>
      <dgm:spPr/>
    </dgm:pt>
    <dgm:pt modelId="{3066FBF0-F5BD-4D46-8A76-5D85758D7350}" type="pres">
      <dgm:prSet presAssocID="{D0900423-E135-4368-9267-726DF8C50CE9}" presName="Parent" presStyleLbl="node0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87B2C1-D999-44F3-A63C-CC3077E0FC75}" type="pres">
      <dgm:prSet presAssocID="{08CDABD5-6910-44AF-B1CD-9C718A3181DF}" presName="sibTrans" presStyleCnt="0"/>
      <dgm:spPr/>
    </dgm:pt>
    <dgm:pt modelId="{210404BC-3244-4DFC-909E-AF92C8A275EB}" type="pres">
      <dgm:prSet presAssocID="{87D4898A-40A2-448E-AC0A-E69E1C1676B8}" presName="composite" presStyleCnt="0"/>
      <dgm:spPr/>
    </dgm:pt>
    <dgm:pt modelId="{1C4E7554-F528-4ACA-9926-568F4AC37A81}" type="pres">
      <dgm:prSet presAssocID="{87D4898A-40A2-448E-AC0A-E69E1C1676B8}" presName="Image" presStyleLbl="bgShp" presStyleIdx="1" presStyleCnt="2"/>
      <dgm:spPr/>
    </dgm:pt>
    <dgm:pt modelId="{F9E8CA86-8080-4794-BBC5-028A18F0A856}" type="pres">
      <dgm:prSet presAssocID="{87D4898A-40A2-448E-AC0A-E69E1C1676B8}" presName="Parent" presStyleLbl="node0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A95B58-F2C0-4861-AE1B-1EB98DDA1C8D}" type="presOf" srcId="{06EC48F9-705D-428C-B1AA-DED751C7E865}" destId="{EE37619B-8080-4D53-9DE9-D179E60D000B}" srcOrd="0" destOrd="0" presId="urn:microsoft.com/office/officeart/2008/layout/BendingPictureCaption"/>
    <dgm:cxn modelId="{F20802E0-6D59-4C02-92B0-07984907190F}" srcId="{06EC48F9-705D-428C-B1AA-DED751C7E865}" destId="{87D4898A-40A2-448E-AC0A-E69E1C1676B8}" srcOrd="1" destOrd="0" parTransId="{7C7B4CB4-47EE-424B-9450-106AD6557A59}" sibTransId="{625A33FB-81BD-4003-93BA-024BAB26E429}"/>
    <dgm:cxn modelId="{5688E13E-DA9F-4521-8278-1DFE72221C01}" type="presOf" srcId="{D0900423-E135-4368-9267-726DF8C50CE9}" destId="{3066FBF0-F5BD-4D46-8A76-5D85758D7350}" srcOrd="0" destOrd="0" presId="urn:microsoft.com/office/officeart/2008/layout/BendingPictureCaption"/>
    <dgm:cxn modelId="{58E5AE31-8759-4999-9F24-38913FFB8A93}" type="presOf" srcId="{87D4898A-40A2-448E-AC0A-E69E1C1676B8}" destId="{F9E8CA86-8080-4794-BBC5-028A18F0A856}" srcOrd="0" destOrd="0" presId="urn:microsoft.com/office/officeart/2008/layout/BendingPictureCaption"/>
    <dgm:cxn modelId="{6E85FAE8-F520-44A4-97C4-175430FB8179}" srcId="{06EC48F9-705D-428C-B1AA-DED751C7E865}" destId="{D0900423-E135-4368-9267-726DF8C50CE9}" srcOrd="0" destOrd="0" parTransId="{658BDF18-C7D6-40E2-A664-D9B3121440B3}" sibTransId="{08CDABD5-6910-44AF-B1CD-9C718A3181DF}"/>
    <dgm:cxn modelId="{97F6E06E-7653-4C34-B8C5-F403DAEDBA6E}" type="presParOf" srcId="{EE37619B-8080-4D53-9DE9-D179E60D000B}" destId="{B17CC273-834A-44D0-A948-370F1C22C508}" srcOrd="0" destOrd="0" presId="urn:microsoft.com/office/officeart/2008/layout/BendingPictureCaption"/>
    <dgm:cxn modelId="{58037FB2-34B9-4F9A-9BB7-7A1C3D69CBE0}" type="presParOf" srcId="{B17CC273-834A-44D0-A948-370F1C22C508}" destId="{7B23C72E-CD93-4FFB-B428-5BF244619C72}" srcOrd="0" destOrd="0" presId="urn:microsoft.com/office/officeart/2008/layout/BendingPictureCaption"/>
    <dgm:cxn modelId="{467815DE-9F36-4AC2-BB55-E571232B239A}" type="presParOf" srcId="{B17CC273-834A-44D0-A948-370F1C22C508}" destId="{3066FBF0-F5BD-4D46-8A76-5D85758D7350}" srcOrd="1" destOrd="0" presId="urn:microsoft.com/office/officeart/2008/layout/BendingPictureCaption"/>
    <dgm:cxn modelId="{FEA0E8C4-8E9A-4B9E-9976-81E5581C1C17}" type="presParOf" srcId="{EE37619B-8080-4D53-9DE9-D179E60D000B}" destId="{CE87B2C1-D999-44F3-A63C-CC3077E0FC75}" srcOrd="1" destOrd="0" presId="urn:microsoft.com/office/officeart/2008/layout/BendingPictureCaption"/>
    <dgm:cxn modelId="{F9DCF63D-1E3C-4D1B-826F-E0EE3108F091}" type="presParOf" srcId="{EE37619B-8080-4D53-9DE9-D179E60D000B}" destId="{210404BC-3244-4DFC-909E-AF92C8A275EB}" srcOrd="2" destOrd="0" presId="urn:microsoft.com/office/officeart/2008/layout/BendingPictureCaption"/>
    <dgm:cxn modelId="{C14D6F20-CA38-4EBE-B4EA-8015E23ABD38}" type="presParOf" srcId="{210404BC-3244-4DFC-909E-AF92C8A275EB}" destId="{1C4E7554-F528-4ACA-9926-568F4AC37A81}" srcOrd="0" destOrd="0" presId="urn:microsoft.com/office/officeart/2008/layout/BendingPictureCaption"/>
    <dgm:cxn modelId="{85337E76-5F8F-4047-BAFE-68069F62FBD7}" type="presParOf" srcId="{210404BC-3244-4DFC-909E-AF92C8A275EB}" destId="{F9E8CA86-8080-4794-BBC5-028A18F0A856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E048171-DB62-44BA-AC62-B54E9B709C32}">
      <dsp:nvSpPr>
        <dsp:cNvPr id="0" name=""/>
        <dsp:cNvSpPr/>
      </dsp:nvSpPr>
      <dsp:spPr>
        <a:xfrm>
          <a:off x="2987040" y="594"/>
          <a:ext cx="4480560" cy="23202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Mezopotámská nížina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Území úrodného půlměsíce</a:t>
          </a:r>
          <a:endParaRPr lang="cs-CZ" sz="2800" kern="1200" dirty="0"/>
        </a:p>
      </dsp:txBody>
      <dsp:txXfrm>
        <a:off x="2987040" y="594"/>
        <a:ext cx="4480560" cy="2320207"/>
      </dsp:txXfrm>
    </dsp:sp>
    <dsp:sp modelId="{A999E3D0-C932-44E3-8C52-002A6156A986}">
      <dsp:nvSpPr>
        <dsp:cNvPr id="0" name=""/>
        <dsp:cNvSpPr/>
      </dsp:nvSpPr>
      <dsp:spPr>
        <a:xfrm>
          <a:off x="0" y="594"/>
          <a:ext cx="2987040" cy="232020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povrch</a:t>
          </a:r>
          <a:endParaRPr lang="cs-CZ" sz="5100" kern="1200" dirty="0"/>
        </a:p>
      </dsp:txBody>
      <dsp:txXfrm>
        <a:off x="0" y="594"/>
        <a:ext cx="2987040" cy="2320207"/>
      </dsp:txXfrm>
    </dsp:sp>
    <dsp:sp modelId="{452BFF84-9DA8-44EF-A6B3-77B45F715996}">
      <dsp:nvSpPr>
        <dsp:cNvPr id="0" name=""/>
        <dsp:cNvSpPr/>
      </dsp:nvSpPr>
      <dsp:spPr>
        <a:xfrm>
          <a:off x="2987040" y="2552822"/>
          <a:ext cx="4480560" cy="23202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Eufrat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Tigris</a:t>
          </a:r>
          <a:endParaRPr lang="cs-CZ" sz="2800" kern="1200" dirty="0"/>
        </a:p>
      </dsp:txBody>
      <dsp:txXfrm>
        <a:off x="2987040" y="2552822"/>
        <a:ext cx="4480560" cy="2320207"/>
      </dsp:txXfrm>
    </dsp:sp>
    <dsp:sp modelId="{81DDE177-A556-4C92-A790-A7107ACB6E6C}">
      <dsp:nvSpPr>
        <dsp:cNvPr id="0" name=""/>
        <dsp:cNvSpPr/>
      </dsp:nvSpPr>
      <dsp:spPr>
        <a:xfrm>
          <a:off x="0" y="2552822"/>
          <a:ext cx="2987040" cy="232020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vodstvo</a:t>
          </a:r>
          <a:endParaRPr lang="cs-CZ" sz="5100" kern="1200" dirty="0"/>
        </a:p>
      </dsp:txBody>
      <dsp:txXfrm>
        <a:off x="0" y="2552822"/>
        <a:ext cx="2987040" cy="232020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CDB5A3D-9424-4DE5-A1CF-A82E20C74A73}">
      <dsp:nvSpPr>
        <dsp:cNvPr id="0" name=""/>
        <dsp:cNvSpPr/>
      </dsp:nvSpPr>
      <dsp:spPr>
        <a:xfrm>
          <a:off x="0" y="615932"/>
          <a:ext cx="7467600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DEB882-F94C-4B78-A872-A0CA3742BFF2}">
      <dsp:nvSpPr>
        <dsp:cNvPr id="0" name=""/>
        <dsp:cNvSpPr/>
      </dsp:nvSpPr>
      <dsp:spPr>
        <a:xfrm>
          <a:off x="373380" y="84572"/>
          <a:ext cx="5227320" cy="10627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1. </a:t>
          </a:r>
          <a:r>
            <a:rPr lang="cs-CZ" sz="3600" kern="1200" dirty="0" smtClean="0"/>
            <a:t>písemné </a:t>
          </a:r>
          <a:r>
            <a:rPr lang="cs-CZ" sz="3600" kern="1200" dirty="0" smtClean="0"/>
            <a:t>památky</a:t>
          </a:r>
          <a:endParaRPr lang="cs-CZ" sz="3600" kern="1200" dirty="0"/>
        </a:p>
      </dsp:txBody>
      <dsp:txXfrm>
        <a:off x="373380" y="84572"/>
        <a:ext cx="5227320" cy="1062720"/>
      </dsp:txXfrm>
    </dsp:sp>
    <dsp:sp modelId="{EA6181DF-818C-4BDF-9D78-C0F2D0157CFF}">
      <dsp:nvSpPr>
        <dsp:cNvPr id="0" name=""/>
        <dsp:cNvSpPr/>
      </dsp:nvSpPr>
      <dsp:spPr>
        <a:xfrm>
          <a:off x="0" y="2248892"/>
          <a:ext cx="7467600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507F91-5B21-46DE-A442-94D36110F12C}">
      <dsp:nvSpPr>
        <dsp:cNvPr id="0" name=""/>
        <dsp:cNvSpPr/>
      </dsp:nvSpPr>
      <dsp:spPr>
        <a:xfrm>
          <a:off x="373380" y="1717532"/>
          <a:ext cx="5227320" cy="10627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1. zemědělská kultura</a:t>
          </a:r>
          <a:endParaRPr lang="cs-CZ" sz="3600" kern="1200" dirty="0"/>
        </a:p>
      </dsp:txBody>
      <dsp:txXfrm>
        <a:off x="373380" y="1717532"/>
        <a:ext cx="5227320" cy="1062720"/>
      </dsp:txXfrm>
    </dsp:sp>
    <dsp:sp modelId="{5744A154-FC83-4A2F-B165-3993F58DE47B}">
      <dsp:nvSpPr>
        <dsp:cNvPr id="0" name=""/>
        <dsp:cNvSpPr/>
      </dsp:nvSpPr>
      <dsp:spPr>
        <a:xfrm>
          <a:off x="0" y="3881852"/>
          <a:ext cx="7467600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F17B3-7BC7-494B-8418-EBA517044656}">
      <dsp:nvSpPr>
        <dsp:cNvPr id="0" name=""/>
        <dsp:cNvSpPr/>
      </dsp:nvSpPr>
      <dsp:spPr>
        <a:xfrm>
          <a:off x="373380" y="3350492"/>
          <a:ext cx="5227320" cy="10627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Mezopotámská říše</a:t>
          </a:r>
          <a:endParaRPr lang="cs-CZ" sz="3600" kern="1200" dirty="0"/>
        </a:p>
      </dsp:txBody>
      <dsp:txXfrm>
        <a:off x="373380" y="3350492"/>
        <a:ext cx="5227320" cy="106272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9C57FEF-EF47-4B7A-B1E6-FCE8F236CE99}">
      <dsp:nvSpPr>
        <dsp:cNvPr id="0" name=""/>
        <dsp:cNvSpPr/>
      </dsp:nvSpPr>
      <dsp:spPr>
        <a:xfrm>
          <a:off x="1296987" y="0"/>
          <a:ext cx="4873625" cy="48736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76CCA9F-E61C-484D-80B3-069568A3B7B5}">
      <dsp:nvSpPr>
        <dsp:cNvPr id="0" name=""/>
        <dsp:cNvSpPr/>
      </dsp:nvSpPr>
      <dsp:spPr>
        <a:xfrm>
          <a:off x="1759981" y="462994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ropa</a:t>
          </a:r>
          <a:endParaRPr lang="cs-CZ" sz="3600" kern="1200" dirty="0"/>
        </a:p>
      </dsp:txBody>
      <dsp:txXfrm>
        <a:off x="1759981" y="462994"/>
        <a:ext cx="1900713" cy="1900713"/>
      </dsp:txXfrm>
    </dsp:sp>
    <dsp:sp modelId="{84BE0E7C-0D7D-492C-8C3D-B9A47386E271}">
      <dsp:nvSpPr>
        <dsp:cNvPr id="0" name=""/>
        <dsp:cNvSpPr/>
      </dsp:nvSpPr>
      <dsp:spPr>
        <a:xfrm>
          <a:off x="3806904" y="462994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zemní plyn</a:t>
          </a:r>
          <a:endParaRPr lang="cs-CZ" sz="3600" kern="1200" dirty="0"/>
        </a:p>
      </dsp:txBody>
      <dsp:txXfrm>
        <a:off x="3806904" y="462994"/>
        <a:ext cx="1900713" cy="1900713"/>
      </dsp:txXfrm>
    </dsp:sp>
    <dsp:sp modelId="{955568A3-2CC2-411E-9ADA-36DF4DEEE2D9}">
      <dsp:nvSpPr>
        <dsp:cNvPr id="0" name=""/>
        <dsp:cNvSpPr/>
      </dsp:nvSpPr>
      <dsp:spPr>
        <a:xfrm>
          <a:off x="1759981" y="2509916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fosfáty</a:t>
          </a:r>
          <a:endParaRPr lang="cs-CZ" sz="3600" kern="1200" dirty="0"/>
        </a:p>
      </dsp:txBody>
      <dsp:txXfrm>
        <a:off x="1759981" y="2509916"/>
        <a:ext cx="1900713" cy="1900713"/>
      </dsp:txXfrm>
    </dsp:sp>
    <dsp:sp modelId="{F62F2ACB-CA48-430B-A733-5384FABFD86E}">
      <dsp:nvSpPr>
        <dsp:cNvPr id="0" name=""/>
        <dsp:cNvSpPr/>
      </dsp:nvSpPr>
      <dsp:spPr>
        <a:xfrm>
          <a:off x="3806904" y="2509916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soli</a:t>
          </a:r>
          <a:endParaRPr lang="cs-CZ" sz="3600" kern="1200" dirty="0"/>
        </a:p>
      </dsp:txBody>
      <dsp:txXfrm>
        <a:off x="3806904" y="2509916"/>
        <a:ext cx="1900713" cy="1900713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449E85E-5F6B-4796-9BF5-E66D397FB9A0}">
      <dsp:nvSpPr>
        <dsp:cNvPr id="0" name=""/>
        <dsp:cNvSpPr/>
      </dsp:nvSpPr>
      <dsp:spPr>
        <a:xfrm>
          <a:off x="1408389" y="274398"/>
          <a:ext cx="4015328" cy="401524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dříve</a:t>
          </a:r>
          <a:endParaRPr lang="cs-CZ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Persie</a:t>
          </a:r>
          <a:endParaRPr lang="cs-CZ" sz="2000" kern="1200" dirty="0"/>
        </a:p>
      </dsp:txBody>
      <dsp:txXfrm>
        <a:off x="1408389" y="274398"/>
        <a:ext cx="4015328" cy="4015242"/>
      </dsp:txXfrm>
    </dsp:sp>
    <dsp:sp modelId="{9E03492B-29E8-4F41-8E1F-A0C7FFDCD2E4}">
      <dsp:nvSpPr>
        <dsp:cNvPr id="0" name=""/>
        <dsp:cNvSpPr/>
      </dsp:nvSpPr>
      <dsp:spPr>
        <a:xfrm>
          <a:off x="3699449" y="91460"/>
          <a:ext cx="446562" cy="4465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1E3240F-5FBE-464F-A05A-0240005218DF}">
      <dsp:nvSpPr>
        <dsp:cNvPr id="0" name=""/>
        <dsp:cNvSpPr/>
      </dsp:nvSpPr>
      <dsp:spPr>
        <a:xfrm>
          <a:off x="2642036" y="3991311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27A88C0-90C4-4164-8AC6-9AB710EA2A34}">
      <dsp:nvSpPr>
        <dsp:cNvPr id="0" name=""/>
        <dsp:cNvSpPr/>
      </dsp:nvSpPr>
      <dsp:spPr>
        <a:xfrm>
          <a:off x="5682096" y="1903948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C8C1A6D-1481-4450-B97B-2F24D270FEBB}">
      <dsp:nvSpPr>
        <dsp:cNvPr id="0" name=""/>
        <dsp:cNvSpPr/>
      </dsp:nvSpPr>
      <dsp:spPr>
        <a:xfrm>
          <a:off x="4134810" y="4335609"/>
          <a:ext cx="446562" cy="4465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BD4D85B-858B-471A-B346-6F4ADF87A863}">
      <dsp:nvSpPr>
        <dsp:cNvPr id="0" name=""/>
        <dsp:cNvSpPr/>
      </dsp:nvSpPr>
      <dsp:spPr>
        <a:xfrm>
          <a:off x="2733888" y="726112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21110B8-A4D5-41AB-B67A-1577C60393D7}">
      <dsp:nvSpPr>
        <dsp:cNvPr id="0" name=""/>
        <dsp:cNvSpPr/>
      </dsp:nvSpPr>
      <dsp:spPr>
        <a:xfrm>
          <a:off x="1714560" y="2577533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C7FAC37-A768-43A3-9AD9-0E5E6EDD93DB}">
      <dsp:nvSpPr>
        <dsp:cNvPr id="0" name=""/>
        <dsp:cNvSpPr/>
      </dsp:nvSpPr>
      <dsp:spPr>
        <a:xfrm>
          <a:off x="153832" y="999111"/>
          <a:ext cx="1632417" cy="163189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Arabové</a:t>
          </a:r>
          <a:endParaRPr lang="cs-CZ" sz="2000" kern="1200" dirty="0"/>
        </a:p>
      </dsp:txBody>
      <dsp:txXfrm>
        <a:off x="153832" y="999111"/>
        <a:ext cx="1632417" cy="1631895"/>
      </dsp:txXfrm>
    </dsp:sp>
    <dsp:sp modelId="{48C72787-4212-45E6-80FB-A50A4C0FE5FB}">
      <dsp:nvSpPr>
        <dsp:cNvPr id="0" name=""/>
        <dsp:cNvSpPr/>
      </dsp:nvSpPr>
      <dsp:spPr>
        <a:xfrm>
          <a:off x="3247659" y="740185"/>
          <a:ext cx="446562" cy="4465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E99EFFF-FD3D-4CCE-BA7A-49AEAD8E88A9}">
      <dsp:nvSpPr>
        <dsp:cNvPr id="0" name=""/>
        <dsp:cNvSpPr/>
      </dsp:nvSpPr>
      <dsp:spPr>
        <a:xfrm>
          <a:off x="306918" y="3109459"/>
          <a:ext cx="807247" cy="80727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D68F4FF-B654-4085-B756-1C4294D26B21}">
      <dsp:nvSpPr>
        <dsp:cNvPr id="0" name=""/>
        <dsp:cNvSpPr/>
      </dsp:nvSpPr>
      <dsp:spPr>
        <a:xfrm>
          <a:off x="5835182" y="231243"/>
          <a:ext cx="1632417" cy="163189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islám</a:t>
          </a:r>
          <a:endParaRPr lang="cs-CZ" sz="2000" kern="1200" dirty="0"/>
        </a:p>
      </dsp:txBody>
      <dsp:txXfrm>
        <a:off x="5835182" y="231243"/>
        <a:ext cx="1632417" cy="1631895"/>
      </dsp:txXfrm>
    </dsp:sp>
    <dsp:sp modelId="{0124232B-9FC4-46B8-AB05-2B088615525A}">
      <dsp:nvSpPr>
        <dsp:cNvPr id="0" name=""/>
        <dsp:cNvSpPr/>
      </dsp:nvSpPr>
      <dsp:spPr>
        <a:xfrm>
          <a:off x="5107091" y="1357950"/>
          <a:ext cx="446562" cy="4465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0B40E13-42F0-4FDE-8BEC-95C413704672}">
      <dsp:nvSpPr>
        <dsp:cNvPr id="0" name=""/>
        <dsp:cNvSpPr/>
      </dsp:nvSpPr>
      <dsp:spPr>
        <a:xfrm>
          <a:off x="0" y="4070115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A7BF130-5601-4B63-A883-EDE830617BB7}">
      <dsp:nvSpPr>
        <dsp:cNvPr id="0" name=""/>
        <dsp:cNvSpPr/>
      </dsp:nvSpPr>
      <dsp:spPr>
        <a:xfrm>
          <a:off x="3224509" y="3609488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23C72E-CD93-4FFB-B428-5BF244619C72}">
      <dsp:nvSpPr>
        <dsp:cNvPr id="0" name=""/>
        <dsp:cNvSpPr/>
      </dsp:nvSpPr>
      <dsp:spPr>
        <a:xfrm>
          <a:off x="5115" y="1092282"/>
          <a:ext cx="3311309" cy="2447045"/>
        </a:xfrm>
        <a:prstGeom prst="rect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66FBF0-F5BD-4D46-8A76-5D85758D7350}">
      <dsp:nvSpPr>
        <dsp:cNvPr id="0" name=""/>
        <dsp:cNvSpPr/>
      </dsp:nvSpPr>
      <dsp:spPr>
        <a:xfrm>
          <a:off x="674422" y="3095632"/>
          <a:ext cx="2853362" cy="6857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62865" rIns="62865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3300" kern="1200" dirty="0" smtClean="0"/>
            <a:t>vývoz </a:t>
          </a:r>
          <a:r>
            <a:rPr lang="cs-CZ" sz="3300" kern="1200" dirty="0" smtClean="0"/>
            <a:t>ropy</a:t>
          </a:r>
          <a:endParaRPr lang="cs-CZ" sz="3300" kern="1200" dirty="0"/>
        </a:p>
      </dsp:txBody>
      <dsp:txXfrm>
        <a:off x="674422" y="3095632"/>
        <a:ext cx="2853362" cy="685710"/>
      </dsp:txXfrm>
    </dsp:sp>
    <dsp:sp modelId="{1C4E7554-F528-4ACA-9926-568F4AC37A81}">
      <dsp:nvSpPr>
        <dsp:cNvPr id="0" name=""/>
        <dsp:cNvSpPr/>
      </dsp:nvSpPr>
      <dsp:spPr>
        <a:xfrm>
          <a:off x="3939815" y="1092282"/>
          <a:ext cx="3311309" cy="2447045"/>
        </a:xfrm>
        <a:prstGeom prst="rect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8CA86-8080-4794-BBC5-028A18F0A856}">
      <dsp:nvSpPr>
        <dsp:cNvPr id="0" name=""/>
        <dsp:cNvSpPr/>
      </dsp:nvSpPr>
      <dsp:spPr>
        <a:xfrm>
          <a:off x="4609122" y="3095632"/>
          <a:ext cx="2853362" cy="6857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62865" rIns="62865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3300" kern="1200" dirty="0" smtClean="0"/>
            <a:t>tkaní </a:t>
          </a:r>
          <a:r>
            <a:rPr lang="cs-CZ" sz="3300" kern="1200" dirty="0" smtClean="0"/>
            <a:t>koberců</a:t>
          </a:r>
          <a:endParaRPr lang="cs-CZ" sz="3300" kern="1200" dirty="0"/>
        </a:p>
      </dsp:txBody>
      <dsp:txXfrm>
        <a:off x="4609122" y="3095632"/>
        <a:ext cx="2853362" cy="685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F07169-25BB-40A2-9682-3A5E48987F7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2BB8CE-BD18-47B5-8D3E-02E079E5D3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0715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BB8CE-BD18-47B5-8D3E-02E079E5D3F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1852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agd%C3%A1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620688"/>
            <a:ext cx="7772400" cy="864097"/>
          </a:xfrm>
        </p:spPr>
        <p:txBody>
          <a:bodyPr/>
          <a:lstStyle/>
          <a:p>
            <a:r>
              <a:rPr lang="cs-CZ" dirty="0" smtClean="0"/>
              <a:t>ASIE – IRÁK, ÍRÁN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VY_32_INOVACE_07-29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0869369"/>
              </p:ext>
            </p:extLst>
          </p:nvPr>
        </p:nvGraphicFramePr>
        <p:xfrm>
          <a:off x="1323608" y="1556792"/>
          <a:ext cx="6208395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Irák, Írán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7.12.2011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 nás seznamuje s historií, obyvatelstvem, hospodářstvím a hlavními městy Iráku a Íránu.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Irák – povrch, vodstvo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48398030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Irák - historie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03080117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8104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Irák 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Arabové – převážně</a:t>
            </a:r>
          </a:p>
          <a:p>
            <a:r>
              <a:rPr lang="cs-CZ" dirty="0" smtClean="0"/>
              <a:t>Kurdové –</a:t>
            </a:r>
          </a:p>
          <a:p>
            <a:pPr lvl="1"/>
            <a:r>
              <a:rPr lang="cs-CZ" dirty="0" smtClean="0"/>
              <a:t> žijí na severu Iráku</a:t>
            </a:r>
          </a:p>
          <a:p>
            <a:pPr lvl="1"/>
            <a:r>
              <a:rPr lang="cs-CZ" dirty="0" smtClean="0"/>
              <a:t>dále </a:t>
            </a:r>
            <a:r>
              <a:rPr lang="cs-CZ" dirty="0" smtClean="0"/>
              <a:t>žijí v Turecku, Sýrii a Íránu</a:t>
            </a:r>
          </a:p>
          <a:p>
            <a:pPr lvl="1"/>
            <a:r>
              <a:rPr lang="cs-CZ" dirty="0" smtClean="0"/>
              <a:t>j</a:t>
            </a:r>
            <a:r>
              <a:rPr lang="cs-CZ" dirty="0" smtClean="0"/>
              <a:t>e </a:t>
            </a:r>
            <a:r>
              <a:rPr lang="cs-CZ" dirty="0" smtClean="0"/>
              <a:t>jich zhruba 30 milionů</a:t>
            </a:r>
          </a:p>
          <a:p>
            <a:pPr lvl="1"/>
            <a:r>
              <a:rPr lang="cs-CZ" dirty="0" smtClean="0"/>
              <a:t>j</a:t>
            </a:r>
            <a:r>
              <a:rPr lang="cs-CZ" dirty="0" smtClean="0"/>
              <a:t>sou </a:t>
            </a:r>
            <a:r>
              <a:rPr lang="cs-CZ" dirty="0" smtClean="0"/>
              <a:t>utlačováni všude, někde i pronásledováni</a:t>
            </a:r>
          </a:p>
          <a:p>
            <a:pPr lvl="1"/>
            <a:r>
              <a:rPr lang="cs-CZ" dirty="0" smtClean="0"/>
              <a:t>marně </a:t>
            </a:r>
            <a:r>
              <a:rPr lang="cs-CZ" dirty="0" smtClean="0"/>
              <a:t>bojují za svá práva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896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Irák – nerostné suroviny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47522510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4616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Irák – hlavní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Bagdád - </a:t>
            </a:r>
            <a:r>
              <a:rPr lang="cs-CZ" dirty="0" smtClean="0"/>
              <a:t>obr</a:t>
            </a:r>
            <a:r>
              <a:rPr lang="cs-CZ" dirty="0" smtClean="0"/>
              <a:t>. č. 1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2283107"/>
            <a:ext cx="4323804" cy="3642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807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Irák – válečný konflikt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roce 2003 došlo k napadení Iráku mezinárodními vojsky v čele s USA</a:t>
            </a:r>
          </a:p>
          <a:p>
            <a:r>
              <a:rPr lang="cs-CZ" dirty="0" smtClean="0"/>
              <a:t>d</a:t>
            </a:r>
            <a:r>
              <a:rPr lang="cs-CZ" dirty="0" smtClean="0"/>
              <a:t>ůvod </a:t>
            </a:r>
            <a:r>
              <a:rPr lang="cs-CZ" dirty="0" smtClean="0"/>
              <a:t>– podezření na existenci zbraní hromadného ničení na jeho území</a:t>
            </a:r>
          </a:p>
          <a:p>
            <a:r>
              <a:rPr lang="cs-CZ" dirty="0" smtClean="0"/>
              <a:t>t</a:t>
            </a:r>
            <a:r>
              <a:rPr lang="cs-CZ" dirty="0" smtClean="0"/>
              <a:t>yto </a:t>
            </a:r>
            <a:r>
              <a:rPr lang="cs-CZ" dirty="0" smtClean="0"/>
              <a:t>zbraně nebyly nikdy nalezeny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023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Írán - obyvatelstvo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84557665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06812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Írán - hospodářství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8617485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93339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Írán – hlavní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Teherán </a:t>
            </a:r>
            <a:r>
              <a:rPr lang="cs-CZ" dirty="0" smtClean="0"/>
              <a:t>- obr</a:t>
            </a:r>
            <a:r>
              <a:rPr lang="cs-CZ" dirty="0" smtClean="0"/>
              <a:t>. č. 2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348880"/>
            <a:ext cx="3024336" cy="25922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276872"/>
            <a:ext cx="3384376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870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</a:t>
            </a:r>
            <a:r>
              <a:rPr lang="cs-CZ" sz="900" dirty="0" smtClean="0"/>
              <a:t>vydání</a:t>
            </a:r>
            <a:r>
              <a:rPr lang="cs-CZ" sz="900" dirty="0"/>
              <a:t>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Obr.č.1 - </a:t>
            </a:r>
            <a:r>
              <a:rPr lang="en-US" sz="900" dirty="0"/>
              <a:t>Bagd%C3%A1d. In </a:t>
            </a:r>
            <a:r>
              <a:rPr lang="en-US" sz="900" i="1" dirty="0"/>
              <a:t>Wikipedia : the free encyclopedia</a:t>
            </a:r>
            <a:r>
              <a:rPr lang="en-US" sz="900" dirty="0"/>
              <a:t> [online]. St. Petersburg (Florida) : Wikipedia Foundation, 3.11.2004, last modified on 3.12.2012 [cit. 2011-12-06]. </a:t>
            </a:r>
            <a:r>
              <a:rPr lang="en-US" sz="900" dirty="0" err="1"/>
              <a:t>Dostupné</a:t>
            </a:r>
            <a:r>
              <a:rPr lang="en-US" sz="900" dirty="0"/>
              <a:t> z WWW: </a:t>
            </a:r>
            <a:r>
              <a:rPr lang="en-US" sz="900" dirty="0" smtClean="0">
                <a:hlinkClick r:id="rId2"/>
              </a:rPr>
              <a:t>http</a:t>
            </a:r>
            <a:r>
              <a:rPr lang="en-US" sz="900" dirty="0">
                <a:hlinkClick r:id="rId2"/>
              </a:rPr>
              <a:t>://</a:t>
            </a:r>
            <a:r>
              <a:rPr lang="en-US" sz="900" dirty="0" smtClean="0">
                <a:hlinkClick r:id="rId2"/>
              </a:rPr>
              <a:t>cs.wikipedia.org/wiki/Bagd%C3%A1d</a:t>
            </a:r>
            <a:endParaRPr lang="cs-CZ" sz="900" dirty="0" smtClean="0"/>
          </a:p>
          <a:p>
            <a:pPr marL="0" indent="0">
              <a:buNone/>
            </a:pPr>
            <a:r>
              <a:rPr lang="cs-CZ" sz="2000" dirty="0" smtClean="0"/>
              <a:t>Obr.č.2 - </a:t>
            </a:r>
            <a:r>
              <a:rPr lang="en-US" sz="900" dirty="0"/>
              <a:t>Teher%C3%A1n. In </a:t>
            </a:r>
            <a:r>
              <a:rPr lang="en-US" sz="900" i="1" dirty="0"/>
              <a:t>Wikipedia : the free encyclopedia</a:t>
            </a:r>
            <a:r>
              <a:rPr lang="en-US" sz="900" dirty="0"/>
              <a:t> [online]. St. Petersburg (Florida) : Wikipedia Foundation, 19.3.2006, last modified on 25.10.2011 [cit. 2011-12-07]. </a:t>
            </a:r>
            <a:r>
              <a:rPr lang="en-US" sz="900" dirty="0" err="1"/>
              <a:t>Dostupné</a:t>
            </a:r>
            <a:r>
              <a:rPr lang="en-US" sz="900" dirty="0"/>
              <a:t> z WWW: &lt;http://cs.wikipedia.org/wiki/Teher%C3%A1n&gt;.</a:t>
            </a:r>
            <a:r>
              <a:rPr lang="en-US" sz="900" dirty="0" smtClean="0"/>
              <a:t>.</a:t>
            </a:r>
            <a:endParaRPr lang="cs-CZ" sz="9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797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440</TotalTime>
  <Words>252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ASIE – IRÁK, ÍRÁN</vt:lpstr>
      <vt:lpstr>Irák – povrch, vodstvo</vt:lpstr>
      <vt:lpstr>Irák - historie</vt:lpstr>
      <vt:lpstr>Irák - obyvatelstvo</vt:lpstr>
      <vt:lpstr>Irák – nerostné suroviny</vt:lpstr>
      <vt:lpstr>Irák – hlavní město</vt:lpstr>
      <vt:lpstr>Irák – válečný konflikt</vt:lpstr>
      <vt:lpstr>Írán - obyvatelstvo</vt:lpstr>
      <vt:lpstr>Írán - hospodářství</vt:lpstr>
      <vt:lpstr>Írán – hlavní město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expert</cp:lastModifiedBy>
  <cp:revision>22</cp:revision>
  <dcterms:created xsi:type="dcterms:W3CDTF">2011-03-22T17:13:23Z</dcterms:created>
  <dcterms:modified xsi:type="dcterms:W3CDTF">2012-04-19T17:29:06Z</dcterms:modified>
</cp:coreProperties>
</file>