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diagrams/layout7.xml" ContentType="application/vnd.openxmlformats-officedocument.drawingml.diagram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46E98F-01C5-4345-B760-6949BC944D90}" type="doc">
      <dgm:prSet loTypeId="urn:microsoft.com/office/officeart/2005/8/layout/default#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9B4F062-8026-4877-BE4A-CE3E0314429C}">
      <dgm:prSet phldrT="[Text]"/>
      <dgm:spPr/>
      <dgm:t>
        <a:bodyPr/>
        <a:lstStyle/>
        <a:p>
          <a:r>
            <a:rPr lang="cs-CZ" dirty="0" smtClean="0"/>
            <a:t>Poloostrov</a:t>
          </a:r>
        </a:p>
        <a:p>
          <a:r>
            <a:rPr lang="cs-CZ" dirty="0" smtClean="0"/>
            <a:t>Zadní</a:t>
          </a:r>
        </a:p>
        <a:p>
          <a:r>
            <a:rPr lang="cs-CZ" dirty="0" smtClean="0"/>
            <a:t>Indie</a:t>
          </a:r>
          <a:endParaRPr lang="cs-CZ" dirty="0"/>
        </a:p>
      </dgm:t>
    </dgm:pt>
    <dgm:pt modelId="{F0B055FF-63B9-4485-BF95-19A965EA75FE}" type="parTrans" cxnId="{F638EB28-6213-4D6D-8749-60C197C5DA5C}">
      <dgm:prSet/>
      <dgm:spPr/>
      <dgm:t>
        <a:bodyPr/>
        <a:lstStyle/>
        <a:p>
          <a:endParaRPr lang="cs-CZ"/>
        </a:p>
      </dgm:t>
    </dgm:pt>
    <dgm:pt modelId="{96A2DE67-2F8D-48B7-BF68-01987B98F95F}" type="sibTrans" cxnId="{F638EB28-6213-4D6D-8749-60C197C5DA5C}">
      <dgm:prSet/>
      <dgm:spPr/>
      <dgm:t>
        <a:bodyPr/>
        <a:lstStyle/>
        <a:p>
          <a:endParaRPr lang="cs-CZ"/>
        </a:p>
      </dgm:t>
    </dgm:pt>
    <dgm:pt modelId="{89910645-657D-48F6-94CB-2A61416D96F7}">
      <dgm:prSet phldrT="[Text]"/>
      <dgm:spPr/>
      <dgm:t>
        <a:bodyPr/>
        <a:lstStyle/>
        <a:p>
          <a:r>
            <a:rPr lang="cs-CZ" dirty="0" smtClean="0"/>
            <a:t>Malajský poloostrov</a:t>
          </a:r>
          <a:endParaRPr lang="cs-CZ" dirty="0"/>
        </a:p>
      </dgm:t>
    </dgm:pt>
    <dgm:pt modelId="{2BD6E707-682C-42BE-93B8-75667913C240}" type="parTrans" cxnId="{08822B3A-D571-47D5-A713-0F43D117F09B}">
      <dgm:prSet/>
      <dgm:spPr/>
      <dgm:t>
        <a:bodyPr/>
        <a:lstStyle/>
        <a:p>
          <a:endParaRPr lang="cs-CZ"/>
        </a:p>
      </dgm:t>
    </dgm:pt>
    <dgm:pt modelId="{DC4C1F2D-4450-4F6A-9570-32F276E4B1AE}" type="sibTrans" cxnId="{08822B3A-D571-47D5-A713-0F43D117F09B}">
      <dgm:prSet/>
      <dgm:spPr/>
      <dgm:t>
        <a:bodyPr/>
        <a:lstStyle/>
        <a:p>
          <a:endParaRPr lang="cs-CZ"/>
        </a:p>
      </dgm:t>
    </dgm:pt>
    <dgm:pt modelId="{CC7E6D43-3F4F-4571-A03F-9EF7B0267398}">
      <dgm:prSet phldrT="[Text]"/>
      <dgm:spPr/>
      <dgm:t>
        <a:bodyPr/>
        <a:lstStyle/>
        <a:p>
          <a:r>
            <a:rPr lang="cs-CZ" dirty="0" smtClean="0"/>
            <a:t>Velké</a:t>
          </a:r>
        </a:p>
        <a:p>
          <a:r>
            <a:rPr lang="cs-CZ" dirty="0" smtClean="0"/>
            <a:t>Sundy </a:t>
          </a:r>
          <a:endParaRPr lang="cs-CZ" dirty="0"/>
        </a:p>
      </dgm:t>
    </dgm:pt>
    <dgm:pt modelId="{EC5BA020-5B69-4383-89DC-A275BF343983}" type="parTrans" cxnId="{45AF0186-71F2-48F2-818E-121E76841B38}">
      <dgm:prSet/>
      <dgm:spPr/>
      <dgm:t>
        <a:bodyPr/>
        <a:lstStyle/>
        <a:p>
          <a:endParaRPr lang="cs-CZ"/>
        </a:p>
      </dgm:t>
    </dgm:pt>
    <dgm:pt modelId="{D6F24297-2688-4078-BE23-C49D6DB44F6C}" type="sibTrans" cxnId="{45AF0186-71F2-48F2-818E-121E76841B38}">
      <dgm:prSet/>
      <dgm:spPr/>
      <dgm:t>
        <a:bodyPr/>
        <a:lstStyle/>
        <a:p>
          <a:endParaRPr lang="cs-CZ"/>
        </a:p>
      </dgm:t>
    </dgm:pt>
    <dgm:pt modelId="{F0558989-247D-45C1-AB6A-F3D2AB343559}">
      <dgm:prSet phldrT="[Text]"/>
      <dgm:spPr/>
      <dgm:t>
        <a:bodyPr/>
        <a:lstStyle/>
        <a:p>
          <a:r>
            <a:rPr lang="cs-CZ" dirty="0" smtClean="0"/>
            <a:t>Malé</a:t>
          </a:r>
        </a:p>
        <a:p>
          <a:r>
            <a:rPr lang="cs-CZ" dirty="0" smtClean="0"/>
            <a:t>Sundy </a:t>
          </a:r>
          <a:endParaRPr lang="cs-CZ" dirty="0"/>
        </a:p>
      </dgm:t>
    </dgm:pt>
    <dgm:pt modelId="{1E48E861-8887-48AE-AB00-51ACFF28E722}" type="parTrans" cxnId="{EAAD35E9-1759-4718-B471-6EED26984DA1}">
      <dgm:prSet/>
      <dgm:spPr/>
      <dgm:t>
        <a:bodyPr/>
        <a:lstStyle/>
        <a:p>
          <a:endParaRPr lang="cs-CZ"/>
        </a:p>
      </dgm:t>
    </dgm:pt>
    <dgm:pt modelId="{974E0028-3C3D-4AD7-9AA6-1FE9E1FD4EC0}" type="sibTrans" cxnId="{EAAD35E9-1759-4718-B471-6EED26984DA1}">
      <dgm:prSet/>
      <dgm:spPr/>
      <dgm:t>
        <a:bodyPr/>
        <a:lstStyle/>
        <a:p>
          <a:endParaRPr lang="cs-CZ"/>
        </a:p>
      </dgm:t>
    </dgm:pt>
    <dgm:pt modelId="{D65D76B9-F55E-420C-BFE0-5900FBBB061C}">
      <dgm:prSet phldrT="[Text]"/>
      <dgm:spPr/>
      <dgm:t>
        <a:bodyPr/>
        <a:lstStyle/>
        <a:p>
          <a:r>
            <a:rPr lang="cs-CZ" dirty="0" smtClean="0"/>
            <a:t>Filipíny</a:t>
          </a:r>
          <a:endParaRPr lang="cs-CZ" dirty="0"/>
        </a:p>
      </dgm:t>
    </dgm:pt>
    <dgm:pt modelId="{C1FF135C-9C43-451F-A0FD-7BA3B8ECD6E8}" type="parTrans" cxnId="{D10AA03C-2D44-4A21-98E1-B33146B37BF6}">
      <dgm:prSet/>
      <dgm:spPr/>
      <dgm:t>
        <a:bodyPr/>
        <a:lstStyle/>
        <a:p>
          <a:endParaRPr lang="cs-CZ"/>
        </a:p>
      </dgm:t>
    </dgm:pt>
    <dgm:pt modelId="{F969919F-2600-4AE8-A15F-2AE6D809DEE5}" type="sibTrans" cxnId="{D10AA03C-2D44-4A21-98E1-B33146B37BF6}">
      <dgm:prSet/>
      <dgm:spPr/>
      <dgm:t>
        <a:bodyPr/>
        <a:lstStyle/>
        <a:p>
          <a:endParaRPr lang="cs-CZ"/>
        </a:p>
      </dgm:t>
    </dgm:pt>
    <dgm:pt modelId="{1AAC45DE-D8BE-461F-BCA4-4CB07841C0FD}" type="pres">
      <dgm:prSet presAssocID="{C546E98F-01C5-4345-B760-6949BC944D9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B67593A-9598-418C-B4FB-F9EDDFC9A2B7}" type="pres">
      <dgm:prSet presAssocID="{29B4F062-8026-4877-BE4A-CE3E0314429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5F6254-FB37-4F39-B0A3-2D9CB2DC9EC6}" type="pres">
      <dgm:prSet presAssocID="{96A2DE67-2F8D-48B7-BF68-01987B98F95F}" presName="sibTrans" presStyleCnt="0"/>
      <dgm:spPr/>
    </dgm:pt>
    <dgm:pt modelId="{7569CF1B-F10A-4A75-BF68-B3412EF949AC}" type="pres">
      <dgm:prSet presAssocID="{89910645-657D-48F6-94CB-2A61416D96F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C8EF95-4982-41F2-84AE-EB3C69D342FA}" type="pres">
      <dgm:prSet presAssocID="{DC4C1F2D-4450-4F6A-9570-32F276E4B1AE}" presName="sibTrans" presStyleCnt="0"/>
      <dgm:spPr/>
    </dgm:pt>
    <dgm:pt modelId="{BEB77CD1-7F9C-45DF-A4AE-91B130AB4221}" type="pres">
      <dgm:prSet presAssocID="{CC7E6D43-3F4F-4571-A03F-9EF7B0267398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834B67-66E9-414E-864D-92D4C3CBD1F5}" type="pres">
      <dgm:prSet presAssocID="{D6F24297-2688-4078-BE23-C49D6DB44F6C}" presName="sibTrans" presStyleCnt="0"/>
      <dgm:spPr/>
    </dgm:pt>
    <dgm:pt modelId="{DDC43182-4EEE-4634-9CCF-E68BA7A9D5B5}" type="pres">
      <dgm:prSet presAssocID="{F0558989-247D-45C1-AB6A-F3D2AB34355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DD4ADA-540D-4C13-B4B5-4F634FD7F22D}" type="pres">
      <dgm:prSet presAssocID="{974E0028-3C3D-4AD7-9AA6-1FE9E1FD4EC0}" presName="sibTrans" presStyleCnt="0"/>
      <dgm:spPr/>
    </dgm:pt>
    <dgm:pt modelId="{1BA28F20-1CC0-49DE-B7CC-85038F1C5B61}" type="pres">
      <dgm:prSet presAssocID="{D65D76B9-F55E-420C-BFE0-5900FBBB061C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38EB28-6213-4D6D-8749-60C197C5DA5C}" srcId="{C546E98F-01C5-4345-B760-6949BC944D90}" destId="{29B4F062-8026-4877-BE4A-CE3E0314429C}" srcOrd="0" destOrd="0" parTransId="{F0B055FF-63B9-4485-BF95-19A965EA75FE}" sibTransId="{96A2DE67-2F8D-48B7-BF68-01987B98F95F}"/>
    <dgm:cxn modelId="{A68BC044-FE28-401C-9CD7-67EF0D935BA0}" type="presOf" srcId="{CC7E6D43-3F4F-4571-A03F-9EF7B0267398}" destId="{BEB77CD1-7F9C-45DF-A4AE-91B130AB4221}" srcOrd="0" destOrd="0" presId="urn:microsoft.com/office/officeart/2005/8/layout/default#1"/>
    <dgm:cxn modelId="{58FBBB0B-B6A2-41BF-A84C-59122C6276D9}" type="presOf" srcId="{89910645-657D-48F6-94CB-2A61416D96F7}" destId="{7569CF1B-F10A-4A75-BF68-B3412EF949AC}" srcOrd="0" destOrd="0" presId="urn:microsoft.com/office/officeart/2005/8/layout/default#1"/>
    <dgm:cxn modelId="{08822B3A-D571-47D5-A713-0F43D117F09B}" srcId="{C546E98F-01C5-4345-B760-6949BC944D90}" destId="{89910645-657D-48F6-94CB-2A61416D96F7}" srcOrd="1" destOrd="0" parTransId="{2BD6E707-682C-42BE-93B8-75667913C240}" sibTransId="{DC4C1F2D-4450-4F6A-9570-32F276E4B1AE}"/>
    <dgm:cxn modelId="{EAAD35E9-1759-4718-B471-6EED26984DA1}" srcId="{C546E98F-01C5-4345-B760-6949BC944D90}" destId="{F0558989-247D-45C1-AB6A-F3D2AB343559}" srcOrd="3" destOrd="0" parTransId="{1E48E861-8887-48AE-AB00-51ACFF28E722}" sibTransId="{974E0028-3C3D-4AD7-9AA6-1FE9E1FD4EC0}"/>
    <dgm:cxn modelId="{45AF0186-71F2-48F2-818E-121E76841B38}" srcId="{C546E98F-01C5-4345-B760-6949BC944D90}" destId="{CC7E6D43-3F4F-4571-A03F-9EF7B0267398}" srcOrd="2" destOrd="0" parTransId="{EC5BA020-5B69-4383-89DC-A275BF343983}" sibTransId="{D6F24297-2688-4078-BE23-C49D6DB44F6C}"/>
    <dgm:cxn modelId="{453704DB-83B5-408B-B26A-D603CB7691CE}" type="presOf" srcId="{D65D76B9-F55E-420C-BFE0-5900FBBB061C}" destId="{1BA28F20-1CC0-49DE-B7CC-85038F1C5B61}" srcOrd="0" destOrd="0" presId="urn:microsoft.com/office/officeart/2005/8/layout/default#1"/>
    <dgm:cxn modelId="{6FF9E209-074D-4486-B240-98036494110D}" type="presOf" srcId="{29B4F062-8026-4877-BE4A-CE3E0314429C}" destId="{0B67593A-9598-418C-B4FB-F9EDDFC9A2B7}" srcOrd="0" destOrd="0" presId="urn:microsoft.com/office/officeart/2005/8/layout/default#1"/>
    <dgm:cxn modelId="{AFD01D18-AA4D-4AB0-BDDD-AAB748CD6D7D}" type="presOf" srcId="{F0558989-247D-45C1-AB6A-F3D2AB343559}" destId="{DDC43182-4EEE-4634-9CCF-E68BA7A9D5B5}" srcOrd="0" destOrd="0" presId="urn:microsoft.com/office/officeart/2005/8/layout/default#1"/>
    <dgm:cxn modelId="{0073BAC2-AA79-4D77-93DD-7DE8DE11DA98}" type="presOf" srcId="{C546E98F-01C5-4345-B760-6949BC944D90}" destId="{1AAC45DE-D8BE-461F-BCA4-4CB07841C0FD}" srcOrd="0" destOrd="0" presId="urn:microsoft.com/office/officeart/2005/8/layout/default#1"/>
    <dgm:cxn modelId="{D10AA03C-2D44-4A21-98E1-B33146B37BF6}" srcId="{C546E98F-01C5-4345-B760-6949BC944D90}" destId="{D65D76B9-F55E-420C-BFE0-5900FBBB061C}" srcOrd="4" destOrd="0" parTransId="{C1FF135C-9C43-451F-A0FD-7BA3B8ECD6E8}" sibTransId="{F969919F-2600-4AE8-A15F-2AE6D809DEE5}"/>
    <dgm:cxn modelId="{E10E36A4-A692-4B61-97AE-89AE05AA960C}" type="presParOf" srcId="{1AAC45DE-D8BE-461F-BCA4-4CB07841C0FD}" destId="{0B67593A-9598-418C-B4FB-F9EDDFC9A2B7}" srcOrd="0" destOrd="0" presId="urn:microsoft.com/office/officeart/2005/8/layout/default#1"/>
    <dgm:cxn modelId="{69EF53F2-FA94-49FD-B456-8A0BA16AA280}" type="presParOf" srcId="{1AAC45DE-D8BE-461F-BCA4-4CB07841C0FD}" destId="{A45F6254-FB37-4F39-B0A3-2D9CB2DC9EC6}" srcOrd="1" destOrd="0" presId="urn:microsoft.com/office/officeart/2005/8/layout/default#1"/>
    <dgm:cxn modelId="{0D6C7A02-DC90-4211-BC81-F62ACBF7B6C8}" type="presParOf" srcId="{1AAC45DE-D8BE-461F-BCA4-4CB07841C0FD}" destId="{7569CF1B-F10A-4A75-BF68-B3412EF949AC}" srcOrd="2" destOrd="0" presId="urn:microsoft.com/office/officeart/2005/8/layout/default#1"/>
    <dgm:cxn modelId="{0E70A3C8-5383-40CB-AB7B-024CFE5B5D8A}" type="presParOf" srcId="{1AAC45DE-D8BE-461F-BCA4-4CB07841C0FD}" destId="{E5C8EF95-4982-41F2-84AE-EB3C69D342FA}" srcOrd="3" destOrd="0" presId="urn:microsoft.com/office/officeart/2005/8/layout/default#1"/>
    <dgm:cxn modelId="{508CE6A3-1F88-4DD4-8140-11D433DBEE34}" type="presParOf" srcId="{1AAC45DE-D8BE-461F-BCA4-4CB07841C0FD}" destId="{BEB77CD1-7F9C-45DF-A4AE-91B130AB4221}" srcOrd="4" destOrd="0" presId="urn:microsoft.com/office/officeart/2005/8/layout/default#1"/>
    <dgm:cxn modelId="{3FAC4B5B-62DC-4750-B72B-538760451C15}" type="presParOf" srcId="{1AAC45DE-D8BE-461F-BCA4-4CB07841C0FD}" destId="{56834B67-66E9-414E-864D-92D4C3CBD1F5}" srcOrd="5" destOrd="0" presId="urn:microsoft.com/office/officeart/2005/8/layout/default#1"/>
    <dgm:cxn modelId="{D13B6605-5F6B-4770-B59F-B86F43F89604}" type="presParOf" srcId="{1AAC45DE-D8BE-461F-BCA4-4CB07841C0FD}" destId="{DDC43182-4EEE-4634-9CCF-E68BA7A9D5B5}" srcOrd="6" destOrd="0" presId="urn:microsoft.com/office/officeart/2005/8/layout/default#1"/>
    <dgm:cxn modelId="{45E88CD2-A7F5-42F2-B24B-7866E9B3CA17}" type="presParOf" srcId="{1AAC45DE-D8BE-461F-BCA4-4CB07841C0FD}" destId="{1BDD4ADA-540D-4C13-B4B5-4F634FD7F22D}" srcOrd="7" destOrd="0" presId="urn:microsoft.com/office/officeart/2005/8/layout/default#1"/>
    <dgm:cxn modelId="{8A870E9E-CB50-434B-A890-86DA2CC73819}" type="presParOf" srcId="{1AAC45DE-D8BE-461F-BCA4-4CB07841C0FD}" destId="{1BA28F20-1CC0-49DE-B7CC-85038F1C5B61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5FB2F4-EE0B-4786-B65F-96C704CB2872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DEE3E4E-7C5A-4786-A864-664B24CA7F35}">
      <dgm:prSet phldrT="[Text]"/>
      <dgm:spPr/>
      <dgm:t>
        <a:bodyPr/>
        <a:lstStyle/>
        <a:p>
          <a:r>
            <a:rPr lang="cs-CZ" dirty="0" smtClean="0"/>
            <a:t>činné sopky</a:t>
          </a:r>
          <a:endParaRPr lang="cs-CZ" dirty="0"/>
        </a:p>
      </dgm:t>
    </dgm:pt>
    <dgm:pt modelId="{F2BF92B6-1610-417E-B9D3-6D20827034E7}" type="parTrans" cxnId="{7B8B589F-BB48-4E99-8D61-16A244FF77CC}">
      <dgm:prSet/>
      <dgm:spPr/>
      <dgm:t>
        <a:bodyPr/>
        <a:lstStyle/>
        <a:p>
          <a:endParaRPr lang="cs-CZ"/>
        </a:p>
      </dgm:t>
    </dgm:pt>
    <dgm:pt modelId="{4C8A74B8-94A1-4AEC-8D05-EDFE2AF2BC04}" type="sibTrans" cxnId="{7B8B589F-BB48-4E99-8D61-16A244FF77CC}">
      <dgm:prSet/>
      <dgm:spPr/>
      <dgm:t>
        <a:bodyPr/>
        <a:lstStyle/>
        <a:p>
          <a:endParaRPr lang="cs-CZ"/>
        </a:p>
      </dgm:t>
    </dgm:pt>
    <dgm:pt modelId="{BF735511-9D05-4D78-8DB9-A854FB1DA7A6}">
      <dgm:prSet phldrT="[Text]"/>
      <dgm:spPr/>
      <dgm:t>
        <a:bodyPr/>
        <a:lstStyle/>
        <a:p>
          <a:r>
            <a:rPr lang="cs-CZ" dirty="0" smtClean="0"/>
            <a:t>škody</a:t>
          </a:r>
          <a:endParaRPr lang="cs-CZ" dirty="0"/>
        </a:p>
      </dgm:t>
    </dgm:pt>
    <dgm:pt modelId="{26F0BDEE-AA2F-4FBF-A1D3-54AD1FE137AE}" type="parTrans" cxnId="{50BEBC22-9662-4C77-BE50-B046CD6E1DE0}">
      <dgm:prSet/>
      <dgm:spPr/>
      <dgm:t>
        <a:bodyPr/>
        <a:lstStyle/>
        <a:p>
          <a:endParaRPr lang="cs-CZ"/>
        </a:p>
      </dgm:t>
    </dgm:pt>
    <dgm:pt modelId="{08497A9B-71F7-45BC-A152-0B9665E61E9E}" type="sibTrans" cxnId="{50BEBC22-9662-4C77-BE50-B046CD6E1DE0}">
      <dgm:prSet/>
      <dgm:spPr/>
      <dgm:t>
        <a:bodyPr/>
        <a:lstStyle/>
        <a:p>
          <a:endParaRPr lang="cs-CZ"/>
        </a:p>
      </dgm:t>
    </dgm:pt>
    <dgm:pt modelId="{6CCFF85E-1998-453A-8F61-6DBC6A3111EB}">
      <dgm:prSet phldrT="[Text]"/>
      <dgm:spPr/>
      <dgm:t>
        <a:bodyPr/>
        <a:lstStyle/>
        <a:p>
          <a:r>
            <a:rPr lang="cs-CZ" dirty="0" smtClean="0"/>
            <a:t>zúrodnění půdy</a:t>
          </a:r>
          <a:endParaRPr lang="cs-CZ" dirty="0"/>
        </a:p>
      </dgm:t>
    </dgm:pt>
    <dgm:pt modelId="{E2CFFAAB-45A6-4A97-B5D4-990EA8096DFB}" type="parTrans" cxnId="{25B8B4FF-ED26-439F-9D98-E997373330C5}">
      <dgm:prSet/>
      <dgm:spPr/>
      <dgm:t>
        <a:bodyPr/>
        <a:lstStyle/>
        <a:p>
          <a:endParaRPr lang="cs-CZ"/>
        </a:p>
      </dgm:t>
    </dgm:pt>
    <dgm:pt modelId="{D8460ADB-2A95-4B9F-A55A-DDF55A2328FA}" type="sibTrans" cxnId="{25B8B4FF-ED26-439F-9D98-E997373330C5}">
      <dgm:prSet/>
      <dgm:spPr/>
      <dgm:t>
        <a:bodyPr/>
        <a:lstStyle/>
        <a:p>
          <a:endParaRPr lang="cs-CZ"/>
        </a:p>
      </dgm:t>
    </dgm:pt>
    <dgm:pt modelId="{DA048D67-F7EC-4156-A247-790E52556E95}">
      <dgm:prSet phldrT="[Text]"/>
      <dgm:spPr/>
      <dgm:t>
        <a:bodyPr/>
        <a:lstStyle/>
        <a:p>
          <a:r>
            <a:rPr lang="cs-CZ" dirty="0" smtClean="0"/>
            <a:t>zemětřesení</a:t>
          </a:r>
          <a:endParaRPr lang="cs-CZ" dirty="0"/>
        </a:p>
      </dgm:t>
    </dgm:pt>
    <dgm:pt modelId="{A12DE6E8-892C-45C9-9852-DED7E3FDBB56}" type="parTrans" cxnId="{BC08C610-149C-4890-8534-0F8DB31C5D17}">
      <dgm:prSet/>
      <dgm:spPr/>
      <dgm:t>
        <a:bodyPr/>
        <a:lstStyle/>
        <a:p>
          <a:endParaRPr lang="cs-CZ"/>
        </a:p>
      </dgm:t>
    </dgm:pt>
    <dgm:pt modelId="{0024E33C-7979-49C8-9CBB-569DDC0DF971}" type="sibTrans" cxnId="{BC08C610-149C-4890-8534-0F8DB31C5D17}">
      <dgm:prSet/>
      <dgm:spPr/>
      <dgm:t>
        <a:bodyPr/>
        <a:lstStyle/>
        <a:p>
          <a:endParaRPr lang="cs-CZ"/>
        </a:p>
      </dgm:t>
    </dgm:pt>
    <dgm:pt modelId="{8E1A7FD3-F3FD-46F0-ADA6-BF6C3C75D957}">
      <dgm:prSet phldrT="[Text]"/>
      <dgm:spPr/>
      <dgm:t>
        <a:bodyPr/>
        <a:lstStyle/>
        <a:p>
          <a:r>
            <a:rPr lang="cs-CZ" dirty="0" smtClean="0"/>
            <a:t>škody</a:t>
          </a:r>
          <a:endParaRPr lang="cs-CZ" dirty="0"/>
        </a:p>
      </dgm:t>
    </dgm:pt>
    <dgm:pt modelId="{329DFAAE-E6FD-4C31-ADDE-04E51081E674}" type="parTrans" cxnId="{7928C26A-4E88-4160-84CF-1A0BC1B8C56B}">
      <dgm:prSet/>
      <dgm:spPr/>
      <dgm:t>
        <a:bodyPr/>
        <a:lstStyle/>
        <a:p>
          <a:endParaRPr lang="cs-CZ"/>
        </a:p>
      </dgm:t>
    </dgm:pt>
    <dgm:pt modelId="{C54AE168-2919-435F-B80E-C8CBD2CD7E85}" type="sibTrans" cxnId="{7928C26A-4E88-4160-84CF-1A0BC1B8C56B}">
      <dgm:prSet/>
      <dgm:spPr/>
      <dgm:t>
        <a:bodyPr/>
        <a:lstStyle/>
        <a:p>
          <a:endParaRPr lang="cs-CZ"/>
        </a:p>
      </dgm:t>
    </dgm:pt>
    <dgm:pt modelId="{3F4F9029-B9F7-4DE4-97BC-9C8C0851A6C7}">
      <dgm:prSet phldrT="[Text]"/>
      <dgm:spPr/>
      <dgm:t>
        <a:bodyPr/>
        <a:lstStyle/>
        <a:p>
          <a:r>
            <a:rPr lang="cs-CZ" dirty="0" smtClean="0"/>
            <a:t>vlna tsunami</a:t>
          </a:r>
          <a:endParaRPr lang="cs-CZ" dirty="0"/>
        </a:p>
      </dgm:t>
    </dgm:pt>
    <dgm:pt modelId="{78F18F3E-3323-4D6B-AA6C-3AEA6A99F098}" type="parTrans" cxnId="{969E27E3-86B5-4E0E-9BB7-3E0AE3508C28}">
      <dgm:prSet/>
      <dgm:spPr/>
      <dgm:t>
        <a:bodyPr/>
        <a:lstStyle/>
        <a:p>
          <a:endParaRPr lang="cs-CZ"/>
        </a:p>
      </dgm:t>
    </dgm:pt>
    <dgm:pt modelId="{885710B0-DBD8-4D86-B33F-2065EA0ED1AD}" type="sibTrans" cxnId="{969E27E3-86B5-4E0E-9BB7-3E0AE3508C28}">
      <dgm:prSet/>
      <dgm:spPr/>
      <dgm:t>
        <a:bodyPr/>
        <a:lstStyle/>
        <a:p>
          <a:endParaRPr lang="cs-CZ"/>
        </a:p>
      </dgm:t>
    </dgm:pt>
    <dgm:pt modelId="{491CFDBC-5857-4C75-876C-F7D20BB169CF}" type="pres">
      <dgm:prSet presAssocID="{805FB2F4-EE0B-4786-B65F-96C704CB2872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42670F8-9A8E-470F-AEC0-0E49C329C995}" type="pres">
      <dgm:prSet presAssocID="{3DEE3E4E-7C5A-4786-A864-664B24CA7F35}" presName="linNode" presStyleCnt="0"/>
      <dgm:spPr/>
    </dgm:pt>
    <dgm:pt modelId="{D0393322-6AE5-44EA-9672-9E8DB19212A9}" type="pres">
      <dgm:prSet presAssocID="{3DEE3E4E-7C5A-4786-A864-664B24CA7F35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C4BC40-09A2-4B38-8AA3-89F92D126DCE}" type="pres">
      <dgm:prSet presAssocID="{3DEE3E4E-7C5A-4786-A864-664B24CA7F35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C499FD-E2E8-48F0-967A-706A8092DB1A}" type="pres">
      <dgm:prSet presAssocID="{4C8A74B8-94A1-4AEC-8D05-EDFE2AF2BC04}" presName="spacing" presStyleCnt="0"/>
      <dgm:spPr/>
    </dgm:pt>
    <dgm:pt modelId="{57EB7D28-D43B-4EBC-AF7F-3920B2784A3D}" type="pres">
      <dgm:prSet presAssocID="{DA048D67-F7EC-4156-A247-790E52556E95}" presName="linNode" presStyleCnt="0"/>
      <dgm:spPr/>
    </dgm:pt>
    <dgm:pt modelId="{C88B114D-C1E1-4483-87C1-B2DFF3A3DCBB}" type="pres">
      <dgm:prSet presAssocID="{DA048D67-F7EC-4156-A247-790E52556E95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623064-3783-408B-8188-66D12AC841F8}" type="pres">
      <dgm:prSet presAssocID="{DA048D67-F7EC-4156-A247-790E52556E95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2B41D2-F2F9-4D61-B585-590BE60FDB87}" type="presOf" srcId="{6CCFF85E-1998-453A-8F61-6DBC6A3111EB}" destId="{9EC4BC40-09A2-4B38-8AA3-89F92D126DCE}" srcOrd="0" destOrd="1" presId="urn:microsoft.com/office/officeart/2005/8/layout/vList6"/>
    <dgm:cxn modelId="{25B8B4FF-ED26-439F-9D98-E997373330C5}" srcId="{3DEE3E4E-7C5A-4786-A864-664B24CA7F35}" destId="{6CCFF85E-1998-453A-8F61-6DBC6A3111EB}" srcOrd="1" destOrd="0" parTransId="{E2CFFAAB-45A6-4A97-B5D4-990EA8096DFB}" sibTransId="{D8460ADB-2A95-4B9F-A55A-DDF55A2328FA}"/>
    <dgm:cxn modelId="{08984BC2-C7DE-4864-8990-A4054A5DB30D}" type="presOf" srcId="{805FB2F4-EE0B-4786-B65F-96C704CB2872}" destId="{491CFDBC-5857-4C75-876C-F7D20BB169CF}" srcOrd="0" destOrd="0" presId="urn:microsoft.com/office/officeart/2005/8/layout/vList6"/>
    <dgm:cxn modelId="{BF888E1C-BF05-4A18-A333-0B792E8FBAC2}" type="presOf" srcId="{8E1A7FD3-F3FD-46F0-ADA6-BF6C3C75D957}" destId="{43623064-3783-408B-8188-66D12AC841F8}" srcOrd="0" destOrd="0" presId="urn:microsoft.com/office/officeart/2005/8/layout/vList6"/>
    <dgm:cxn modelId="{7B8B589F-BB48-4E99-8D61-16A244FF77CC}" srcId="{805FB2F4-EE0B-4786-B65F-96C704CB2872}" destId="{3DEE3E4E-7C5A-4786-A864-664B24CA7F35}" srcOrd="0" destOrd="0" parTransId="{F2BF92B6-1610-417E-B9D3-6D20827034E7}" sibTransId="{4C8A74B8-94A1-4AEC-8D05-EDFE2AF2BC04}"/>
    <dgm:cxn modelId="{2D40FDC0-7F8E-4719-AD3D-F7B4EF872A3A}" type="presOf" srcId="{3F4F9029-B9F7-4DE4-97BC-9C8C0851A6C7}" destId="{43623064-3783-408B-8188-66D12AC841F8}" srcOrd="0" destOrd="1" presId="urn:microsoft.com/office/officeart/2005/8/layout/vList6"/>
    <dgm:cxn modelId="{50BEBC22-9662-4C77-BE50-B046CD6E1DE0}" srcId="{3DEE3E4E-7C5A-4786-A864-664B24CA7F35}" destId="{BF735511-9D05-4D78-8DB9-A854FB1DA7A6}" srcOrd="0" destOrd="0" parTransId="{26F0BDEE-AA2F-4FBF-A1D3-54AD1FE137AE}" sibTransId="{08497A9B-71F7-45BC-A152-0B9665E61E9E}"/>
    <dgm:cxn modelId="{BC08C610-149C-4890-8534-0F8DB31C5D17}" srcId="{805FB2F4-EE0B-4786-B65F-96C704CB2872}" destId="{DA048D67-F7EC-4156-A247-790E52556E95}" srcOrd="1" destOrd="0" parTransId="{A12DE6E8-892C-45C9-9852-DED7E3FDBB56}" sibTransId="{0024E33C-7979-49C8-9CBB-569DDC0DF971}"/>
    <dgm:cxn modelId="{BA0E0C74-BF7A-4A2A-92E8-8AA3BC19E5D8}" type="presOf" srcId="{BF735511-9D05-4D78-8DB9-A854FB1DA7A6}" destId="{9EC4BC40-09A2-4B38-8AA3-89F92D126DCE}" srcOrd="0" destOrd="0" presId="urn:microsoft.com/office/officeart/2005/8/layout/vList6"/>
    <dgm:cxn modelId="{7928C26A-4E88-4160-84CF-1A0BC1B8C56B}" srcId="{DA048D67-F7EC-4156-A247-790E52556E95}" destId="{8E1A7FD3-F3FD-46F0-ADA6-BF6C3C75D957}" srcOrd="0" destOrd="0" parTransId="{329DFAAE-E6FD-4C31-ADDE-04E51081E674}" sibTransId="{C54AE168-2919-435F-B80E-C8CBD2CD7E85}"/>
    <dgm:cxn modelId="{969E27E3-86B5-4E0E-9BB7-3E0AE3508C28}" srcId="{DA048D67-F7EC-4156-A247-790E52556E95}" destId="{3F4F9029-B9F7-4DE4-97BC-9C8C0851A6C7}" srcOrd="1" destOrd="0" parTransId="{78F18F3E-3323-4D6B-AA6C-3AEA6A99F098}" sibTransId="{885710B0-DBD8-4D86-B33F-2065EA0ED1AD}"/>
    <dgm:cxn modelId="{EB54C3F6-41EC-4A5D-8F49-EB4C633E37A0}" type="presOf" srcId="{3DEE3E4E-7C5A-4786-A864-664B24CA7F35}" destId="{D0393322-6AE5-44EA-9672-9E8DB19212A9}" srcOrd="0" destOrd="0" presId="urn:microsoft.com/office/officeart/2005/8/layout/vList6"/>
    <dgm:cxn modelId="{1D557E77-EAB8-4D3D-8E64-AC4363FA27DD}" type="presOf" srcId="{DA048D67-F7EC-4156-A247-790E52556E95}" destId="{C88B114D-C1E1-4483-87C1-B2DFF3A3DCBB}" srcOrd="0" destOrd="0" presId="urn:microsoft.com/office/officeart/2005/8/layout/vList6"/>
    <dgm:cxn modelId="{E473F736-814A-4674-8E0A-9B95784F182F}" type="presParOf" srcId="{491CFDBC-5857-4C75-876C-F7D20BB169CF}" destId="{942670F8-9A8E-470F-AEC0-0E49C329C995}" srcOrd="0" destOrd="0" presId="urn:microsoft.com/office/officeart/2005/8/layout/vList6"/>
    <dgm:cxn modelId="{FA28C327-A111-4044-9F62-D39C88CAC93D}" type="presParOf" srcId="{942670F8-9A8E-470F-AEC0-0E49C329C995}" destId="{D0393322-6AE5-44EA-9672-9E8DB19212A9}" srcOrd="0" destOrd="0" presId="urn:microsoft.com/office/officeart/2005/8/layout/vList6"/>
    <dgm:cxn modelId="{7B31C8A2-E071-4273-92FB-2F10EB85EA5B}" type="presParOf" srcId="{942670F8-9A8E-470F-AEC0-0E49C329C995}" destId="{9EC4BC40-09A2-4B38-8AA3-89F92D126DCE}" srcOrd="1" destOrd="0" presId="urn:microsoft.com/office/officeart/2005/8/layout/vList6"/>
    <dgm:cxn modelId="{4BFD31A1-9AA4-4340-BFE0-9CF10A747964}" type="presParOf" srcId="{491CFDBC-5857-4C75-876C-F7D20BB169CF}" destId="{BFC499FD-E2E8-48F0-967A-706A8092DB1A}" srcOrd="1" destOrd="0" presId="urn:microsoft.com/office/officeart/2005/8/layout/vList6"/>
    <dgm:cxn modelId="{32F74686-81C6-4BEF-AC9C-9633A9CDF98D}" type="presParOf" srcId="{491CFDBC-5857-4C75-876C-F7D20BB169CF}" destId="{57EB7D28-D43B-4EBC-AF7F-3920B2784A3D}" srcOrd="2" destOrd="0" presId="urn:microsoft.com/office/officeart/2005/8/layout/vList6"/>
    <dgm:cxn modelId="{655D877C-E6AB-4B2E-80DD-492ECA3261B6}" type="presParOf" srcId="{57EB7D28-D43B-4EBC-AF7F-3920B2784A3D}" destId="{C88B114D-C1E1-4483-87C1-B2DFF3A3DCBB}" srcOrd="0" destOrd="0" presId="urn:microsoft.com/office/officeart/2005/8/layout/vList6"/>
    <dgm:cxn modelId="{687A2CBF-BDA9-44E3-A609-AA5B197CBF44}" type="presParOf" srcId="{57EB7D28-D43B-4EBC-AF7F-3920B2784A3D}" destId="{43623064-3783-408B-8188-66D12AC841F8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454C1B6-ACD8-40AF-94BA-CABFEDBC30AD}" type="doc">
      <dgm:prSet loTypeId="urn:microsoft.com/office/officeart/2008/layout/VerticalAccentList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0D40579-800B-4846-B63E-5559841F7D9F}">
      <dgm:prSet phldrT="[Text]"/>
      <dgm:spPr/>
      <dgm:t>
        <a:bodyPr/>
        <a:lstStyle/>
        <a:p>
          <a:r>
            <a:rPr lang="cs-CZ" dirty="0" smtClean="0"/>
            <a:t>MYANMAR (dříve Barma)</a:t>
          </a:r>
          <a:endParaRPr lang="cs-CZ" dirty="0"/>
        </a:p>
      </dgm:t>
    </dgm:pt>
    <dgm:pt modelId="{3D00E744-4FC2-4E86-A6DC-A07C312EDDA8}" type="parTrans" cxnId="{8E3BA735-428D-4CB9-B909-3AF6486C618A}">
      <dgm:prSet/>
      <dgm:spPr/>
      <dgm:t>
        <a:bodyPr/>
        <a:lstStyle/>
        <a:p>
          <a:endParaRPr lang="cs-CZ"/>
        </a:p>
      </dgm:t>
    </dgm:pt>
    <dgm:pt modelId="{55C477EB-AF84-4E22-9439-854B0F4CD913}" type="sibTrans" cxnId="{8E3BA735-428D-4CB9-B909-3AF6486C618A}">
      <dgm:prSet/>
      <dgm:spPr/>
      <dgm:t>
        <a:bodyPr/>
        <a:lstStyle/>
        <a:p>
          <a:endParaRPr lang="cs-CZ"/>
        </a:p>
      </dgm:t>
    </dgm:pt>
    <dgm:pt modelId="{12F3E8AB-13C3-4BE7-9212-4F0EFC8604F8}">
      <dgm:prSet phldrT="[Text]"/>
      <dgm:spPr/>
      <dgm:t>
        <a:bodyPr/>
        <a:lstStyle/>
        <a:p>
          <a:r>
            <a:rPr lang="cs-CZ" dirty="0" smtClean="0"/>
            <a:t>LAOS</a:t>
          </a:r>
          <a:endParaRPr lang="cs-CZ" dirty="0"/>
        </a:p>
      </dgm:t>
    </dgm:pt>
    <dgm:pt modelId="{980C81B3-2F63-4E59-9D35-0C0AA161B6E4}" type="parTrans" cxnId="{6FE138FE-D12A-424B-8F77-0CED849FFC1C}">
      <dgm:prSet/>
      <dgm:spPr/>
      <dgm:t>
        <a:bodyPr/>
        <a:lstStyle/>
        <a:p>
          <a:endParaRPr lang="cs-CZ"/>
        </a:p>
      </dgm:t>
    </dgm:pt>
    <dgm:pt modelId="{6405B6E3-98B9-4015-AC7A-1E71FEC5FB08}" type="sibTrans" cxnId="{6FE138FE-D12A-424B-8F77-0CED849FFC1C}">
      <dgm:prSet/>
      <dgm:spPr/>
      <dgm:t>
        <a:bodyPr/>
        <a:lstStyle/>
        <a:p>
          <a:endParaRPr lang="cs-CZ"/>
        </a:p>
      </dgm:t>
    </dgm:pt>
    <dgm:pt modelId="{6EC71AC5-8136-4643-9B3D-4A2A7657BC58}">
      <dgm:prSet phldrT="[Text]"/>
      <dgm:spPr/>
      <dgm:t>
        <a:bodyPr/>
        <a:lstStyle/>
        <a:p>
          <a:r>
            <a:rPr lang="cs-CZ" dirty="0" smtClean="0"/>
            <a:t>VIETNAM</a:t>
          </a:r>
          <a:endParaRPr lang="cs-CZ" dirty="0"/>
        </a:p>
      </dgm:t>
    </dgm:pt>
    <dgm:pt modelId="{CDE5DC1F-F282-4E6D-BCC7-59775878CBAE}" type="parTrans" cxnId="{056CD24B-E162-4AB6-B000-DF25CD7220E0}">
      <dgm:prSet/>
      <dgm:spPr/>
      <dgm:t>
        <a:bodyPr/>
        <a:lstStyle/>
        <a:p>
          <a:endParaRPr lang="cs-CZ"/>
        </a:p>
      </dgm:t>
    </dgm:pt>
    <dgm:pt modelId="{633AB2DD-A100-42E5-8A28-0C68A94E053C}" type="sibTrans" cxnId="{056CD24B-E162-4AB6-B000-DF25CD7220E0}">
      <dgm:prSet/>
      <dgm:spPr/>
      <dgm:t>
        <a:bodyPr/>
        <a:lstStyle/>
        <a:p>
          <a:endParaRPr lang="cs-CZ"/>
        </a:p>
      </dgm:t>
    </dgm:pt>
    <dgm:pt modelId="{E5F698DF-5618-452D-AACC-3031E0785625}">
      <dgm:prSet phldrT="[Text]"/>
      <dgm:spPr/>
      <dgm:t>
        <a:bodyPr/>
        <a:lstStyle/>
        <a:p>
          <a:r>
            <a:rPr lang="cs-CZ" dirty="0" smtClean="0"/>
            <a:t>KAMBODŽA</a:t>
          </a:r>
          <a:endParaRPr lang="cs-CZ" dirty="0"/>
        </a:p>
      </dgm:t>
    </dgm:pt>
    <dgm:pt modelId="{3ABA1549-63ED-4F59-BC27-65D84588EE14}" type="parTrans" cxnId="{8D77A351-2122-4042-8709-33D6218B9441}">
      <dgm:prSet/>
      <dgm:spPr/>
      <dgm:t>
        <a:bodyPr/>
        <a:lstStyle/>
        <a:p>
          <a:endParaRPr lang="cs-CZ"/>
        </a:p>
      </dgm:t>
    </dgm:pt>
    <dgm:pt modelId="{65DF31B1-84EF-49FC-94A4-8A208880740E}" type="sibTrans" cxnId="{8D77A351-2122-4042-8709-33D6218B9441}">
      <dgm:prSet/>
      <dgm:spPr/>
      <dgm:t>
        <a:bodyPr/>
        <a:lstStyle/>
        <a:p>
          <a:endParaRPr lang="cs-CZ"/>
        </a:p>
      </dgm:t>
    </dgm:pt>
    <dgm:pt modelId="{09DE80C2-EDAF-41E9-8036-DF111EDC0DED}">
      <dgm:prSet phldrT="[Text]"/>
      <dgm:spPr/>
      <dgm:t>
        <a:bodyPr/>
        <a:lstStyle/>
        <a:p>
          <a:r>
            <a:rPr lang="cs-CZ" dirty="0" smtClean="0"/>
            <a:t>THAJSKO</a:t>
          </a:r>
          <a:endParaRPr lang="cs-CZ" dirty="0"/>
        </a:p>
      </dgm:t>
    </dgm:pt>
    <dgm:pt modelId="{DA7A8CB7-31E6-4B35-85A2-EEA45153BA87}" type="parTrans" cxnId="{B3CE5778-67A8-4243-9012-CB5BC1DD256A}">
      <dgm:prSet/>
      <dgm:spPr/>
      <dgm:t>
        <a:bodyPr/>
        <a:lstStyle/>
        <a:p>
          <a:endParaRPr lang="cs-CZ"/>
        </a:p>
      </dgm:t>
    </dgm:pt>
    <dgm:pt modelId="{C911B3CB-EDD2-42A1-BACD-AA5AC1FF6C91}" type="sibTrans" cxnId="{B3CE5778-67A8-4243-9012-CB5BC1DD256A}">
      <dgm:prSet/>
      <dgm:spPr/>
      <dgm:t>
        <a:bodyPr/>
        <a:lstStyle/>
        <a:p>
          <a:endParaRPr lang="cs-CZ"/>
        </a:p>
      </dgm:t>
    </dgm:pt>
    <dgm:pt modelId="{26D71FBE-15EA-4C91-B1CE-6CE3A2288742}">
      <dgm:prSet phldrT="[Text]"/>
      <dgm:spPr/>
      <dgm:t>
        <a:bodyPr/>
        <a:lstStyle/>
        <a:p>
          <a:r>
            <a:rPr lang="cs-CZ" dirty="0" smtClean="0"/>
            <a:t>MALAJSIE</a:t>
          </a:r>
          <a:endParaRPr lang="cs-CZ" dirty="0"/>
        </a:p>
      </dgm:t>
    </dgm:pt>
    <dgm:pt modelId="{B5DDDEA5-B967-4648-A003-B66F5A544226}" type="parTrans" cxnId="{0B401EE8-F120-4272-822C-C572E920945D}">
      <dgm:prSet/>
      <dgm:spPr/>
      <dgm:t>
        <a:bodyPr/>
        <a:lstStyle/>
        <a:p>
          <a:endParaRPr lang="cs-CZ"/>
        </a:p>
      </dgm:t>
    </dgm:pt>
    <dgm:pt modelId="{7A15CD36-F19B-4863-BA05-A6E24CAF1F15}" type="sibTrans" cxnId="{0B401EE8-F120-4272-822C-C572E920945D}">
      <dgm:prSet/>
      <dgm:spPr/>
      <dgm:t>
        <a:bodyPr/>
        <a:lstStyle/>
        <a:p>
          <a:endParaRPr lang="cs-CZ"/>
        </a:p>
      </dgm:t>
    </dgm:pt>
    <dgm:pt modelId="{3CD27D03-4690-41FA-AF54-E6EC779D83E9}" type="pres">
      <dgm:prSet presAssocID="{9454C1B6-ACD8-40AF-94BA-CABFEDBC30AD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4DD631E8-EF44-48BF-89B2-CED3D2DE181E}" type="pres">
      <dgm:prSet presAssocID="{C0D40579-800B-4846-B63E-5559841F7D9F}" presName="parenttextcomposite" presStyleCnt="0"/>
      <dgm:spPr/>
    </dgm:pt>
    <dgm:pt modelId="{B31AA878-A5AC-4960-AD47-0BCBD7930426}" type="pres">
      <dgm:prSet presAssocID="{C0D40579-800B-4846-B63E-5559841F7D9F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34F713-B4B1-4FAC-9784-4CE0EEB201E3}" type="pres">
      <dgm:prSet presAssocID="{C0D40579-800B-4846-B63E-5559841F7D9F}" presName="composite" presStyleCnt="0"/>
      <dgm:spPr/>
    </dgm:pt>
    <dgm:pt modelId="{8B9193AC-FE20-4560-826D-DF35837D9F90}" type="pres">
      <dgm:prSet presAssocID="{C0D40579-800B-4846-B63E-5559841F7D9F}" presName="chevron1" presStyleLbl="alignNode1" presStyleIdx="0" presStyleCnt="21"/>
      <dgm:spPr/>
    </dgm:pt>
    <dgm:pt modelId="{2D4FB071-2D61-42A6-968E-EEA16B9E9332}" type="pres">
      <dgm:prSet presAssocID="{C0D40579-800B-4846-B63E-5559841F7D9F}" presName="chevron2" presStyleLbl="alignNode1" presStyleIdx="1" presStyleCnt="21"/>
      <dgm:spPr/>
    </dgm:pt>
    <dgm:pt modelId="{5E5A8775-4064-4359-B94D-7F3B7B3D1620}" type="pres">
      <dgm:prSet presAssocID="{C0D40579-800B-4846-B63E-5559841F7D9F}" presName="chevron3" presStyleLbl="alignNode1" presStyleIdx="2" presStyleCnt="21"/>
      <dgm:spPr/>
    </dgm:pt>
    <dgm:pt modelId="{0914D386-CD50-4ED3-AB35-B5930A087FA2}" type="pres">
      <dgm:prSet presAssocID="{C0D40579-800B-4846-B63E-5559841F7D9F}" presName="chevron4" presStyleLbl="alignNode1" presStyleIdx="3" presStyleCnt="21"/>
      <dgm:spPr/>
    </dgm:pt>
    <dgm:pt modelId="{35158D52-EE7A-4589-B71E-AB8755005F00}" type="pres">
      <dgm:prSet presAssocID="{C0D40579-800B-4846-B63E-5559841F7D9F}" presName="chevron5" presStyleLbl="alignNode1" presStyleIdx="4" presStyleCnt="21"/>
      <dgm:spPr/>
    </dgm:pt>
    <dgm:pt modelId="{31F754FA-426E-4129-9891-A151DDEBE1F0}" type="pres">
      <dgm:prSet presAssocID="{C0D40579-800B-4846-B63E-5559841F7D9F}" presName="chevron6" presStyleLbl="alignNode1" presStyleIdx="5" presStyleCnt="21"/>
      <dgm:spPr/>
    </dgm:pt>
    <dgm:pt modelId="{18F95651-5E42-40FD-8B3E-6C866B8B746D}" type="pres">
      <dgm:prSet presAssocID="{C0D40579-800B-4846-B63E-5559841F7D9F}" presName="chevron7" presStyleLbl="alignNode1" presStyleIdx="6" presStyleCnt="21"/>
      <dgm:spPr/>
    </dgm:pt>
    <dgm:pt modelId="{A803EC7C-66AE-4A1D-9D85-A7EAE22810EC}" type="pres">
      <dgm:prSet presAssocID="{C0D40579-800B-4846-B63E-5559841F7D9F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70591B-121B-4CA3-8D5E-E858591DEA26}" type="pres">
      <dgm:prSet presAssocID="{55C477EB-AF84-4E22-9439-854B0F4CD913}" presName="sibTrans" presStyleCnt="0"/>
      <dgm:spPr/>
    </dgm:pt>
    <dgm:pt modelId="{54AE4673-CE66-477C-BF44-98B322FCF7FF}" type="pres">
      <dgm:prSet presAssocID="{6EC71AC5-8136-4643-9B3D-4A2A7657BC58}" presName="parenttextcomposite" presStyleCnt="0"/>
      <dgm:spPr/>
    </dgm:pt>
    <dgm:pt modelId="{C88EC9D1-A0D5-41CE-B14F-6082B60B255E}" type="pres">
      <dgm:prSet presAssocID="{6EC71AC5-8136-4643-9B3D-4A2A7657BC58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25E42C-68FD-48DD-BBF9-6C8E86B3E3A3}" type="pres">
      <dgm:prSet presAssocID="{6EC71AC5-8136-4643-9B3D-4A2A7657BC58}" presName="composite" presStyleCnt="0"/>
      <dgm:spPr/>
    </dgm:pt>
    <dgm:pt modelId="{0FE8EE74-2B5F-4E3C-B149-120DFCEEA7CA}" type="pres">
      <dgm:prSet presAssocID="{6EC71AC5-8136-4643-9B3D-4A2A7657BC58}" presName="chevron1" presStyleLbl="alignNode1" presStyleIdx="7" presStyleCnt="21"/>
      <dgm:spPr/>
    </dgm:pt>
    <dgm:pt modelId="{7C61D0C1-8E4D-422F-ACF1-7B33A1D10C5D}" type="pres">
      <dgm:prSet presAssocID="{6EC71AC5-8136-4643-9B3D-4A2A7657BC58}" presName="chevron2" presStyleLbl="alignNode1" presStyleIdx="8" presStyleCnt="21"/>
      <dgm:spPr/>
    </dgm:pt>
    <dgm:pt modelId="{07D9E602-CEAD-431C-A372-8022B7C485C8}" type="pres">
      <dgm:prSet presAssocID="{6EC71AC5-8136-4643-9B3D-4A2A7657BC58}" presName="chevron3" presStyleLbl="alignNode1" presStyleIdx="9" presStyleCnt="21"/>
      <dgm:spPr/>
    </dgm:pt>
    <dgm:pt modelId="{9176A625-40CA-4AE3-9EC6-91196D5110AB}" type="pres">
      <dgm:prSet presAssocID="{6EC71AC5-8136-4643-9B3D-4A2A7657BC58}" presName="chevron4" presStyleLbl="alignNode1" presStyleIdx="10" presStyleCnt="21"/>
      <dgm:spPr/>
    </dgm:pt>
    <dgm:pt modelId="{2C26A223-49FC-45BD-A360-8F9AFAD4BC30}" type="pres">
      <dgm:prSet presAssocID="{6EC71AC5-8136-4643-9B3D-4A2A7657BC58}" presName="chevron5" presStyleLbl="alignNode1" presStyleIdx="11" presStyleCnt="21"/>
      <dgm:spPr/>
    </dgm:pt>
    <dgm:pt modelId="{EBE16598-7554-4C3D-80FD-A4E4E45FB05E}" type="pres">
      <dgm:prSet presAssocID="{6EC71AC5-8136-4643-9B3D-4A2A7657BC58}" presName="chevron6" presStyleLbl="alignNode1" presStyleIdx="12" presStyleCnt="21"/>
      <dgm:spPr/>
    </dgm:pt>
    <dgm:pt modelId="{8D75498E-84CA-4576-BD2B-B42BA59F98AD}" type="pres">
      <dgm:prSet presAssocID="{6EC71AC5-8136-4643-9B3D-4A2A7657BC58}" presName="chevron7" presStyleLbl="alignNode1" presStyleIdx="13" presStyleCnt="21"/>
      <dgm:spPr/>
    </dgm:pt>
    <dgm:pt modelId="{487DBC01-1D4B-47B8-A4F0-728880EBCFD0}" type="pres">
      <dgm:prSet presAssocID="{6EC71AC5-8136-4643-9B3D-4A2A7657BC58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8FEFB4-5B8C-4E8F-9E26-3E9FCE94B600}" type="pres">
      <dgm:prSet presAssocID="{633AB2DD-A100-42E5-8A28-0C68A94E053C}" presName="sibTrans" presStyleCnt="0"/>
      <dgm:spPr/>
    </dgm:pt>
    <dgm:pt modelId="{910F25C0-5B6C-464C-804A-7BB44B6305EB}" type="pres">
      <dgm:prSet presAssocID="{09DE80C2-EDAF-41E9-8036-DF111EDC0DED}" presName="parenttextcomposite" presStyleCnt="0"/>
      <dgm:spPr/>
    </dgm:pt>
    <dgm:pt modelId="{AF52E822-68C4-428B-B810-15649F78DEAF}" type="pres">
      <dgm:prSet presAssocID="{09DE80C2-EDAF-41E9-8036-DF111EDC0DED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4F2B3B-6303-4684-A8B7-5B61F5A08DDC}" type="pres">
      <dgm:prSet presAssocID="{09DE80C2-EDAF-41E9-8036-DF111EDC0DED}" presName="composite" presStyleCnt="0"/>
      <dgm:spPr/>
    </dgm:pt>
    <dgm:pt modelId="{85362C24-24BB-4CE0-9040-B6BF19B41883}" type="pres">
      <dgm:prSet presAssocID="{09DE80C2-EDAF-41E9-8036-DF111EDC0DED}" presName="chevron1" presStyleLbl="alignNode1" presStyleIdx="14" presStyleCnt="21"/>
      <dgm:spPr/>
    </dgm:pt>
    <dgm:pt modelId="{7877437F-B6BA-4CB0-B5B0-4C393D13D7C2}" type="pres">
      <dgm:prSet presAssocID="{09DE80C2-EDAF-41E9-8036-DF111EDC0DED}" presName="chevron2" presStyleLbl="alignNode1" presStyleIdx="15" presStyleCnt="21"/>
      <dgm:spPr/>
    </dgm:pt>
    <dgm:pt modelId="{49B51E7D-CEF5-40A5-A301-79B20B758A23}" type="pres">
      <dgm:prSet presAssocID="{09DE80C2-EDAF-41E9-8036-DF111EDC0DED}" presName="chevron3" presStyleLbl="alignNode1" presStyleIdx="16" presStyleCnt="21"/>
      <dgm:spPr/>
    </dgm:pt>
    <dgm:pt modelId="{4708EAA6-113A-40B9-A09F-A5E661F90D65}" type="pres">
      <dgm:prSet presAssocID="{09DE80C2-EDAF-41E9-8036-DF111EDC0DED}" presName="chevron4" presStyleLbl="alignNode1" presStyleIdx="17" presStyleCnt="21"/>
      <dgm:spPr/>
    </dgm:pt>
    <dgm:pt modelId="{2E51C093-440B-4B67-BD41-1C979B10814D}" type="pres">
      <dgm:prSet presAssocID="{09DE80C2-EDAF-41E9-8036-DF111EDC0DED}" presName="chevron5" presStyleLbl="alignNode1" presStyleIdx="18" presStyleCnt="21"/>
      <dgm:spPr/>
    </dgm:pt>
    <dgm:pt modelId="{B60FED54-C05C-4319-9CEE-EADB0594C95C}" type="pres">
      <dgm:prSet presAssocID="{09DE80C2-EDAF-41E9-8036-DF111EDC0DED}" presName="chevron6" presStyleLbl="alignNode1" presStyleIdx="19" presStyleCnt="21"/>
      <dgm:spPr/>
    </dgm:pt>
    <dgm:pt modelId="{BEE508F3-F3D2-4DDA-8BAD-7C415BC9898A}" type="pres">
      <dgm:prSet presAssocID="{09DE80C2-EDAF-41E9-8036-DF111EDC0DED}" presName="chevron7" presStyleLbl="alignNode1" presStyleIdx="20" presStyleCnt="21"/>
      <dgm:spPr/>
    </dgm:pt>
    <dgm:pt modelId="{3274D384-911D-4702-86A9-50EA9E419FD6}" type="pres">
      <dgm:prSet presAssocID="{09DE80C2-EDAF-41E9-8036-DF111EDC0DED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77BB57-277D-4B0F-A9BF-500557064702}" type="presOf" srcId="{E5F698DF-5618-452D-AACC-3031E0785625}" destId="{487DBC01-1D4B-47B8-A4F0-728880EBCFD0}" srcOrd="0" destOrd="0" presId="urn:microsoft.com/office/officeart/2008/layout/VerticalAccentList"/>
    <dgm:cxn modelId="{8D77A351-2122-4042-8709-33D6218B9441}" srcId="{6EC71AC5-8136-4643-9B3D-4A2A7657BC58}" destId="{E5F698DF-5618-452D-AACC-3031E0785625}" srcOrd="0" destOrd="0" parTransId="{3ABA1549-63ED-4F59-BC27-65D84588EE14}" sibTransId="{65DF31B1-84EF-49FC-94A4-8A208880740E}"/>
    <dgm:cxn modelId="{47BFA427-2991-460D-BEF4-91B35B576676}" type="presOf" srcId="{09DE80C2-EDAF-41E9-8036-DF111EDC0DED}" destId="{AF52E822-68C4-428B-B810-15649F78DEAF}" srcOrd="0" destOrd="0" presId="urn:microsoft.com/office/officeart/2008/layout/VerticalAccentList"/>
    <dgm:cxn modelId="{B3CE5778-67A8-4243-9012-CB5BC1DD256A}" srcId="{9454C1B6-ACD8-40AF-94BA-CABFEDBC30AD}" destId="{09DE80C2-EDAF-41E9-8036-DF111EDC0DED}" srcOrd="2" destOrd="0" parTransId="{DA7A8CB7-31E6-4B35-85A2-EEA45153BA87}" sibTransId="{C911B3CB-EDD2-42A1-BACD-AA5AC1FF6C91}"/>
    <dgm:cxn modelId="{5D5A0B16-8063-45F4-ADDC-5A565347FBCC}" type="presOf" srcId="{26D71FBE-15EA-4C91-B1CE-6CE3A2288742}" destId="{3274D384-911D-4702-86A9-50EA9E419FD6}" srcOrd="0" destOrd="0" presId="urn:microsoft.com/office/officeart/2008/layout/VerticalAccentList"/>
    <dgm:cxn modelId="{0B401EE8-F120-4272-822C-C572E920945D}" srcId="{09DE80C2-EDAF-41E9-8036-DF111EDC0DED}" destId="{26D71FBE-15EA-4C91-B1CE-6CE3A2288742}" srcOrd="0" destOrd="0" parTransId="{B5DDDEA5-B967-4648-A003-B66F5A544226}" sibTransId="{7A15CD36-F19B-4863-BA05-A6E24CAF1F15}"/>
    <dgm:cxn modelId="{6FE138FE-D12A-424B-8F77-0CED849FFC1C}" srcId="{C0D40579-800B-4846-B63E-5559841F7D9F}" destId="{12F3E8AB-13C3-4BE7-9212-4F0EFC8604F8}" srcOrd="0" destOrd="0" parTransId="{980C81B3-2F63-4E59-9D35-0C0AA161B6E4}" sibTransId="{6405B6E3-98B9-4015-AC7A-1E71FEC5FB08}"/>
    <dgm:cxn modelId="{25FFA398-62DB-4DB4-9444-389258BDBC33}" type="presOf" srcId="{12F3E8AB-13C3-4BE7-9212-4F0EFC8604F8}" destId="{A803EC7C-66AE-4A1D-9D85-A7EAE22810EC}" srcOrd="0" destOrd="0" presId="urn:microsoft.com/office/officeart/2008/layout/VerticalAccentList"/>
    <dgm:cxn modelId="{056CD24B-E162-4AB6-B000-DF25CD7220E0}" srcId="{9454C1B6-ACD8-40AF-94BA-CABFEDBC30AD}" destId="{6EC71AC5-8136-4643-9B3D-4A2A7657BC58}" srcOrd="1" destOrd="0" parTransId="{CDE5DC1F-F282-4E6D-BCC7-59775878CBAE}" sibTransId="{633AB2DD-A100-42E5-8A28-0C68A94E053C}"/>
    <dgm:cxn modelId="{257720B8-CF17-4587-8671-14C185549B2A}" type="presOf" srcId="{C0D40579-800B-4846-B63E-5559841F7D9F}" destId="{B31AA878-A5AC-4960-AD47-0BCBD7930426}" srcOrd="0" destOrd="0" presId="urn:microsoft.com/office/officeart/2008/layout/VerticalAccentList"/>
    <dgm:cxn modelId="{8E3BA735-428D-4CB9-B909-3AF6486C618A}" srcId="{9454C1B6-ACD8-40AF-94BA-CABFEDBC30AD}" destId="{C0D40579-800B-4846-B63E-5559841F7D9F}" srcOrd="0" destOrd="0" parTransId="{3D00E744-4FC2-4E86-A6DC-A07C312EDDA8}" sibTransId="{55C477EB-AF84-4E22-9439-854B0F4CD913}"/>
    <dgm:cxn modelId="{8E666DF3-11ED-4832-BD3A-0B68C2B890C8}" type="presOf" srcId="{9454C1B6-ACD8-40AF-94BA-CABFEDBC30AD}" destId="{3CD27D03-4690-41FA-AF54-E6EC779D83E9}" srcOrd="0" destOrd="0" presId="urn:microsoft.com/office/officeart/2008/layout/VerticalAccentList"/>
    <dgm:cxn modelId="{AD518574-DDD7-45CB-B476-5A936EB6292E}" type="presOf" srcId="{6EC71AC5-8136-4643-9B3D-4A2A7657BC58}" destId="{C88EC9D1-A0D5-41CE-B14F-6082B60B255E}" srcOrd="0" destOrd="0" presId="urn:microsoft.com/office/officeart/2008/layout/VerticalAccentList"/>
    <dgm:cxn modelId="{49B95EE7-95C1-4021-AF1C-26BD4D2D7747}" type="presParOf" srcId="{3CD27D03-4690-41FA-AF54-E6EC779D83E9}" destId="{4DD631E8-EF44-48BF-89B2-CED3D2DE181E}" srcOrd="0" destOrd="0" presId="urn:microsoft.com/office/officeart/2008/layout/VerticalAccentList"/>
    <dgm:cxn modelId="{E7B9EB74-E2C5-40D2-9285-FDEC4BC152F9}" type="presParOf" srcId="{4DD631E8-EF44-48BF-89B2-CED3D2DE181E}" destId="{B31AA878-A5AC-4960-AD47-0BCBD7930426}" srcOrd="0" destOrd="0" presId="urn:microsoft.com/office/officeart/2008/layout/VerticalAccentList"/>
    <dgm:cxn modelId="{11BB17AF-0493-4B8E-99DC-C64A62DCFC33}" type="presParOf" srcId="{3CD27D03-4690-41FA-AF54-E6EC779D83E9}" destId="{2734F713-B4B1-4FAC-9784-4CE0EEB201E3}" srcOrd="1" destOrd="0" presId="urn:microsoft.com/office/officeart/2008/layout/VerticalAccentList"/>
    <dgm:cxn modelId="{D5291F6C-9DD2-43DD-9D56-F2F85C268F4A}" type="presParOf" srcId="{2734F713-B4B1-4FAC-9784-4CE0EEB201E3}" destId="{8B9193AC-FE20-4560-826D-DF35837D9F90}" srcOrd="0" destOrd="0" presId="urn:microsoft.com/office/officeart/2008/layout/VerticalAccentList"/>
    <dgm:cxn modelId="{4262E4EB-F2A9-4510-9C4A-84246C227136}" type="presParOf" srcId="{2734F713-B4B1-4FAC-9784-4CE0EEB201E3}" destId="{2D4FB071-2D61-42A6-968E-EEA16B9E9332}" srcOrd="1" destOrd="0" presId="urn:microsoft.com/office/officeart/2008/layout/VerticalAccentList"/>
    <dgm:cxn modelId="{13B4CA40-FE0D-4F6E-AF14-9EDED78228C4}" type="presParOf" srcId="{2734F713-B4B1-4FAC-9784-4CE0EEB201E3}" destId="{5E5A8775-4064-4359-B94D-7F3B7B3D1620}" srcOrd="2" destOrd="0" presId="urn:microsoft.com/office/officeart/2008/layout/VerticalAccentList"/>
    <dgm:cxn modelId="{A9B13283-7ABB-4208-AE3D-F4AC6D5FABE1}" type="presParOf" srcId="{2734F713-B4B1-4FAC-9784-4CE0EEB201E3}" destId="{0914D386-CD50-4ED3-AB35-B5930A087FA2}" srcOrd="3" destOrd="0" presId="urn:microsoft.com/office/officeart/2008/layout/VerticalAccentList"/>
    <dgm:cxn modelId="{4D04C005-B59A-4AE7-88C2-E369A7C9404F}" type="presParOf" srcId="{2734F713-B4B1-4FAC-9784-4CE0EEB201E3}" destId="{35158D52-EE7A-4589-B71E-AB8755005F00}" srcOrd="4" destOrd="0" presId="urn:microsoft.com/office/officeart/2008/layout/VerticalAccentList"/>
    <dgm:cxn modelId="{B782AB5E-FE31-4A65-9388-F4EB11723268}" type="presParOf" srcId="{2734F713-B4B1-4FAC-9784-4CE0EEB201E3}" destId="{31F754FA-426E-4129-9891-A151DDEBE1F0}" srcOrd="5" destOrd="0" presId="urn:microsoft.com/office/officeart/2008/layout/VerticalAccentList"/>
    <dgm:cxn modelId="{E53EB6C9-9CCD-454D-AA41-C482302160D0}" type="presParOf" srcId="{2734F713-B4B1-4FAC-9784-4CE0EEB201E3}" destId="{18F95651-5E42-40FD-8B3E-6C866B8B746D}" srcOrd="6" destOrd="0" presId="urn:microsoft.com/office/officeart/2008/layout/VerticalAccentList"/>
    <dgm:cxn modelId="{6ED4CF34-B9D1-4DAD-B33C-6358DC3F9AC8}" type="presParOf" srcId="{2734F713-B4B1-4FAC-9784-4CE0EEB201E3}" destId="{A803EC7C-66AE-4A1D-9D85-A7EAE22810EC}" srcOrd="7" destOrd="0" presId="urn:microsoft.com/office/officeart/2008/layout/VerticalAccentList"/>
    <dgm:cxn modelId="{DCF93CC5-AD1D-47AB-B207-48F37C0A6607}" type="presParOf" srcId="{3CD27D03-4690-41FA-AF54-E6EC779D83E9}" destId="{B070591B-121B-4CA3-8D5E-E858591DEA26}" srcOrd="2" destOrd="0" presId="urn:microsoft.com/office/officeart/2008/layout/VerticalAccentList"/>
    <dgm:cxn modelId="{48191EFE-3DCA-482C-A26A-05B886D1D443}" type="presParOf" srcId="{3CD27D03-4690-41FA-AF54-E6EC779D83E9}" destId="{54AE4673-CE66-477C-BF44-98B322FCF7FF}" srcOrd="3" destOrd="0" presId="urn:microsoft.com/office/officeart/2008/layout/VerticalAccentList"/>
    <dgm:cxn modelId="{5F1C4DFD-E3E2-41DA-8B40-28F32A37B9A1}" type="presParOf" srcId="{54AE4673-CE66-477C-BF44-98B322FCF7FF}" destId="{C88EC9D1-A0D5-41CE-B14F-6082B60B255E}" srcOrd="0" destOrd="0" presId="urn:microsoft.com/office/officeart/2008/layout/VerticalAccentList"/>
    <dgm:cxn modelId="{FBCA7FD0-A980-4AB4-9339-E7AE922D09CF}" type="presParOf" srcId="{3CD27D03-4690-41FA-AF54-E6EC779D83E9}" destId="{4525E42C-68FD-48DD-BBF9-6C8E86B3E3A3}" srcOrd="4" destOrd="0" presId="urn:microsoft.com/office/officeart/2008/layout/VerticalAccentList"/>
    <dgm:cxn modelId="{7B215167-1F69-4EE8-8B88-5A24A2B58EAF}" type="presParOf" srcId="{4525E42C-68FD-48DD-BBF9-6C8E86B3E3A3}" destId="{0FE8EE74-2B5F-4E3C-B149-120DFCEEA7CA}" srcOrd="0" destOrd="0" presId="urn:microsoft.com/office/officeart/2008/layout/VerticalAccentList"/>
    <dgm:cxn modelId="{B4341980-D2CE-4E51-B213-13018F026685}" type="presParOf" srcId="{4525E42C-68FD-48DD-BBF9-6C8E86B3E3A3}" destId="{7C61D0C1-8E4D-422F-ACF1-7B33A1D10C5D}" srcOrd="1" destOrd="0" presId="urn:microsoft.com/office/officeart/2008/layout/VerticalAccentList"/>
    <dgm:cxn modelId="{AC23D187-9A52-48D7-BC36-CBDC9E7C8281}" type="presParOf" srcId="{4525E42C-68FD-48DD-BBF9-6C8E86B3E3A3}" destId="{07D9E602-CEAD-431C-A372-8022B7C485C8}" srcOrd="2" destOrd="0" presId="urn:microsoft.com/office/officeart/2008/layout/VerticalAccentList"/>
    <dgm:cxn modelId="{EB7A84F8-52A9-45B9-AB62-12791728C2F0}" type="presParOf" srcId="{4525E42C-68FD-48DD-BBF9-6C8E86B3E3A3}" destId="{9176A625-40CA-4AE3-9EC6-91196D5110AB}" srcOrd="3" destOrd="0" presId="urn:microsoft.com/office/officeart/2008/layout/VerticalAccentList"/>
    <dgm:cxn modelId="{65104E2D-0A89-4D81-989C-C5E25C4B058A}" type="presParOf" srcId="{4525E42C-68FD-48DD-BBF9-6C8E86B3E3A3}" destId="{2C26A223-49FC-45BD-A360-8F9AFAD4BC30}" srcOrd="4" destOrd="0" presId="urn:microsoft.com/office/officeart/2008/layout/VerticalAccentList"/>
    <dgm:cxn modelId="{6C369869-87C0-42F0-97F5-733D4384CF8B}" type="presParOf" srcId="{4525E42C-68FD-48DD-BBF9-6C8E86B3E3A3}" destId="{EBE16598-7554-4C3D-80FD-A4E4E45FB05E}" srcOrd="5" destOrd="0" presId="urn:microsoft.com/office/officeart/2008/layout/VerticalAccentList"/>
    <dgm:cxn modelId="{6A4552CE-9EDF-45A3-B32A-CDC9FF345815}" type="presParOf" srcId="{4525E42C-68FD-48DD-BBF9-6C8E86B3E3A3}" destId="{8D75498E-84CA-4576-BD2B-B42BA59F98AD}" srcOrd="6" destOrd="0" presId="urn:microsoft.com/office/officeart/2008/layout/VerticalAccentList"/>
    <dgm:cxn modelId="{4EE280BF-7D6C-4711-BD2B-DF5C40DF91A8}" type="presParOf" srcId="{4525E42C-68FD-48DD-BBF9-6C8E86B3E3A3}" destId="{487DBC01-1D4B-47B8-A4F0-728880EBCFD0}" srcOrd="7" destOrd="0" presId="urn:microsoft.com/office/officeart/2008/layout/VerticalAccentList"/>
    <dgm:cxn modelId="{CB474A37-AA28-49B8-AD50-ECA744707709}" type="presParOf" srcId="{3CD27D03-4690-41FA-AF54-E6EC779D83E9}" destId="{D88FEFB4-5B8C-4E8F-9E26-3E9FCE94B600}" srcOrd="5" destOrd="0" presId="urn:microsoft.com/office/officeart/2008/layout/VerticalAccentList"/>
    <dgm:cxn modelId="{36AB47AB-A43C-453E-86CA-ED0FBC890143}" type="presParOf" srcId="{3CD27D03-4690-41FA-AF54-E6EC779D83E9}" destId="{910F25C0-5B6C-464C-804A-7BB44B6305EB}" srcOrd="6" destOrd="0" presId="urn:microsoft.com/office/officeart/2008/layout/VerticalAccentList"/>
    <dgm:cxn modelId="{2606709F-CE27-44CD-9E31-8EF98204E463}" type="presParOf" srcId="{910F25C0-5B6C-464C-804A-7BB44B6305EB}" destId="{AF52E822-68C4-428B-B810-15649F78DEAF}" srcOrd="0" destOrd="0" presId="urn:microsoft.com/office/officeart/2008/layout/VerticalAccentList"/>
    <dgm:cxn modelId="{AC7B4919-B500-4A90-A732-F36B5E1C9818}" type="presParOf" srcId="{3CD27D03-4690-41FA-AF54-E6EC779D83E9}" destId="{4F4F2B3B-6303-4684-A8B7-5B61F5A08DDC}" srcOrd="7" destOrd="0" presId="urn:microsoft.com/office/officeart/2008/layout/VerticalAccentList"/>
    <dgm:cxn modelId="{E3F10CAD-7822-4638-ADBC-ECBC7EA03C38}" type="presParOf" srcId="{4F4F2B3B-6303-4684-A8B7-5B61F5A08DDC}" destId="{85362C24-24BB-4CE0-9040-B6BF19B41883}" srcOrd="0" destOrd="0" presId="urn:microsoft.com/office/officeart/2008/layout/VerticalAccentList"/>
    <dgm:cxn modelId="{D1751FB8-3940-4592-8682-FC764F38A6DB}" type="presParOf" srcId="{4F4F2B3B-6303-4684-A8B7-5B61F5A08DDC}" destId="{7877437F-B6BA-4CB0-B5B0-4C393D13D7C2}" srcOrd="1" destOrd="0" presId="urn:microsoft.com/office/officeart/2008/layout/VerticalAccentList"/>
    <dgm:cxn modelId="{63EFF33C-214C-406E-B016-2985AAA39CEF}" type="presParOf" srcId="{4F4F2B3B-6303-4684-A8B7-5B61F5A08DDC}" destId="{49B51E7D-CEF5-40A5-A301-79B20B758A23}" srcOrd="2" destOrd="0" presId="urn:microsoft.com/office/officeart/2008/layout/VerticalAccentList"/>
    <dgm:cxn modelId="{D5F45E42-2C2A-43C5-B759-D870D15B1408}" type="presParOf" srcId="{4F4F2B3B-6303-4684-A8B7-5B61F5A08DDC}" destId="{4708EAA6-113A-40B9-A09F-A5E661F90D65}" srcOrd="3" destOrd="0" presId="urn:microsoft.com/office/officeart/2008/layout/VerticalAccentList"/>
    <dgm:cxn modelId="{9DFD5C5B-F793-4282-9EF6-D5A94554712C}" type="presParOf" srcId="{4F4F2B3B-6303-4684-A8B7-5B61F5A08DDC}" destId="{2E51C093-440B-4B67-BD41-1C979B10814D}" srcOrd="4" destOrd="0" presId="urn:microsoft.com/office/officeart/2008/layout/VerticalAccentList"/>
    <dgm:cxn modelId="{45336615-C331-40E9-97BF-CED861488C6F}" type="presParOf" srcId="{4F4F2B3B-6303-4684-A8B7-5B61F5A08DDC}" destId="{B60FED54-C05C-4319-9CEE-EADB0594C95C}" srcOrd="5" destOrd="0" presId="urn:microsoft.com/office/officeart/2008/layout/VerticalAccentList"/>
    <dgm:cxn modelId="{DE1F83A6-835B-4E0C-ADB6-F3126787B29F}" type="presParOf" srcId="{4F4F2B3B-6303-4684-A8B7-5B61F5A08DDC}" destId="{BEE508F3-F3D2-4DDA-8BAD-7C415BC9898A}" srcOrd="6" destOrd="0" presId="urn:microsoft.com/office/officeart/2008/layout/VerticalAccentList"/>
    <dgm:cxn modelId="{D6D76A4A-FA78-4AB5-94A9-828032DEA002}" type="presParOf" srcId="{4F4F2B3B-6303-4684-A8B7-5B61F5A08DDC}" destId="{3274D384-911D-4702-86A9-50EA9E419FD6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32D5D9-5D04-44A7-BC65-9683C6B6E3D9}" type="doc">
      <dgm:prSet loTypeId="urn:microsoft.com/office/officeart/2005/8/layout/cycle6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8FF4445-9138-437D-B408-22E27EFCB9A8}">
      <dgm:prSet phldrT="[Text]"/>
      <dgm:spPr/>
      <dgm:t>
        <a:bodyPr/>
        <a:lstStyle/>
        <a:p>
          <a:r>
            <a:rPr lang="cs-CZ" dirty="0" smtClean="0"/>
            <a:t>Singapur</a:t>
          </a:r>
          <a:endParaRPr lang="cs-CZ" dirty="0"/>
        </a:p>
      </dgm:t>
    </dgm:pt>
    <dgm:pt modelId="{649E404A-891A-48D2-9211-CF8E1ADF3D4A}" type="parTrans" cxnId="{D974A963-F843-473D-B5BA-9FE5BBE34903}">
      <dgm:prSet/>
      <dgm:spPr/>
      <dgm:t>
        <a:bodyPr/>
        <a:lstStyle/>
        <a:p>
          <a:endParaRPr lang="cs-CZ"/>
        </a:p>
      </dgm:t>
    </dgm:pt>
    <dgm:pt modelId="{6DADD999-8605-47D7-98D8-7E66CF798EDA}" type="sibTrans" cxnId="{D974A963-F843-473D-B5BA-9FE5BBE34903}">
      <dgm:prSet/>
      <dgm:spPr/>
      <dgm:t>
        <a:bodyPr/>
        <a:lstStyle/>
        <a:p>
          <a:endParaRPr lang="cs-CZ"/>
        </a:p>
      </dgm:t>
    </dgm:pt>
    <dgm:pt modelId="{842A509B-218C-4D3A-9878-59797BA3C127}">
      <dgm:prSet phldrT="[Text]"/>
      <dgm:spPr/>
      <dgm:t>
        <a:bodyPr/>
        <a:lstStyle/>
        <a:p>
          <a:r>
            <a:rPr lang="cs-CZ" dirty="0" smtClean="0"/>
            <a:t>Filipíny</a:t>
          </a:r>
          <a:endParaRPr lang="cs-CZ" dirty="0"/>
        </a:p>
      </dgm:t>
    </dgm:pt>
    <dgm:pt modelId="{D35077B0-F1D6-4AD4-932A-473B56FB83AD}" type="parTrans" cxnId="{29C53672-6851-499F-8BDD-D7B4EE260872}">
      <dgm:prSet/>
      <dgm:spPr/>
      <dgm:t>
        <a:bodyPr/>
        <a:lstStyle/>
        <a:p>
          <a:endParaRPr lang="cs-CZ"/>
        </a:p>
      </dgm:t>
    </dgm:pt>
    <dgm:pt modelId="{2C1BB1AE-8204-4557-9902-A6A54C8796D9}" type="sibTrans" cxnId="{29C53672-6851-499F-8BDD-D7B4EE260872}">
      <dgm:prSet/>
      <dgm:spPr/>
      <dgm:t>
        <a:bodyPr/>
        <a:lstStyle/>
        <a:p>
          <a:endParaRPr lang="cs-CZ"/>
        </a:p>
      </dgm:t>
    </dgm:pt>
    <dgm:pt modelId="{0A9D06A3-5523-4B13-9C29-3CA9D89BBBCA}">
      <dgm:prSet phldrT="[Text]"/>
      <dgm:spPr/>
      <dgm:t>
        <a:bodyPr/>
        <a:lstStyle/>
        <a:p>
          <a:r>
            <a:rPr lang="cs-CZ" dirty="0" smtClean="0"/>
            <a:t>Indonésie</a:t>
          </a:r>
          <a:endParaRPr lang="cs-CZ" dirty="0"/>
        </a:p>
      </dgm:t>
    </dgm:pt>
    <dgm:pt modelId="{AD957462-EB57-4AD5-9EE7-CA87CF5382CE}" type="parTrans" cxnId="{39BDD9DE-08E0-46D2-945A-3FEB2415A4B3}">
      <dgm:prSet/>
      <dgm:spPr/>
      <dgm:t>
        <a:bodyPr/>
        <a:lstStyle/>
        <a:p>
          <a:endParaRPr lang="cs-CZ"/>
        </a:p>
      </dgm:t>
    </dgm:pt>
    <dgm:pt modelId="{857A68D2-6F5F-459B-B331-9435345AD431}" type="sibTrans" cxnId="{39BDD9DE-08E0-46D2-945A-3FEB2415A4B3}">
      <dgm:prSet/>
      <dgm:spPr/>
      <dgm:t>
        <a:bodyPr/>
        <a:lstStyle/>
        <a:p>
          <a:endParaRPr lang="cs-CZ"/>
        </a:p>
      </dgm:t>
    </dgm:pt>
    <dgm:pt modelId="{20A992E7-195C-4410-A452-9AF350780AED}">
      <dgm:prSet phldrT="[Text]"/>
      <dgm:spPr/>
      <dgm:t>
        <a:bodyPr/>
        <a:lstStyle/>
        <a:p>
          <a:r>
            <a:rPr lang="cs-CZ" dirty="0" smtClean="0"/>
            <a:t>Brunej</a:t>
          </a:r>
          <a:endParaRPr lang="cs-CZ" dirty="0"/>
        </a:p>
      </dgm:t>
    </dgm:pt>
    <dgm:pt modelId="{864A92F2-1743-4598-A3EC-038A9270D18A}" type="parTrans" cxnId="{F356BF2E-84D8-4A60-8557-0DFB59EB9956}">
      <dgm:prSet/>
      <dgm:spPr/>
      <dgm:t>
        <a:bodyPr/>
        <a:lstStyle/>
        <a:p>
          <a:endParaRPr lang="cs-CZ"/>
        </a:p>
      </dgm:t>
    </dgm:pt>
    <dgm:pt modelId="{EA5A25DE-B72A-4CDA-AAF3-E5149855CD82}" type="sibTrans" cxnId="{F356BF2E-84D8-4A60-8557-0DFB59EB9956}">
      <dgm:prSet/>
      <dgm:spPr/>
      <dgm:t>
        <a:bodyPr/>
        <a:lstStyle/>
        <a:p>
          <a:endParaRPr lang="cs-CZ"/>
        </a:p>
      </dgm:t>
    </dgm:pt>
    <dgm:pt modelId="{EDC83150-D794-4510-9AFA-C9D96A4A7A9E}">
      <dgm:prSet phldrT="[Text]"/>
      <dgm:spPr/>
      <dgm:t>
        <a:bodyPr/>
        <a:lstStyle/>
        <a:p>
          <a:r>
            <a:rPr lang="cs-CZ" dirty="0" smtClean="0"/>
            <a:t>Východní</a:t>
          </a:r>
        </a:p>
        <a:p>
          <a:r>
            <a:rPr lang="cs-CZ" dirty="0" smtClean="0"/>
            <a:t>Timor</a:t>
          </a:r>
          <a:endParaRPr lang="cs-CZ" dirty="0"/>
        </a:p>
      </dgm:t>
    </dgm:pt>
    <dgm:pt modelId="{1DBDCC8D-BF79-453C-BA4C-5D13F8FCD773}" type="parTrans" cxnId="{D3AC4DD1-9CF8-4CA5-B139-57B01936BCA3}">
      <dgm:prSet/>
      <dgm:spPr/>
      <dgm:t>
        <a:bodyPr/>
        <a:lstStyle/>
        <a:p>
          <a:endParaRPr lang="cs-CZ"/>
        </a:p>
      </dgm:t>
    </dgm:pt>
    <dgm:pt modelId="{4C7FAAC6-F745-47AA-89DD-4562EC2B95A8}" type="sibTrans" cxnId="{D3AC4DD1-9CF8-4CA5-B139-57B01936BCA3}">
      <dgm:prSet/>
      <dgm:spPr/>
      <dgm:t>
        <a:bodyPr/>
        <a:lstStyle/>
        <a:p>
          <a:endParaRPr lang="cs-CZ"/>
        </a:p>
      </dgm:t>
    </dgm:pt>
    <dgm:pt modelId="{CA68C26D-D2C2-4387-A369-3CE03BB5C000}" type="pres">
      <dgm:prSet presAssocID="{0632D5D9-5D04-44A7-BC65-9683C6B6E3D9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8D3520B-8B71-4741-BFF1-4A73C7F4D314}" type="pres">
      <dgm:prSet presAssocID="{18FF4445-9138-437D-B408-22E27EFCB9A8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923B1F-7A9B-417C-93C1-33C2244D04DE}" type="pres">
      <dgm:prSet presAssocID="{18FF4445-9138-437D-B408-22E27EFCB9A8}" presName="spNode" presStyleCnt="0"/>
      <dgm:spPr/>
    </dgm:pt>
    <dgm:pt modelId="{5B855BB1-46DD-49A0-99A0-F130FB292D8C}" type="pres">
      <dgm:prSet presAssocID="{6DADD999-8605-47D7-98D8-7E66CF798EDA}" presName="sibTrans" presStyleLbl="sibTrans1D1" presStyleIdx="0" presStyleCnt="5"/>
      <dgm:spPr/>
      <dgm:t>
        <a:bodyPr/>
        <a:lstStyle/>
        <a:p>
          <a:endParaRPr lang="cs-CZ"/>
        </a:p>
      </dgm:t>
    </dgm:pt>
    <dgm:pt modelId="{74E8C47B-6D51-4C79-8275-E0869B505AFB}" type="pres">
      <dgm:prSet presAssocID="{842A509B-218C-4D3A-9878-59797BA3C12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6FEA84-0316-48C0-A799-32C0CE14C96B}" type="pres">
      <dgm:prSet presAssocID="{842A509B-218C-4D3A-9878-59797BA3C127}" presName="spNode" presStyleCnt="0"/>
      <dgm:spPr/>
    </dgm:pt>
    <dgm:pt modelId="{8428825C-0722-45B8-822B-EE0CA9CE1716}" type="pres">
      <dgm:prSet presAssocID="{2C1BB1AE-8204-4557-9902-A6A54C8796D9}" presName="sibTrans" presStyleLbl="sibTrans1D1" presStyleIdx="1" presStyleCnt="5"/>
      <dgm:spPr/>
      <dgm:t>
        <a:bodyPr/>
        <a:lstStyle/>
        <a:p>
          <a:endParaRPr lang="cs-CZ"/>
        </a:p>
      </dgm:t>
    </dgm:pt>
    <dgm:pt modelId="{88A72EE1-00F4-492D-AE4C-85AF14C4F587}" type="pres">
      <dgm:prSet presAssocID="{0A9D06A3-5523-4B13-9C29-3CA9D89BBBCA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E864C7-E32A-4FF3-B8BA-18139C52C735}" type="pres">
      <dgm:prSet presAssocID="{0A9D06A3-5523-4B13-9C29-3CA9D89BBBCA}" presName="spNode" presStyleCnt="0"/>
      <dgm:spPr/>
    </dgm:pt>
    <dgm:pt modelId="{243FBBDE-C77D-4E57-9013-88581C64FDBE}" type="pres">
      <dgm:prSet presAssocID="{857A68D2-6F5F-459B-B331-9435345AD431}" presName="sibTrans" presStyleLbl="sibTrans1D1" presStyleIdx="2" presStyleCnt="5"/>
      <dgm:spPr/>
      <dgm:t>
        <a:bodyPr/>
        <a:lstStyle/>
        <a:p>
          <a:endParaRPr lang="cs-CZ"/>
        </a:p>
      </dgm:t>
    </dgm:pt>
    <dgm:pt modelId="{A3839F72-1A07-4FC5-BDDB-9E41A0F82A76}" type="pres">
      <dgm:prSet presAssocID="{20A992E7-195C-4410-A452-9AF350780AED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BD0B42-8350-454E-A631-BC7AF7264D12}" type="pres">
      <dgm:prSet presAssocID="{20A992E7-195C-4410-A452-9AF350780AED}" presName="spNode" presStyleCnt="0"/>
      <dgm:spPr/>
    </dgm:pt>
    <dgm:pt modelId="{0ED4BC17-75FC-47C4-BEA6-77FA5BFF5063}" type="pres">
      <dgm:prSet presAssocID="{EA5A25DE-B72A-4CDA-AAF3-E5149855CD82}" presName="sibTrans" presStyleLbl="sibTrans1D1" presStyleIdx="3" presStyleCnt="5"/>
      <dgm:spPr/>
      <dgm:t>
        <a:bodyPr/>
        <a:lstStyle/>
        <a:p>
          <a:endParaRPr lang="cs-CZ"/>
        </a:p>
      </dgm:t>
    </dgm:pt>
    <dgm:pt modelId="{E3B1D0B9-4298-460D-8BF5-95A13745F6B0}" type="pres">
      <dgm:prSet presAssocID="{EDC83150-D794-4510-9AFA-C9D96A4A7A9E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8AE0F5-25FF-4766-AEA1-388B0439C7C6}" type="pres">
      <dgm:prSet presAssocID="{EDC83150-D794-4510-9AFA-C9D96A4A7A9E}" presName="spNode" presStyleCnt="0"/>
      <dgm:spPr/>
    </dgm:pt>
    <dgm:pt modelId="{ACAF1BFF-E0C6-47A1-97E6-41D4142B99E1}" type="pres">
      <dgm:prSet presAssocID="{4C7FAAC6-F745-47AA-89DD-4562EC2B95A8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EFED3B88-5072-4C9E-851A-F31302CD8D36}" type="presOf" srcId="{EDC83150-D794-4510-9AFA-C9D96A4A7A9E}" destId="{E3B1D0B9-4298-460D-8BF5-95A13745F6B0}" srcOrd="0" destOrd="0" presId="urn:microsoft.com/office/officeart/2005/8/layout/cycle6"/>
    <dgm:cxn modelId="{D182411E-AE53-40B7-AF9D-9377CE55E578}" type="presOf" srcId="{18FF4445-9138-437D-B408-22E27EFCB9A8}" destId="{38D3520B-8B71-4741-BFF1-4A73C7F4D314}" srcOrd="0" destOrd="0" presId="urn:microsoft.com/office/officeart/2005/8/layout/cycle6"/>
    <dgm:cxn modelId="{177D489C-CF39-4C8C-B018-8757B7F42A46}" type="presOf" srcId="{0A9D06A3-5523-4B13-9C29-3CA9D89BBBCA}" destId="{88A72EE1-00F4-492D-AE4C-85AF14C4F587}" srcOrd="0" destOrd="0" presId="urn:microsoft.com/office/officeart/2005/8/layout/cycle6"/>
    <dgm:cxn modelId="{D974A963-F843-473D-B5BA-9FE5BBE34903}" srcId="{0632D5D9-5D04-44A7-BC65-9683C6B6E3D9}" destId="{18FF4445-9138-437D-B408-22E27EFCB9A8}" srcOrd="0" destOrd="0" parTransId="{649E404A-891A-48D2-9211-CF8E1ADF3D4A}" sibTransId="{6DADD999-8605-47D7-98D8-7E66CF798EDA}"/>
    <dgm:cxn modelId="{F356BF2E-84D8-4A60-8557-0DFB59EB9956}" srcId="{0632D5D9-5D04-44A7-BC65-9683C6B6E3D9}" destId="{20A992E7-195C-4410-A452-9AF350780AED}" srcOrd="3" destOrd="0" parTransId="{864A92F2-1743-4598-A3EC-038A9270D18A}" sibTransId="{EA5A25DE-B72A-4CDA-AAF3-E5149855CD82}"/>
    <dgm:cxn modelId="{B8852557-5C9E-439B-8449-05771F5A841F}" type="presOf" srcId="{6DADD999-8605-47D7-98D8-7E66CF798EDA}" destId="{5B855BB1-46DD-49A0-99A0-F130FB292D8C}" srcOrd="0" destOrd="0" presId="urn:microsoft.com/office/officeart/2005/8/layout/cycle6"/>
    <dgm:cxn modelId="{1E6BB0EC-A08D-43E9-939F-E3B901DF67BF}" type="presOf" srcId="{EA5A25DE-B72A-4CDA-AAF3-E5149855CD82}" destId="{0ED4BC17-75FC-47C4-BEA6-77FA5BFF5063}" srcOrd="0" destOrd="0" presId="urn:microsoft.com/office/officeart/2005/8/layout/cycle6"/>
    <dgm:cxn modelId="{29C53672-6851-499F-8BDD-D7B4EE260872}" srcId="{0632D5D9-5D04-44A7-BC65-9683C6B6E3D9}" destId="{842A509B-218C-4D3A-9878-59797BA3C127}" srcOrd="1" destOrd="0" parTransId="{D35077B0-F1D6-4AD4-932A-473B56FB83AD}" sibTransId="{2C1BB1AE-8204-4557-9902-A6A54C8796D9}"/>
    <dgm:cxn modelId="{ED78DA5B-F5AC-465E-90FB-981C978CFD95}" type="presOf" srcId="{842A509B-218C-4D3A-9878-59797BA3C127}" destId="{74E8C47B-6D51-4C79-8275-E0869B505AFB}" srcOrd="0" destOrd="0" presId="urn:microsoft.com/office/officeart/2005/8/layout/cycle6"/>
    <dgm:cxn modelId="{39BDD9DE-08E0-46D2-945A-3FEB2415A4B3}" srcId="{0632D5D9-5D04-44A7-BC65-9683C6B6E3D9}" destId="{0A9D06A3-5523-4B13-9C29-3CA9D89BBBCA}" srcOrd="2" destOrd="0" parTransId="{AD957462-EB57-4AD5-9EE7-CA87CF5382CE}" sibTransId="{857A68D2-6F5F-459B-B331-9435345AD431}"/>
    <dgm:cxn modelId="{66628817-B454-4AA2-A350-9BFAC8D16653}" type="presOf" srcId="{2C1BB1AE-8204-4557-9902-A6A54C8796D9}" destId="{8428825C-0722-45B8-822B-EE0CA9CE1716}" srcOrd="0" destOrd="0" presId="urn:microsoft.com/office/officeart/2005/8/layout/cycle6"/>
    <dgm:cxn modelId="{0EA7075B-A030-439D-BCEA-4A86F20F3B7C}" type="presOf" srcId="{4C7FAAC6-F745-47AA-89DD-4562EC2B95A8}" destId="{ACAF1BFF-E0C6-47A1-97E6-41D4142B99E1}" srcOrd="0" destOrd="0" presId="urn:microsoft.com/office/officeart/2005/8/layout/cycle6"/>
    <dgm:cxn modelId="{D3AC4DD1-9CF8-4CA5-B139-57B01936BCA3}" srcId="{0632D5D9-5D04-44A7-BC65-9683C6B6E3D9}" destId="{EDC83150-D794-4510-9AFA-C9D96A4A7A9E}" srcOrd="4" destOrd="0" parTransId="{1DBDCC8D-BF79-453C-BA4C-5D13F8FCD773}" sibTransId="{4C7FAAC6-F745-47AA-89DD-4562EC2B95A8}"/>
    <dgm:cxn modelId="{218E470A-10CB-4EE6-BDBF-54DEAD83541F}" type="presOf" srcId="{857A68D2-6F5F-459B-B331-9435345AD431}" destId="{243FBBDE-C77D-4E57-9013-88581C64FDBE}" srcOrd="0" destOrd="0" presId="urn:microsoft.com/office/officeart/2005/8/layout/cycle6"/>
    <dgm:cxn modelId="{3FCAD09E-71A2-4DB1-8C3D-EF5FF2539B28}" type="presOf" srcId="{0632D5D9-5D04-44A7-BC65-9683C6B6E3D9}" destId="{CA68C26D-D2C2-4387-A369-3CE03BB5C000}" srcOrd="0" destOrd="0" presId="urn:microsoft.com/office/officeart/2005/8/layout/cycle6"/>
    <dgm:cxn modelId="{5A1E1470-EDD7-4815-BDEC-3F873ECE7613}" type="presOf" srcId="{20A992E7-195C-4410-A452-9AF350780AED}" destId="{A3839F72-1A07-4FC5-BDDB-9E41A0F82A76}" srcOrd="0" destOrd="0" presId="urn:microsoft.com/office/officeart/2005/8/layout/cycle6"/>
    <dgm:cxn modelId="{2DC4DC85-51EB-4F7B-B76F-6E13C9E478A9}" type="presParOf" srcId="{CA68C26D-D2C2-4387-A369-3CE03BB5C000}" destId="{38D3520B-8B71-4741-BFF1-4A73C7F4D314}" srcOrd="0" destOrd="0" presId="urn:microsoft.com/office/officeart/2005/8/layout/cycle6"/>
    <dgm:cxn modelId="{07F72186-7BFE-46C6-A764-27C7A8EEF589}" type="presParOf" srcId="{CA68C26D-D2C2-4387-A369-3CE03BB5C000}" destId="{B6923B1F-7A9B-417C-93C1-33C2244D04DE}" srcOrd="1" destOrd="0" presId="urn:microsoft.com/office/officeart/2005/8/layout/cycle6"/>
    <dgm:cxn modelId="{BF603EC8-68B8-4058-81F7-496884514D1C}" type="presParOf" srcId="{CA68C26D-D2C2-4387-A369-3CE03BB5C000}" destId="{5B855BB1-46DD-49A0-99A0-F130FB292D8C}" srcOrd="2" destOrd="0" presId="urn:microsoft.com/office/officeart/2005/8/layout/cycle6"/>
    <dgm:cxn modelId="{A5B880EF-1F24-4688-8D6A-C49D36C9611A}" type="presParOf" srcId="{CA68C26D-D2C2-4387-A369-3CE03BB5C000}" destId="{74E8C47B-6D51-4C79-8275-E0869B505AFB}" srcOrd="3" destOrd="0" presId="urn:microsoft.com/office/officeart/2005/8/layout/cycle6"/>
    <dgm:cxn modelId="{C240C544-94CD-41A2-8C03-59C848E99DBD}" type="presParOf" srcId="{CA68C26D-D2C2-4387-A369-3CE03BB5C000}" destId="{456FEA84-0316-48C0-A799-32C0CE14C96B}" srcOrd="4" destOrd="0" presId="urn:microsoft.com/office/officeart/2005/8/layout/cycle6"/>
    <dgm:cxn modelId="{A44B1112-788C-434B-A1EF-D5E83D1422F4}" type="presParOf" srcId="{CA68C26D-D2C2-4387-A369-3CE03BB5C000}" destId="{8428825C-0722-45B8-822B-EE0CA9CE1716}" srcOrd="5" destOrd="0" presId="urn:microsoft.com/office/officeart/2005/8/layout/cycle6"/>
    <dgm:cxn modelId="{E12B8397-146A-4D10-B351-9B9461C36AAB}" type="presParOf" srcId="{CA68C26D-D2C2-4387-A369-3CE03BB5C000}" destId="{88A72EE1-00F4-492D-AE4C-85AF14C4F587}" srcOrd="6" destOrd="0" presId="urn:microsoft.com/office/officeart/2005/8/layout/cycle6"/>
    <dgm:cxn modelId="{ABFB2FA7-E4CC-40FE-A2EF-1C4869AB0E97}" type="presParOf" srcId="{CA68C26D-D2C2-4387-A369-3CE03BB5C000}" destId="{CCE864C7-E32A-4FF3-B8BA-18139C52C735}" srcOrd="7" destOrd="0" presId="urn:microsoft.com/office/officeart/2005/8/layout/cycle6"/>
    <dgm:cxn modelId="{8729AA2B-6BD1-4E72-A6B0-EF941D9405BA}" type="presParOf" srcId="{CA68C26D-D2C2-4387-A369-3CE03BB5C000}" destId="{243FBBDE-C77D-4E57-9013-88581C64FDBE}" srcOrd="8" destOrd="0" presId="urn:microsoft.com/office/officeart/2005/8/layout/cycle6"/>
    <dgm:cxn modelId="{0CF74DA9-1DDB-424E-87BD-754B0425284E}" type="presParOf" srcId="{CA68C26D-D2C2-4387-A369-3CE03BB5C000}" destId="{A3839F72-1A07-4FC5-BDDB-9E41A0F82A76}" srcOrd="9" destOrd="0" presId="urn:microsoft.com/office/officeart/2005/8/layout/cycle6"/>
    <dgm:cxn modelId="{D1CF6238-8FC9-43B7-B336-0866FE46F346}" type="presParOf" srcId="{CA68C26D-D2C2-4387-A369-3CE03BB5C000}" destId="{38BD0B42-8350-454E-A631-BC7AF7264D12}" srcOrd="10" destOrd="0" presId="urn:microsoft.com/office/officeart/2005/8/layout/cycle6"/>
    <dgm:cxn modelId="{3631565A-A686-4F54-AA9A-F4D6EE47989A}" type="presParOf" srcId="{CA68C26D-D2C2-4387-A369-3CE03BB5C000}" destId="{0ED4BC17-75FC-47C4-BEA6-77FA5BFF5063}" srcOrd="11" destOrd="0" presId="urn:microsoft.com/office/officeart/2005/8/layout/cycle6"/>
    <dgm:cxn modelId="{74EEC558-284E-47F2-80D9-2604078C2841}" type="presParOf" srcId="{CA68C26D-D2C2-4387-A369-3CE03BB5C000}" destId="{E3B1D0B9-4298-460D-8BF5-95A13745F6B0}" srcOrd="12" destOrd="0" presId="urn:microsoft.com/office/officeart/2005/8/layout/cycle6"/>
    <dgm:cxn modelId="{586A01AA-1F53-4CA5-81B8-048166925C6B}" type="presParOf" srcId="{CA68C26D-D2C2-4387-A369-3CE03BB5C000}" destId="{658AE0F5-25FF-4766-AEA1-388B0439C7C6}" srcOrd="13" destOrd="0" presId="urn:microsoft.com/office/officeart/2005/8/layout/cycle6"/>
    <dgm:cxn modelId="{7EA4FCC7-CDC0-4882-B878-34765565E879}" type="presParOf" srcId="{CA68C26D-D2C2-4387-A369-3CE03BB5C000}" destId="{ACAF1BFF-E0C6-47A1-97E6-41D4142B99E1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66879F2-CA49-4163-A0D3-D5ECBD6EE88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1C358D6-7A2E-4D1B-A87F-DE7C6599A4F8}">
      <dgm:prSet phldrT="[Text]"/>
      <dgm:spPr/>
      <dgm:t>
        <a:bodyPr/>
        <a:lstStyle/>
        <a:p>
          <a:r>
            <a:rPr lang="cs-CZ" dirty="0" smtClean="0"/>
            <a:t>Malajsie </a:t>
          </a:r>
          <a:endParaRPr lang="cs-CZ" dirty="0"/>
        </a:p>
      </dgm:t>
    </dgm:pt>
    <dgm:pt modelId="{2A7B7114-06F5-4AF4-AB2D-B7C52549BE67}" type="parTrans" cxnId="{615CAEF1-3EB4-4071-8017-66B714A6D002}">
      <dgm:prSet/>
      <dgm:spPr/>
      <dgm:t>
        <a:bodyPr/>
        <a:lstStyle/>
        <a:p>
          <a:endParaRPr lang="cs-CZ"/>
        </a:p>
      </dgm:t>
    </dgm:pt>
    <dgm:pt modelId="{965BAB0A-7F71-4E21-B723-78E9777832C3}" type="sibTrans" cxnId="{615CAEF1-3EB4-4071-8017-66B714A6D002}">
      <dgm:prSet/>
      <dgm:spPr/>
      <dgm:t>
        <a:bodyPr/>
        <a:lstStyle/>
        <a:p>
          <a:endParaRPr lang="cs-CZ"/>
        </a:p>
      </dgm:t>
    </dgm:pt>
    <dgm:pt modelId="{E6624434-622D-4A7E-A464-000D4D4528B1}">
      <dgm:prSet phldrT="[Text]"/>
      <dgm:spPr/>
      <dgm:t>
        <a:bodyPr/>
        <a:lstStyle/>
        <a:p>
          <a:r>
            <a:rPr lang="cs-CZ" dirty="0" smtClean="0"/>
            <a:t>cín – nejvíc na </a:t>
          </a:r>
          <a:r>
            <a:rPr lang="cs-CZ" dirty="0" smtClean="0"/>
            <a:t>sv.</a:t>
          </a:r>
          <a:endParaRPr lang="cs-CZ" dirty="0"/>
        </a:p>
      </dgm:t>
    </dgm:pt>
    <dgm:pt modelId="{41C3E2D2-5443-4A6E-98C9-22D1B5A428D9}" type="parTrans" cxnId="{3096B59E-5737-4499-88EF-C97401E38368}">
      <dgm:prSet/>
      <dgm:spPr/>
      <dgm:t>
        <a:bodyPr/>
        <a:lstStyle/>
        <a:p>
          <a:endParaRPr lang="cs-CZ"/>
        </a:p>
      </dgm:t>
    </dgm:pt>
    <dgm:pt modelId="{66ECBC83-2DB5-45F9-98A3-70CF9BA9985D}" type="sibTrans" cxnId="{3096B59E-5737-4499-88EF-C97401E38368}">
      <dgm:prSet/>
      <dgm:spPr/>
      <dgm:t>
        <a:bodyPr/>
        <a:lstStyle/>
        <a:p>
          <a:endParaRPr lang="cs-CZ"/>
        </a:p>
      </dgm:t>
    </dgm:pt>
    <dgm:pt modelId="{846421D4-1586-4F8C-8AB9-3B96E0058CB6}">
      <dgm:prSet phldrT="[Text]"/>
      <dgm:spPr/>
      <dgm:t>
        <a:bodyPr/>
        <a:lstStyle/>
        <a:p>
          <a:r>
            <a:rPr lang="cs-CZ" dirty="0" smtClean="0"/>
            <a:t>ropa</a:t>
          </a:r>
          <a:endParaRPr lang="cs-CZ" dirty="0"/>
        </a:p>
      </dgm:t>
    </dgm:pt>
    <dgm:pt modelId="{76D28C34-DF84-44ED-A692-15678E4716D4}" type="parTrans" cxnId="{86563F2E-B086-478E-89CB-D2AA6E3D9DE4}">
      <dgm:prSet/>
      <dgm:spPr/>
      <dgm:t>
        <a:bodyPr/>
        <a:lstStyle/>
        <a:p>
          <a:endParaRPr lang="cs-CZ"/>
        </a:p>
      </dgm:t>
    </dgm:pt>
    <dgm:pt modelId="{9326F522-8AB5-4A34-8ABE-1FEBDCC7DBB3}" type="sibTrans" cxnId="{86563F2E-B086-478E-89CB-D2AA6E3D9DE4}">
      <dgm:prSet/>
      <dgm:spPr/>
      <dgm:t>
        <a:bodyPr/>
        <a:lstStyle/>
        <a:p>
          <a:endParaRPr lang="cs-CZ"/>
        </a:p>
      </dgm:t>
    </dgm:pt>
    <dgm:pt modelId="{BBE01B7D-F52C-4FC6-82BD-7B0AEA2282BF}">
      <dgm:prSet phldrT="[Text]"/>
      <dgm:spPr/>
      <dgm:t>
        <a:bodyPr/>
        <a:lstStyle/>
        <a:p>
          <a:r>
            <a:rPr lang="cs-CZ" dirty="0" smtClean="0"/>
            <a:t>barevné kovy</a:t>
          </a:r>
          <a:endParaRPr lang="cs-CZ" dirty="0"/>
        </a:p>
      </dgm:t>
    </dgm:pt>
    <dgm:pt modelId="{9DB49286-5184-44EB-BABA-AA55AF45D147}" type="parTrans" cxnId="{3F99C55C-FF36-4B41-9023-ED5ED43A9245}">
      <dgm:prSet/>
      <dgm:spPr/>
      <dgm:t>
        <a:bodyPr/>
        <a:lstStyle/>
        <a:p>
          <a:endParaRPr lang="cs-CZ"/>
        </a:p>
      </dgm:t>
    </dgm:pt>
    <dgm:pt modelId="{D3C77CF3-2452-47AE-B653-6D3A1F286687}" type="sibTrans" cxnId="{3F99C55C-FF36-4B41-9023-ED5ED43A9245}">
      <dgm:prSet/>
      <dgm:spPr/>
      <dgm:t>
        <a:bodyPr/>
        <a:lstStyle/>
        <a:p>
          <a:endParaRPr lang="cs-CZ"/>
        </a:p>
      </dgm:t>
    </dgm:pt>
    <dgm:pt modelId="{B1666E8D-3589-46A6-9820-4E296F9DA92A}" type="pres">
      <dgm:prSet presAssocID="{C66879F2-CA49-4163-A0D3-D5ECBD6EE88E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0816618C-36D7-439A-9449-EFC46B849C15}" type="pres">
      <dgm:prSet presAssocID="{71C358D6-7A2E-4D1B-A87F-DE7C6599A4F8}" presName="thickLine" presStyleLbl="alignNode1" presStyleIdx="0" presStyleCnt="1"/>
      <dgm:spPr/>
    </dgm:pt>
    <dgm:pt modelId="{59EA742E-1586-4760-96A9-E32814B8D3B7}" type="pres">
      <dgm:prSet presAssocID="{71C358D6-7A2E-4D1B-A87F-DE7C6599A4F8}" presName="horz1" presStyleCnt="0"/>
      <dgm:spPr/>
    </dgm:pt>
    <dgm:pt modelId="{5F12B05F-C1C8-45BA-9A32-30AD8B787F42}" type="pres">
      <dgm:prSet presAssocID="{71C358D6-7A2E-4D1B-A87F-DE7C6599A4F8}" presName="tx1" presStyleLbl="revTx" presStyleIdx="0" presStyleCnt="4"/>
      <dgm:spPr/>
      <dgm:t>
        <a:bodyPr/>
        <a:lstStyle/>
        <a:p>
          <a:endParaRPr lang="cs-CZ"/>
        </a:p>
      </dgm:t>
    </dgm:pt>
    <dgm:pt modelId="{A68FA794-6D5E-4EE0-9ABF-79BA4FB4D760}" type="pres">
      <dgm:prSet presAssocID="{71C358D6-7A2E-4D1B-A87F-DE7C6599A4F8}" presName="vert1" presStyleCnt="0"/>
      <dgm:spPr/>
    </dgm:pt>
    <dgm:pt modelId="{318DFD8E-C1EF-4744-B358-F15C75A13D39}" type="pres">
      <dgm:prSet presAssocID="{E6624434-622D-4A7E-A464-000D4D4528B1}" presName="vertSpace2a" presStyleCnt="0"/>
      <dgm:spPr/>
    </dgm:pt>
    <dgm:pt modelId="{1B35AA90-0B28-428C-911D-40E60BD3FF42}" type="pres">
      <dgm:prSet presAssocID="{E6624434-622D-4A7E-A464-000D4D4528B1}" presName="horz2" presStyleCnt="0"/>
      <dgm:spPr/>
    </dgm:pt>
    <dgm:pt modelId="{FA511D23-E955-426F-AF25-7F27A480EC31}" type="pres">
      <dgm:prSet presAssocID="{E6624434-622D-4A7E-A464-000D4D4528B1}" presName="horzSpace2" presStyleCnt="0"/>
      <dgm:spPr/>
    </dgm:pt>
    <dgm:pt modelId="{7155D827-FE52-41F5-BCFB-BD1016ACD157}" type="pres">
      <dgm:prSet presAssocID="{E6624434-622D-4A7E-A464-000D4D4528B1}" presName="tx2" presStyleLbl="revTx" presStyleIdx="1" presStyleCnt="4"/>
      <dgm:spPr/>
      <dgm:t>
        <a:bodyPr/>
        <a:lstStyle/>
        <a:p>
          <a:endParaRPr lang="cs-CZ"/>
        </a:p>
      </dgm:t>
    </dgm:pt>
    <dgm:pt modelId="{5F700CFD-8E41-4D7F-BFEF-9A509EEF9E5A}" type="pres">
      <dgm:prSet presAssocID="{E6624434-622D-4A7E-A464-000D4D4528B1}" presName="vert2" presStyleCnt="0"/>
      <dgm:spPr/>
    </dgm:pt>
    <dgm:pt modelId="{D70B9BED-8FA5-4407-A010-1B160B79A792}" type="pres">
      <dgm:prSet presAssocID="{E6624434-622D-4A7E-A464-000D4D4528B1}" presName="thinLine2b" presStyleLbl="callout" presStyleIdx="0" presStyleCnt="3"/>
      <dgm:spPr/>
    </dgm:pt>
    <dgm:pt modelId="{47F56443-EBA3-4D00-B87E-2316AEA79EA6}" type="pres">
      <dgm:prSet presAssocID="{E6624434-622D-4A7E-A464-000D4D4528B1}" presName="vertSpace2b" presStyleCnt="0"/>
      <dgm:spPr/>
    </dgm:pt>
    <dgm:pt modelId="{DAC590C8-7107-41AA-9EC2-3442309EAD7A}" type="pres">
      <dgm:prSet presAssocID="{846421D4-1586-4F8C-8AB9-3B96E0058CB6}" presName="horz2" presStyleCnt="0"/>
      <dgm:spPr/>
    </dgm:pt>
    <dgm:pt modelId="{C7EAE407-4C76-429F-9D8E-551C371DB2A2}" type="pres">
      <dgm:prSet presAssocID="{846421D4-1586-4F8C-8AB9-3B96E0058CB6}" presName="horzSpace2" presStyleCnt="0"/>
      <dgm:spPr/>
    </dgm:pt>
    <dgm:pt modelId="{FBB83E61-5DBC-48C5-81B3-6A251E7AE572}" type="pres">
      <dgm:prSet presAssocID="{846421D4-1586-4F8C-8AB9-3B96E0058CB6}" presName="tx2" presStyleLbl="revTx" presStyleIdx="2" presStyleCnt="4"/>
      <dgm:spPr/>
      <dgm:t>
        <a:bodyPr/>
        <a:lstStyle/>
        <a:p>
          <a:endParaRPr lang="cs-CZ"/>
        </a:p>
      </dgm:t>
    </dgm:pt>
    <dgm:pt modelId="{7C448288-BE07-4225-9140-4ECC7F6B5FE7}" type="pres">
      <dgm:prSet presAssocID="{846421D4-1586-4F8C-8AB9-3B96E0058CB6}" presName="vert2" presStyleCnt="0"/>
      <dgm:spPr/>
    </dgm:pt>
    <dgm:pt modelId="{0EF978F2-4DEA-436C-B96E-2BF6DC819976}" type="pres">
      <dgm:prSet presAssocID="{846421D4-1586-4F8C-8AB9-3B96E0058CB6}" presName="thinLine2b" presStyleLbl="callout" presStyleIdx="1" presStyleCnt="3"/>
      <dgm:spPr/>
    </dgm:pt>
    <dgm:pt modelId="{D58C9CDA-A3E2-48F3-BA90-3DC1678B55A4}" type="pres">
      <dgm:prSet presAssocID="{846421D4-1586-4F8C-8AB9-3B96E0058CB6}" presName="vertSpace2b" presStyleCnt="0"/>
      <dgm:spPr/>
    </dgm:pt>
    <dgm:pt modelId="{7FEDFD84-E53B-4870-811D-030A54FF3C3F}" type="pres">
      <dgm:prSet presAssocID="{BBE01B7D-F52C-4FC6-82BD-7B0AEA2282BF}" presName="horz2" presStyleCnt="0"/>
      <dgm:spPr/>
    </dgm:pt>
    <dgm:pt modelId="{09CF4FF4-23CF-41C4-8B94-3DA7BC749797}" type="pres">
      <dgm:prSet presAssocID="{BBE01B7D-F52C-4FC6-82BD-7B0AEA2282BF}" presName="horzSpace2" presStyleCnt="0"/>
      <dgm:spPr/>
    </dgm:pt>
    <dgm:pt modelId="{5B692633-C8F0-4F0B-974B-91FFB9F28E2E}" type="pres">
      <dgm:prSet presAssocID="{BBE01B7D-F52C-4FC6-82BD-7B0AEA2282BF}" presName="tx2" presStyleLbl="revTx" presStyleIdx="3" presStyleCnt="4"/>
      <dgm:spPr/>
      <dgm:t>
        <a:bodyPr/>
        <a:lstStyle/>
        <a:p>
          <a:endParaRPr lang="cs-CZ"/>
        </a:p>
      </dgm:t>
    </dgm:pt>
    <dgm:pt modelId="{C5AE37D8-A2E9-42B5-904E-1FE52ACD606D}" type="pres">
      <dgm:prSet presAssocID="{BBE01B7D-F52C-4FC6-82BD-7B0AEA2282BF}" presName="vert2" presStyleCnt="0"/>
      <dgm:spPr/>
    </dgm:pt>
    <dgm:pt modelId="{88F96625-0B71-41DC-90A8-8D5639896503}" type="pres">
      <dgm:prSet presAssocID="{BBE01B7D-F52C-4FC6-82BD-7B0AEA2282BF}" presName="thinLine2b" presStyleLbl="callout" presStyleIdx="2" presStyleCnt="3"/>
      <dgm:spPr/>
    </dgm:pt>
    <dgm:pt modelId="{24C67B18-94A1-46DE-B3AD-2728C8A67924}" type="pres">
      <dgm:prSet presAssocID="{BBE01B7D-F52C-4FC6-82BD-7B0AEA2282BF}" presName="vertSpace2b" presStyleCnt="0"/>
      <dgm:spPr/>
    </dgm:pt>
  </dgm:ptLst>
  <dgm:cxnLst>
    <dgm:cxn modelId="{3F99C55C-FF36-4B41-9023-ED5ED43A9245}" srcId="{71C358D6-7A2E-4D1B-A87F-DE7C6599A4F8}" destId="{BBE01B7D-F52C-4FC6-82BD-7B0AEA2282BF}" srcOrd="2" destOrd="0" parTransId="{9DB49286-5184-44EB-BABA-AA55AF45D147}" sibTransId="{D3C77CF3-2452-47AE-B653-6D3A1F286687}"/>
    <dgm:cxn modelId="{5C76773D-D3CB-4CEA-B1D3-C1D2F7ADD13D}" type="presOf" srcId="{C66879F2-CA49-4163-A0D3-D5ECBD6EE88E}" destId="{B1666E8D-3589-46A6-9820-4E296F9DA92A}" srcOrd="0" destOrd="0" presId="urn:microsoft.com/office/officeart/2008/layout/LinedList"/>
    <dgm:cxn modelId="{BA62D268-1F17-4071-A1B9-01DD84934F6B}" type="presOf" srcId="{71C358D6-7A2E-4D1B-A87F-DE7C6599A4F8}" destId="{5F12B05F-C1C8-45BA-9A32-30AD8B787F42}" srcOrd="0" destOrd="0" presId="urn:microsoft.com/office/officeart/2008/layout/LinedList"/>
    <dgm:cxn modelId="{E442C25B-1177-4EB4-9C88-D091A7602851}" type="presOf" srcId="{E6624434-622D-4A7E-A464-000D4D4528B1}" destId="{7155D827-FE52-41F5-BCFB-BD1016ACD157}" srcOrd="0" destOrd="0" presId="urn:microsoft.com/office/officeart/2008/layout/LinedList"/>
    <dgm:cxn modelId="{86563F2E-B086-478E-89CB-D2AA6E3D9DE4}" srcId="{71C358D6-7A2E-4D1B-A87F-DE7C6599A4F8}" destId="{846421D4-1586-4F8C-8AB9-3B96E0058CB6}" srcOrd="1" destOrd="0" parTransId="{76D28C34-DF84-44ED-A692-15678E4716D4}" sibTransId="{9326F522-8AB5-4A34-8ABE-1FEBDCC7DBB3}"/>
    <dgm:cxn modelId="{615CAEF1-3EB4-4071-8017-66B714A6D002}" srcId="{C66879F2-CA49-4163-A0D3-D5ECBD6EE88E}" destId="{71C358D6-7A2E-4D1B-A87F-DE7C6599A4F8}" srcOrd="0" destOrd="0" parTransId="{2A7B7114-06F5-4AF4-AB2D-B7C52549BE67}" sibTransId="{965BAB0A-7F71-4E21-B723-78E9777832C3}"/>
    <dgm:cxn modelId="{3096B59E-5737-4499-88EF-C97401E38368}" srcId="{71C358D6-7A2E-4D1B-A87F-DE7C6599A4F8}" destId="{E6624434-622D-4A7E-A464-000D4D4528B1}" srcOrd="0" destOrd="0" parTransId="{41C3E2D2-5443-4A6E-98C9-22D1B5A428D9}" sibTransId="{66ECBC83-2DB5-45F9-98A3-70CF9BA9985D}"/>
    <dgm:cxn modelId="{02B8A8D3-DD4A-42E7-8AB7-8F01FEF2D68A}" type="presOf" srcId="{BBE01B7D-F52C-4FC6-82BD-7B0AEA2282BF}" destId="{5B692633-C8F0-4F0B-974B-91FFB9F28E2E}" srcOrd="0" destOrd="0" presId="urn:microsoft.com/office/officeart/2008/layout/LinedList"/>
    <dgm:cxn modelId="{DAD79A71-92BF-4F5A-B81A-77A909AF112D}" type="presOf" srcId="{846421D4-1586-4F8C-8AB9-3B96E0058CB6}" destId="{FBB83E61-5DBC-48C5-81B3-6A251E7AE572}" srcOrd="0" destOrd="0" presId="urn:microsoft.com/office/officeart/2008/layout/LinedList"/>
    <dgm:cxn modelId="{58F8AE96-0F78-4609-9D75-14FA72888D6F}" type="presParOf" srcId="{B1666E8D-3589-46A6-9820-4E296F9DA92A}" destId="{0816618C-36D7-439A-9449-EFC46B849C15}" srcOrd="0" destOrd="0" presId="urn:microsoft.com/office/officeart/2008/layout/LinedList"/>
    <dgm:cxn modelId="{27049E9D-D842-4EA0-8852-639644F92015}" type="presParOf" srcId="{B1666E8D-3589-46A6-9820-4E296F9DA92A}" destId="{59EA742E-1586-4760-96A9-E32814B8D3B7}" srcOrd="1" destOrd="0" presId="urn:microsoft.com/office/officeart/2008/layout/LinedList"/>
    <dgm:cxn modelId="{40AC52FF-3A32-4A3F-9FD6-5717CEE429CC}" type="presParOf" srcId="{59EA742E-1586-4760-96A9-E32814B8D3B7}" destId="{5F12B05F-C1C8-45BA-9A32-30AD8B787F42}" srcOrd="0" destOrd="0" presId="urn:microsoft.com/office/officeart/2008/layout/LinedList"/>
    <dgm:cxn modelId="{9F62100D-C6F7-4F58-99FB-13F38BA5D623}" type="presParOf" srcId="{59EA742E-1586-4760-96A9-E32814B8D3B7}" destId="{A68FA794-6D5E-4EE0-9ABF-79BA4FB4D760}" srcOrd="1" destOrd="0" presId="urn:microsoft.com/office/officeart/2008/layout/LinedList"/>
    <dgm:cxn modelId="{EFB729DD-B49C-416A-BE80-488DAD250B9E}" type="presParOf" srcId="{A68FA794-6D5E-4EE0-9ABF-79BA4FB4D760}" destId="{318DFD8E-C1EF-4744-B358-F15C75A13D39}" srcOrd="0" destOrd="0" presId="urn:microsoft.com/office/officeart/2008/layout/LinedList"/>
    <dgm:cxn modelId="{C4C2FEA5-AB91-4FA7-B2EF-DDBBF7DD9D03}" type="presParOf" srcId="{A68FA794-6D5E-4EE0-9ABF-79BA4FB4D760}" destId="{1B35AA90-0B28-428C-911D-40E60BD3FF42}" srcOrd="1" destOrd="0" presId="urn:microsoft.com/office/officeart/2008/layout/LinedList"/>
    <dgm:cxn modelId="{A79305EF-0CD4-4CBD-B7B0-038C4C6E997F}" type="presParOf" srcId="{1B35AA90-0B28-428C-911D-40E60BD3FF42}" destId="{FA511D23-E955-426F-AF25-7F27A480EC31}" srcOrd="0" destOrd="0" presId="urn:microsoft.com/office/officeart/2008/layout/LinedList"/>
    <dgm:cxn modelId="{58F8DED7-3155-4009-ADE7-F2548D88D9E4}" type="presParOf" srcId="{1B35AA90-0B28-428C-911D-40E60BD3FF42}" destId="{7155D827-FE52-41F5-BCFB-BD1016ACD157}" srcOrd="1" destOrd="0" presId="urn:microsoft.com/office/officeart/2008/layout/LinedList"/>
    <dgm:cxn modelId="{D95CE876-CCFE-45E0-8936-50148D674654}" type="presParOf" srcId="{1B35AA90-0B28-428C-911D-40E60BD3FF42}" destId="{5F700CFD-8E41-4D7F-BFEF-9A509EEF9E5A}" srcOrd="2" destOrd="0" presId="urn:microsoft.com/office/officeart/2008/layout/LinedList"/>
    <dgm:cxn modelId="{7485D218-AD71-4DD4-A971-44E6F5E8F9AA}" type="presParOf" srcId="{A68FA794-6D5E-4EE0-9ABF-79BA4FB4D760}" destId="{D70B9BED-8FA5-4407-A010-1B160B79A792}" srcOrd="2" destOrd="0" presId="urn:microsoft.com/office/officeart/2008/layout/LinedList"/>
    <dgm:cxn modelId="{F111B1A0-C707-466F-B758-F17E555D43A5}" type="presParOf" srcId="{A68FA794-6D5E-4EE0-9ABF-79BA4FB4D760}" destId="{47F56443-EBA3-4D00-B87E-2316AEA79EA6}" srcOrd="3" destOrd="0" presId="urn:microsoft.com/office/officeart/2008/layout/LinedList"/>
    <dgm:cxn modelId="{DDE9EFC8-F9DB-4637-8692-3E195A39D903}" type="presParOf" srcId="{A68FA794-6D5E-4EE0-9ABF-79BA4FB4D760}" destId="{DAC590C8-7107-41AA-9EC2-3442309EAD7A}" srcOrd="4" destOrd="0" presId="urn:microsoft.com/office/officeart/2008/layout/LinedList"/>
    <dgm:cxn modelId="{88566F5E-BC1F-4CFC-8226-C8AE15691B5E}" type="presParOf" srcId="{DAC590C8-7107-41AA-9EC2-3442309EAD7A}" destId="{C7EAE407-4C76-429F-9D8E-551C371DB2A2}" srcOrd="0" destOrd="0" presId="urn:microsoft.com/office/officeart/2008/layout/LinedList"/>
    <dgm:cxn modelId="{F23BA433-0BE5-45BD-AFAD-8505DEA2D4CA}" type="presParOf" srcId="{DAC590C8-7107-41AA-9EC2-3442309EAD7A}" destId="{FBB83E61-5DBC-48C5-81B3-6A251E7AE572}" srcOrd="1" destOrd="0" presId="urn:microsoft.com/office/officeart/2008/layout/LinedList"/>
    <dgm:cxn modelId="{3428E9F7-6B87-4C46-A76A-637E5C94DC4A}" type="presParOf" srcId="{DAC590C8-7107-41AA-9EC2-3442309EAD7A}" destId="{7C448288-BE07-4225-9140-4ECC7F6B5FE7}" srcOrd="2" destOrd="0" presId="urn:microsoft.com/office/officeart/2008/layout/LinedList"/>
    <dgm:cxn modelId="{DFA68033-3B92-401C-A049-6E26F6C5B363}" type="presParOf" srcId="{A68FA794-6D5E-4EE0-9ABF-79BA4FB4D760}" destId="{0EF978F2-4DEA-436C-B96E-2BF6DC819976}" srcOrd="5" destOrd="0" presId="urn:microsoft.com/office/officeart/2008/layout/LinedList"/>
    <dgm:cxn modelId="{B9E8C729-83E0-44D5-BF53-2027B92EA31D}" type="presParOf" srcId="{A68FA794-6D5E-4EE0-9ABF-79BA4FB4D760}" destId="{D58C9CDA-A3E2-48F3-BA90-3DC1678B55A4}" srcOrd="6" destOrd="0" presId="urn:microsoft.com/office/officeart/2008/layout/LinedList"/>
    <dgm:cxn modelId="{CDB9E244-F110-4D8D-9644-88A09230874A}" type="presParOf" srcId="{A68FA794-6D5E-4EE0-9ABF-79BA4FB4D760}" destId="{7FEDFD84-E53B-4870-811D-030A54FF3C3F}" srcOrd="7" destOrd="0" presId="urn:microsoft.com/office/officeart/2008/layout/LinedList"/>
    <dgm:cxn modelId="{745C02D3-B1A0-4919-BF4B-0B49333490E4}" type="presParOf" srcId="{7FEDFD84-E53B-4870-811D-030A54FF3C3F}" destId="{09CF4FF4-23CF-41C4-8B94-3DA7BC749797}" srcOrd="0" destOrd="0" presId="urn:microsoft.com/office/officeart/2008/layout/LinedList"/>
    <dgm:cxn modelId="{0F52E606-49E9-41B2-9663-16C2DE780B9A}" type="presParOf" srcId="{7FEDFD84-E53B-4870-811D-030A54FF3C3F}" destId="{5B692633-C8F0-4F0B-974B-91FFB9F28E2E}" srcOrd="1" destOrd="0" presId="urn:microsoft.com/office/officeart/2008/layout/LinedList"/>
    <dgm:cxn modelId="{EDA42FE0-1916-49D6-BB56-E31AD404DF0F}" type="presParOf" srcId="{7FEDFD84-E53B-4870-811D-030A54FF3C3F}" destId="{C5AE37D8-A2E9-42B5-904E-1FE52ACD606D}" srcOrd="2" destOrd="0" presId="urn:microsoft.com/office/officeart/2008/layout/LinedList"/>
    <dgm:cxn modelId="{8059967F-22FD-41C1-8B15-82A10E618450}" type="presParOf" srcId="{A68FA794-6D5E-4EE0-9ABF-79BA4FB4D760}" destId="{88F96625-0B71-41DC-90A8-8D5639896503}" srcOrd="8" destOrd="0" presId="urn:microsoft.com/office/officeart/2008/layout/LinedList"/>
    <dgm:cxn modelId="{E6431731-8CBF-4816-B435-1D88F3E01DBB}" type="presParOf" srcId="{A68FA794-6D5E-4EE0-9ABF-79BA4FB4D760}" destId="{24C67B18-94A1-46DE-B3AD-2728C8A67924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2C7D26A-6C4B-4BB1-8276-9CFF1435466D}" type="doc">
      <dgm:prSet loTypeId="urn:microsoft.com/office/officeart/2005/8/layout/radial1" loCatId="cycle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E0DDB38-403B-4154-A912-B22B6B408F3A}">
      <dgm:prSet phldrT="[Text]"/>
      <dgm:spPr/>
      <dgm:t>
        <a:bodyPr/>
        <a:lstStyle/>
        <a:p>
          <a:r>
            <a:rPr lang="cs-CZ" dirty="0" smtClean="0"/>
            <a:t>kokosové</a:t>
          </a:r>
        </a:p>
        <a:p>
          <a:r>
            <a:rPr lang="cs-CZ" dirty="0" smtClean="0"/>
            <a:t>palmy</a:t>
          </a:r>
          <a:endParaRPr lang="cs-CZ" dirty="0"/>
        </a:p>
      </dgm:t>
    </dgm:pt>
    <dgm:pt modelId="{85785816-DC5B-457A-B134-EC9BF89C01F8}" type="parTrans" cxnId="{D39DD21B-09CF-4669-99E5-35C4E8E2F44E}">
      <dgm:prSet/>
      <dgm:spPr/>
      <dgm:t>
        <a:bodyPr/>
        <a:lstStyle/>
        <a:p>
          <a:endParaRPr lang="cs-CZ"/>
        </a:p>
      </dgm:t>
    </dgm:pt>
    <dgm:pt modelId="{0DA36684-B88D-4692-A7F8-78D0D3CF56C8}" type="sibTrans" cxnId="{D39DD21B-09CF-4669-99E5-35C4E8E2F44E}">
      <dgm:prSet/>
      <dgm:spPr/>
      <dgm:t>
        <a:bodyPr/>
        <a:lstStyle/>
        <a:p>
          <a:endParaRPr lang="cs-CZ"/>
        </a:p>
      </dgm:t>
    </dgm:pt>
    <dgm:pt modelId="{515F5C1F-CE20-4743-9389-68B97087FCAE}">
      <dgm:prSet phldrT="[Text]"/>
      <dgm:spPr/>
      <dgm:t>
        <a:bodyPr/>
        <a:lstStyle/>
        <a:p>
          <a:r>
            <a:rPr lang="cs-CZ" dirty="0" smtClean="0"/>
            <a:t>tropické</a:t>
          </a:r>
        </a:p>
        <a:p>
          <a:r>
            <a:rPr lang="cs-CZ" dirty="0" smtClean="0"/>
            <a:t>dřevo</a:t>
          </a:r>
          <a:endParaRPr lang="cs-CZ" dirty="0"/>
        </a:p>
      </dgm:t>
    </dgm:pt>
    <dgm:pt modelId="{8CFE7177-4BD7-42CC-84EB-B864C23145F9}" type="parTrans" cxnId="{60F9A251-23D8-44C0-97CD-7CABDC40C4B5}">
      <dgm:prSet/>
      <dgm:spPr/>
      <dgm:t>
        <a:bodyPr/>
        <a:lstStyle/>
        <a:p>
          <a:endParaRPr lang="cs-CZ"/>
        </a:p>
      </dgm:t>
    </dgm:pt>
    <dgm:pt modelId="{5939A1E3-A8A3-4991-A5E5-E07D10358B2D}" type="sibTrans" cxnId="{60F9A251-23D8-44C0-97CD-7CABDC40C4B5}">
      <dgm:prSet/>
      <dgm:spPr/>
      <dgm:t>
        <a:bodyPr/>
        <a:lstStyle/>
        <a:p>
          <a:endParaRPr lang="cs-CZ"/>
        </a:p>
      </dgm:t>
    </dgm:pt>
    <dgm:pt modelId="{28FE8511-0D01-49BB-ABD9-E49E98DBC843}">
      <dgm:prSet phldrT="[Text]"/>
      <dgm:spPr/>
      <dgm:t>
        <a:bodyPr/>
        <a:lstStyle/>
        <a:p>
          <a:r>
            <a:rPr lang="cs-CZ" dirty="0" smtClean="0"/>
            <a:t>koření</a:t>
          </a:r>
          <a:endParaRPr lang="cs-CZ" dirty="0"/>
        </a:p>
      </dgm:t>
    </dgm:pt>
    <dgm:pt modelId="{4CCE4269-01E3-4BB1-97F4-004D9D09E46A}" type="parTrans" cxnId="{D6588B34-0CDF-4EB6-A1EA-52852B5B3439}">
      <dgm:prSet/>
      <dgm:spPr/>
      <dgm:t>
        <a:bodyPr/>
        <a:lstStyle/>
        <a:p>
          <a:endParaRPr lang="cs-CZ"/>
        </a:p>
      </dgm:t>
    </dgm:pt>
    <dgm:pt modelId="{96ECC603-855B-4AF9-97B5-321CE2F553BB}" type="sibTrans" cxnId="{D6588B34-0CDF-4EB6-A1EA-52852B5B3439}">
      <dgm:prSet/>
      <dgm:spPr/>
      <dgm:t>
        <a:bodyPr/>
        <a:lstStyle/>
        <a:p>
          <a:endParaRPr lang="cs-CZ"/>
        </a:p>
      </dgm:t>
    </dgm:pt>
    <dgm:pt modelId="{976C0704-A0EA-4116-B4D7-66FC915F681C}">
      <dgm:prSet phldrT="[Text]"/>
      <dgm:spPr/>
      <dgm:t>
        <a:bodyPr/>
        <a:lstStyle/>
        <a:p>
          <a:r>
            <a:rPr lang="cs-CZ" dirty="0" smtClean="0"/>
            <a:t>tropické</a:t>
          </a:r>
        </a:p>
        <a:p>
          <a:r>
            <a:rPr lang="cs-CZ" dirty="0" smtClean="0"/>
            <a:t>ovoce</a:t>
          </a:r>
          <a:endParaRPr lang="cs-CZ" dirty="0"/>
        </a:p>
      </dgm:t>
    </dgm:pt>
    <dgm:pt modelId="{1270571B-9D21-4E08-927B-1DDC214CE607}" type="parTrans" cxnId="{151F88DA-DA8C-4659-A442-19CFD52769E1}">
      <dgm:prSet/>
      <dgm:spPr/>
      <dgm:t>
        <a:bodyPr/>
        <a:lstStyle/>
        <a:p>
          <a:endParaRPr lang="cs-CZ"/>
        </a:p>
      </dgm:t>
    </dgm:pt>
    <dgm:pt modelId="{C1B5C5EE-66F9-4331-84E9-93CA1E8C236F}" type="sibTrans" cxnId="{151F88DA-DA8C-4659-A442-19CFD52769E1}">
      <dgm:prSet/>
      <dgm:spPr/>
      <dgm:t>
        <a:bodyPr/>
        <a:lstStyle/>
        <a:p>
          <a:endParaRPr lang="cs-CZ"/>
        </a:p>
      </dgm:t>
    </dgm:pt>
    <dgm:pt modelId="{A6529FBA-C8D6-4113-B83F-99D6B2A732AE}">
      <dgm:prSet phldrT="[Text]"/>
      <dgm:spPr/>
      <dgm:t>
        <a:bodyPr/>
        <a:lstStyle/>
        <a:p>
          <a:r>
            <a:rPr lang="cs-CZ" dirty="0" smtClean="0"/>
            <a:t>rýže</a:t>
          </a:r>
          <a:endParaRPr lang="cs-CZ" dirty="0"/>
        </a:p>
      </dgm:t>
    </dgm:pt>
    <dgm:pt modelId="{7B440A50-0696-40A3-8B27-1392A3D40D3A}" type="parTrans" cxnId="{7A451B28-FDD5-460A-B2D0-D067CCDE4ECA}">
      <dgm:prSet/>
      <dgm:spPr/>
      <dgm:t>
        <a:bodyPr/>
        <a:lstStyle/>
        <a:p>
          <a:endParaRPr lang="cs-CZ"/>
        </a:p>
      </dgm:t>
    </dgm:pt>
    <dgm:pt modelId="{28A814A6-7499-4DE8-8516-347C5B6BFC5F}" type="sibTrans" cxnId="{7A451B28-FDD5-460A-B2D0-D067CCDE4ECA}">
      <dgm:prSet/>
      <dgm:spPr/>
      <dgm:t>
        <a:bodyPr/>
        <a:lstStyle/>
        <a:p>
          <a:endParaRPr lang="cs-CZ"/>
        </a:p>
      </dgm:t>
    </dgm:pt>
    <dgm:pt modelId="{0C8A4238-7C0B-44F0-BA09-2C614C46D775}" type="pres">
      <dgm:prSet presAssocID="{F2C7D26A-6C4B-4BB1-8276-9CFF1435466D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445F57-FF0F-4F57-AF96-033843458381}" type="pres">
      <dgm:prSet presAssocID="{DE0DDB38-403B-4154-A912-B22B6B408F3A}" presName="centerShape" presStyleLbl="node0" presStyleIdx="0" presStyleCnt="1"/>
      <dgm:spPr/>
      <dgm:t>
        <a:bodyPr/>
        <a:lstStyle/>
        <a:p>
          <a:endParaRPr lang="cs-CZ"/>
        </a:p>
      </dgm:t>
    </dgm:pt>
    <dgm:pt modelId="{43C925BE-FEB8-4B53-BEF0-43C5EE837FA9}" type="pres">
      <dgm:prSet presAssocID="{8CFE7177-4BD7-42CC-84EB-B864C23145F9}" presName="Name9" presStyleLbl="parChTrans1D2" presStyleIdx="0" presStyleCnt="4"/>
      <dgm:spPr/>
      <dgm:t>
        <a:bodyPr/>
        <a:lstStyle/>
        <a:p>
          <a:endParaRPr lang="cs-CZ"/>
        </a:p>
      </dgm:t>
    </dgm:pt>
    <dgm:pt modelId="{80289A45-03E8-4E7B-ABA3-D9A8C9847D6D}" type="pres">
      <dgm:prSet presAssocID="{8CFE7177-4BD7-42CC-84EB-B864C23145F9}" presName="connTx" presStyleLbl="parChTrans1D2" presStyleIdx="0" presStyleCnt="4"/>
      <dgm:spPr/>
      <dgm:t>
        <a:bodyPr/>
        <a:lstStyle/>
        <a:p>
          <a:endParaRPr lang="cs-CZ"/>
        </a:p>
      </dgm:t>
    </dgm:pt>
    <dgm:pt modelId="{34D45C98-0EB3-48EF-80A0-8A105410C2F7}" type="pres">
      <dgm:prSet presAssocID="{515F5C1F-CE20-4743-9389-68B97087FCAE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4F0A3B-EF8E-40E9-9F9E-EF5D077FA41A}" type="pres">
      <dgm:prSet presAssocID="{4CCE4269-01E3-4BB1-97F4-004D9D09E46A}" presName="Name9" presStyleLbl="parChTrans1D2" presStyleIdx="1" presStyleCnt="4"/>
      <dgm:spPr/>
      <dgm:t>
        <a:bodyPr/>
        <a:lstStyle/>
        <a:p>
          <a:endParaRPr lang="cs-CZ"/>
        </a:p>
      </dgm:t>
    </dgm:pt>
    <dgm:pt modelId="{DC06665E-BDC4-42A0-B9DF-D2CE7B0350E3}" type="pres">
      <dgm:prSet presAssocID="{4CCE4269-01E3-4BB1-97F4-004D9D09E46A}" presName="connTx" presStyleLbl="parChTrans1D2" presStyleIdx="1" presStyleCnt="4"/>
      <dgm:spPr/>
      <dgm:t>
        <a:bodyPr/>
        <a:lstStyle/>
        <a:p>
          <a:endParaRPr lang="cs-CZ"/>
        </a:p>
      </dgm:t>
    </dgm:pt>
    <dgm:pt modelId="{6F129404-5B7E-45E0-9578-311B9EC300A5}" type="pres">
      <dgm:prSet presAssocID="{28FE8511-0D01-49BB-ABD9-E49E98DBC843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AB7169-8143-4201-8D4D-BE781F624152}" type="pres">
      <dgm:prSet presAssocID="{1270571B-9D21-4E08-927B-1DDC214CE607}" presName="Name9" presStyleLbl="parChTrans1D2" presStyleIdx="2" presStyleCnt="4"/>
      <dgm:spPr/>
      <dgm:t>
        <a:bodyPr/>
        <a:lstStyle/>
        <a:p>
          <a:endParaRPr lang="cs-CZ"/>
        </a:p>
      </dgm:t>
    </dgm:pt>
    <dgm:pt modelId="{6419E498-798E-4926-9EF8-EA4D027413F9}" type="pres">
      <dgm:prSet presAssocID="{1270571B-9D21-4E08-927B-1DDC214CE607}" presName="connTx" presStyleLbl="parChTrans1D2" presStyleIdx="2" presStyleCnt="4"/>
      <dgm:spPr/>
      <dgm:t>
        <a:bodyPr/>
        <a:lstStyle/>
        <a:p>
          <a:endParaRPr lang="cs-CZ"/>
        </a:p>
      </dgm:t>
    </dgm:pt>
    <dgm:pt modelId="{44FE2D52-AA7E-460C-A29A-5FA210E2F8CB}" type="pres">
      <dgm:prSet presAssocID="{976C0704-A0EA-4116-B4D7-66FC915F681C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0145C7-1748-475D-8C4C-85BFAA63AB33}" type="pres">
      <dgm:prSet presAssocID="{7B440A50-0696-40A3-8B27-1392A3D40D3A}" presName="Name9" presStyleLbl="parChTrans1D2" presStyleIdx="3" presStyleCnt="4"/>
      <dgm:spPr/>
      <dgm:t>
        <a:bodyPr/>
        <a:lstStyle/>
        <a:p>
          <a:endParaRPr lang="cs-CZ"/>
        </a:p>
      </dgm:t>
    </dgm:pt>
    <dgm:pt modelId="{D5C7175C-B4EF-4C74-9CB3-728D50B4552B}" type="pres">
      <dgm:prSet presAssocID="{7B440A50-0696-40A3-8B27-1392A3D40D3A}" presName="connTx" presStyleLbl="parChTrans1D2" presStyleIdx="3" presStyleCnt="4"/>
      <dgm:spPr/>
      <dgm:t>
        <a:bodyPr/>
        <a:lstStyle/>
        <a:p>
          <a:endParaRPr lang="cs-CZ"/>
        </a:p>
      </dgm:t>
    </dgm:pt>
    <dgm:pt modelId="{70FBF36D-1A14-4C9C-96BB-53038A012048}" type="pres">
      <dgm:prSet presAssocID="{A6529FBA-C8D6-4113-B83F-99D6B2A732AE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630077-0AC0-442E-BB30-4132D2867B3F}" type="presOf" srcId="{28FE8511-0D01-49BB-ABD9-E49E98DBC843}" destId="{6F129404-5B7E-45E0-9578-311B9EC300A5}" srcOrd="0" destOrd="0" presId="urn:microsoft.com/office/officeart/2005/8/layout/radial1"/>
    <dgm:cxn modelId="{D39DD21B-09CF-4669-99E5-35C4E8E2F44E}" srcId="{F2C7D26A-6C4B-4BB1-8276-9CFF1435466D}" destId="{DE0DDB38-403B-4154-A912-B22B6B408F3A}" srcOrd="0" destOrd="0" parTransId="{85785816-DC5B-457A-B134-EC9BF89C01F8}" sibTransId="{0DA36684-B88D-4692-A7F8-78D0D3CF56C8}"/>
    <dgm:cxn modelId="{17954084-3071-49EA-9748-3DAD432F05A3}" type="presOf" srcId="{7B440A50-0696-40A3-8B27-1392A3D40D3A}" destId="{C70145C7-1748-475D-8C4C-85BFAA63AB33}" srcOrd="0" destOrd="0" presId="urn:microsoft.com/office/officeart/2005/8/layout/radial1"/>
    <dgm:cxn modelId="{60F9A251-23D8-44C0-97CD-7CABDC40C4B5}" srcId="{DE0DDB38-403B-4154-A912-B22B6B408F3A}" destId="{515F5C1F-CE20-4743-9389-68B97087FCAE}" srcOrd="0" destOrd="0" parTransId="{8CFE7177-4BD7-42CC-84EB-B864C23145F9}" sibTransId="{5939A1E3-A8A3-4991-A5E5-E07D10358B2D}"/>
    <dgm:cxn modelId="{151F88DA-DA8C-4659-A442-19CFD52769E1}" srcId="{DE0DDB38-403B-4154-A912-B22B6B408F3A}" destId="{976C0704-A0EA-4116-B4D7-66FC915F681C}" srcOrd="2" destOrd="0" parTransId="{1270571B-9D21-4E08-927B-1DDC214CE607}" sibTransId="{C1B5C5EE-66F9-4331-84E9-93CA1E8C236F}"/>
    <dgm:cxn modelId="{778D2883-DCCA-465F-B689-15D9AF6D9043}" type="presOf" srcId="{A6529FBA-C8D6-4113-B83F-99D6B2A732AE}" destId="{70FBF36D-1A14-4C9C-96BB-53038A012048}" srcOrd="0" destOrd="0" presId="urn:microsoft.com/office/officeart/2005/8/layout/radial1"/>
    <dgm:cxn modelId="{D6588B34-0CDF-4EB6-A1EA-52852B5B3439}" srcId="{DE0DDB38-403B-4154-A912-B22B6B408F3A}" destId="{28FE8511-0D01-49BB-ABD9-E49E98DBC843}" srcOrd="1" destOrd="0" parTransId="{4CCE4269-01E3-4BB1-97F4-004D9D09E46A}" sibTransId="{96ECC603-855B-4AF9-97B5-321CE2F553BB}"/>
    <dgm:cxn modelId="{8E82F76A-E32C-4FB7-A6C6-81272AF9254D}" type="presOf" srcId="{976C0704-A0EA-4116-B4D7-66FC915F681C}" destId="{44FE2D52-AA7E-460C-A29A-5FA210E2F8CB}" srcOrd="0" destOrd="0" presId="urn:microsoft.com/office/officeart/2005/8/layout/radial1"/>
    <dgm:cxn modelId="{B8A643D9-0CDC-489B-81C2-F8705BA93F53}" type="presOf" srcId="{F2C7D26A-6C4B-4BB1-8276-9CFF1435466D}" destId="{0C8A4238-7C0B-44F0-BA09-2C614C46D775}" srcOrd="0" destOrd="0" presId="urn:microsoft.com/office/officeart/2005/8/layout/radial1"/>
    <dgm:cxn modelId="{BB289D3E-F630-48EE-B5BC-379B86499632}" type="presOf" srcId="{4CCE4269-01E3-4BB1-97F4-004D9D09E46A}" destId="{DC06665E-BDC4-42A0-B9DF-D2CE7B0350E3}" srcOrd="1" destOrd="0" presId="urn:microsoft.com/office/officeart/2005/8/layout/radial1"/>
    <dgm:cxn modelId="{78997A98-ABCE-4A09-8937-E0512A82F284}" type="presOf" srcId="{8CFE7177-4BD7-42CC-84EB-B864C23145F9}" destId="{43C925BE-FEB8-4B53-BEF0-43C5EE837FA9}" srcOrd="0" destOrd="0" presId="urn:microsoft.com/office/officeart/2005/8/layout/radial1"/>
    <dgm:cxn modelId="{0AF4E9E6-D6C0-4498-AE8A-99118C09565F}" type="presOf" srcId="{1270571B-9D21-4E08-927B-1DDC214CE607}" destId="{57AB7169-8143-4201-8D4D-BE781F624152}" srcOrd="0" destOrd="0" presId="urn:microsoft.com/office/officeart/2005/8/layout/radial1"/>
    <dgm:cxn modelId="{7A451B28-FDD5-460A-B2D0-D067CCDE4ECA}" srcId="{DE0DDB38-403B-4154-A912-B22B6B408F3A}" destId="{A6529FBA-C8D6-4113-B83F-99D6B2A732AE}" srcOrd="3" destOrd="0" parTransId="{7B440A50-0696-40A3-8B27-1392A3D40D3A}" sibTransId="{28A814A6-7499-4DE8-8516-347C5B6BFC5F}"/>
    <dgm:cxn modelId="{22712E8F-E9AC-48F3-8A66-B0F3E6084631}" type="presOf" srcId="{1270571B-9D21-4E08-927B-1DDC214CE607}" destId="{6419E498-798E-4926-9EF8-EA4D027413F9}" srcOrd="1" destOrd="0" presId="urn:microsoft.com/office/officeart/2005/8/layout/radial1"/>
    <dgm:cxn modelId="{4ED9D5A4-413A-42C9-A85C-99F1C5417876}" type="presOf" srcId="{DE0DDB38-403B-4154-A912-B22B6B408F3A}" destId="{78445F57-FF0F-4F57-AF96-033843458381}" srcOrd="0" destOrd="0" presId="urn:microsoft.com/office/officeart/2005/8/layout/radial1"/>
    <dgm:cxn modelId="{C8EDF694-2E0B-43AB-8758-2B4D06BE21D1}" type="presOf" srcId="{8CFE7177-4BD7-42CC-84EB-B864C23145F9}" destId="{80289A45-03E8-4E7B-ABA3-D9A8C9847D6D}" srcOrd="1" destOrd="0" presId="urn:microsoft.com/office/officeart/2005/8/layout/radial1"/>
    <dgm:cxn modelId="{1BE231F8-466B-46A0-AA84-122DD4CCF61A}" type="presOf" srcId="{4CCE4269-01E3-4BB1-97F4-004D9D09E46A}" destId="{C14F0A3B-EF8E-40E9-9F9E-EF5D077FA41A}" srcOrd="0" destOrd="0" presId="urn:microsoft.com/office/officeart/2005/8/layout/radial1"/>
    <dgm:cxn modelId="{D8E25820-6C6E-4DD4-8083-4E11AE7B2268}" type="presOf" srcId="{515F5C1F-CE20-4743-9389-68B97087FCAE}" destId="{34D45C98-0EB3-48EF-80A0-8A105410C2F7}" srcOrd="0" destOrd="0" presId="urn:microsoft.com/office/officeart/2005/8/layout/radial1"/>
    <dgm:cxn modelId="{ADE1B071-99F3-40DD-A3F2-01F9D5C03498}" type="presOf" srcId="{7B440A50-0696-40A3-8B27-1392A3D40D3A}" destId="{D5C7175C-B4EF-4C74-9CB3-728D50B4552B}" srcOrd="1" destOrd="0" presId="urn:microsoft.com/office/officeart/2005/8/layout/radial1"/>
    <dgm:cxn modelId="{3614F30D-F058-4A82-BD36-83DCB185A004}" type="presParOf" srcId="{0C8A4238-7C0B-44F0-BA09-2C614C46D775}" destId="{78445F57-FF0F-4F57-AF96-033843458381}" srcOrd="0" destOrd="0" presId="urn:microsoft.com/office/officeart/2005/8/layout/radial1"/>
    <dgm:cxn modelId="{4CCF1CA0-EC27-4023-BB48-926B8BE0296E}" type="presParOf" srcId="{0C8A4238-7C0B-44F0-BA09-2C614C46D775}" destId="{43C925BE-FEB8-4B53-BEF0-43C5EE837FA9}" srcOrd="1" destOrd="0" presId="urn:microsoft.com/office/officeart/2005/8/layout/radial1"/>
    <dgm:cxn modelId="{B41D21E2-217B-4697-B4F4-FE795A905665}" type="presParOf" srcId="{43C925BE-FEB8-4B53-BEF0-43C5EE837FA9}" destId="{80289A45-03E8-4E7B-ABA3-D9A8C9847D6D}" srcOrd="0" destOrd="0" presId="urn:microsoft.com/office/officeart/2005/8/layout/radial1"/>
    <dgm:cxn modelId="{C7887E93-CFC3-4276-B897-865D51D1F23D}" type="presParOf" srcId="{0C8A4238-7C0B-44F0-BA09-2C614C46D775}" destId="{34D45C98-0EB3-48EF-80A0-8A105410C2F7}" srcOrd="2" destOrd="0" presId="urn:microsoft.com/office/officeart/2005/8/layout/radial1"/>
    <dgm:cxn modelId="{FB3B4C32-CF1E-444F-A807-78896C72B75A}" type="presParOf" srcId="{0C8A4238-7C0B-44F0-BA09-2C614C46D775}" destId="{C14F0A3B-EF8E-40E9-9F9E-EF5D077FA41A}" srcOrd="3" destOrd="0" presId="urn:microsoft.com/office/officeart/2005/8/layout/radial1"/>
    <dgm:cxn modelId="{B456D365-27FD-41D7-BFDC-D50E8CF6551D}" type="presParOf" srcId="{C14F0A3B-EF8E-40E9-9F9E-EF5D077FA41A}" destId="{DC06665E-BDC4-42A0-B9DF-D2CE7B0350E3}" srcOrd="0" destOrd="0" presId="urn:microsoft.com/office/officeart/2005/8/layout/radial1"/>
    <dgm:cxn modelId="{7F4239CB-4FBD-405A-9ABF-14496D287C78}" type="presParOf" srcId="{0C8A4238-7C0B-44F0-BA09-2C614C46D775}" destId="{6F129404-5B7E-45E0-9578-311B9EC300A5}" srcOrd="4" destOrd="0" presId="urn:microsoft.com/office/officeart/2005/8/layout/radial1"/>
    <dgm:cxn modelId="{8FA943B8-DEBA-4F57-BD6D-E020F1B2151A}" type="presParOf" srcId="{0C8A4238-7C0B-44F0-BA09-2C614C46D775}" destId="{57AB7169-8143-4201-8D4D-BE781F624152}" srcOrd="5" destOrd="0" presId="urn:microsoft.com/office/officeart/2005/8/layout/radial1"/>
    <dgm:cxn modelId="{D99F1DBC-D2FC-4721-8E43-C95059068087}" type="presParOf" srcId="{57AB7169-8143-4201-8D4D-BE781F624152}" destId="{6419E498-798E-4926-9EF8-EA4D027413F9}" srcOrd="0" destOrd="0" presId="urn:microsoft.com/office/officeart/2005/8/layout/radial1"/>
    <dgm:cxn modelId="{454E3EF4-9294-4C27-A1E7-60430D3160EE}" type="presParOf" srcId="{0C8A4238-7C0B-44F0-BA09-2C614C46D775}" destId="{44FE2D52-AA7E-460C-A29A-5FA210E2F8CB}" srcOrd="6" destOrd="0" presId="urn:microsoft.com/office/officeart/2005/8/layout/radial1"/>
    <dgm:cxn modelId="{3493456F-AB22-42CE-A0E9-9DB1E2D00A66}" type="presParOf" srcId="{0C8A4238-7C0B-44F0-BA09-2C614C46D775}" destId="{C70145C7-1748-475D-8C4C-85BFAA63AB33}" srcOrd="7" destOrd="0" presId="urn:microsoft.com/office/officeart/2005/8/layout/radial1"/>
    <dgm:cxn modelId="{C6E862FA-B023-4058-A992-91FAA43EA77A}" type="presParOf" srcId="{C70145C7-1748-475D-8C4C-85BFAA63AB33}" destId="{D5C7175C-B4EF-4C74-9CB3-728D50B4552B}" srcOrd="0" destOrd="0" presId="urn:microsoft.com/office/officeart/2005/8/layout/radial1"/>
    <dgm:cxn modelId="{37AD2D1A-846C-477C-B9F7-DD1CF045F99A}" type="presParOf" srcId="{0C8A4238-7C0B-44F0-BA09-2C614C46D775}" destId="{70FBF36D-1A14-4C9C-96BB-53038A012048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6D70B2B-1707-4FE3-8E7B-8AFED6646B06}" type="doc">
      <dgm:prSet loTypeId="urn:microsoft.com/office/officeart/2005/8/layout/equation2" loCatId="process" qsTypeId="urn:microsoft.com/office/officeart/2005/8/quickstyle/simple5" qsCatId="simple" csTypeId="urn:microsoft.com/office/officeart/2005/8/colors/accent1_2" csCatId="accent1" phldr="1"/>
      <dgm:spPr/>
    </dgm:pt>
    <dgm:pt modelId="{122E378F-1462-409D-9876-0559B72EEF01}">
      <dgm:prSet phldrT="[Text]"/>
      <dgm:spPr/>
      <dgm:t>
        <a:bodyPr/>
        <a:lstStyle/>
        <a:p>
          <a:r>
            <a:rPr lang="cs-CZ" dirty="0" smtClean="0"/>
            <a:t>elektronika</a:t>
          </a:r>
          <a:endParaRPr lang="cs-CZ" dirty="0"/>
        </a:p>
      </dgm:t>
    </dgm:pt>
    <dgm:pt modelId="{C1554A70-BF61-4AB8-9D04-43A8A1F5DC42}" type="parTrans" cxnId="{A2CCBAB8-973C-4D77-B872-603378EC684E}">
      <dgm:prSet/>
      <dgm:spPr/>
    </dgm:pt>
    <dgm:pt modelId="{46F07B9D-D83C-4FC4-8D28-5631ED138DB6}" type="sibTrans" cxnId="{A2CCBAB8-973C-4D77-B872-603378EC684E}">
      <dgm:prSet/>
      <dgm:spPr/>
      <dgm:t>
        <a:bodyPr/>
        <a:lstStyle/>
        <a:p>
          <a:endParaRPr lang="cs-CZ"/>
        </a:p>
      </dgm:t>
    </dgm:pt>
    <dgm:pt modelId="{35E7ACE7-42B1-4690-91A9-6F48AA1D29C1}">
      <dgm:prSet phldrT="[Text]"/>
      <dgm:spPr/>
      <dgm:t>
        <a:bodyPr/>
        <a:lstStyle/>
        <a:p>
          <a:r>
            <a:rPr lang="cs-CZ" dirty="0" smtClean="0"/>
            <a:t>textilní</a:t>
          </a:r>
          <a:endParaRPr lang="cs-CZ" dirty="0"/>
        </a:p>
      </dgm:t>
    </dgm:pt>
    <dgm:pt modelId="{E357B616-0AB0-458F-843B-BD7D3072C81F}" type="parTrans" cxnId="{862D697F-6B24-4A92-B1AE-F77AACF4F4CB}">
      <dgm:prSet/>
      <dgm:spPr/>
    </dgm:pt>
    <dgm:pt modelId="{6F60CE75-45C7-42DD-81AE-D81041217330}" type="sibTrans" cxnId="{862D697F-6B24-4A92-B1AE-F77AACF4F4CB}">
      <dgm:prSet/>
      <dgm:spPr/>
      <dgm:t>
        <a:bodyPr/>
        <a:lstStyle/>
        <a:p>
          <a:endParaRPr lang="cs-CZ"/>
        </a:p>
      </dgm:t>
    </dgm:pt>
    <dgm:pt modelId="{52571268-3123-4CAF-A54F-5F06BB267426}">
      <dgm:prSet phldrT="[Text]"/>
      <dgm:spPr/>
      <dgm:t>
        <a:bodyPr/>
        <a:lstStyle/>
        <a:p>
          <a:r>
            <a:rPr lang="cs-CZ" dirty="0" smtClean="0"/>
            <a:t>spotřební</a:t>
          </a:r>
          <a:endParaRPr lang="cs-CZ" dirty="0"/>
        </a:p>
      </dgm:t>
    </dgm:pt>
    <dgm:pt modelId="{64FCD295-2B51-4EE1-B788-14571A8AD637}" type="parTrans" cxnId="{8D43553B-4CC4-428A-91B1-9A83C95DEF3A}">
      <dgm:prSet/>
      <dgm:spPr/>
    </dgm:pt>
    <dgm:pt modelId="{0A42D85F-932F-4D8E-BB36-EF345C0646B2}" type="sibTrans" cxnId="{8D43553B-4CC4-428A-91B1-9A83C95DEF3A}">
      <dgm:prSet/>
      <dgm:spPr/>
    </dgm:pt>
    <dgm:pt modelId="{AE1C6DDD-492B-49B6-996A-E6EE83FEFFCA}" type="pres">
      <dgm:prSet presAssocID="{66D70B2B-1707-4FE3-8E7B-8AFED6646B06}" presName="Name0" presStyleCnt="0">
        <dgm:presLayoutVars>
          <dgm:dir/>
          <dgm:resizeHandles val="exact"/>
        </dgm:presLayoutVars>
      </dgm:prSet>
      <dgm:spPr/>
    </dgm:pt>
    <dgm:pt modelId="{A07A8BF4-F78B-4CBB-9C99-020A85E965A7}" type="pres">
      <dgm:prSet presAssocID="{66D70B2B-1707-4FE3-8E7B-8AFED6646B06}" presName="vNodes" presStyleCnt="0"/>
      <dgm:spPr/>
    </dgm:pt>
    <dgm:pt modelId="{51B48D51-2430-4966-B784-DE01676CC97D}" type="pres">
      <dgm:prSet presAssocID="{122E378F-1462-409D-9876-0559B72EEF01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2D0549-CC15-42AB-9295-BF75ED4AB675}" type="pres">
      <dgm:prSet presAssocID="{46F07B9D-D83C-4FC4-8D28-5631ED138DB6}" presName="spacerT" presStyleCnt="0"/>
      <dgm:spPr/>
    </dgm:pt>
    <dgm:pt modelId="{66C52904-2936-4884-9EA6-F2CB08CED4D9}" type="pres">
      <dgm:prSet presAssocID="{46F07B9D-D83C-4FC4-8D28-5631ED138DB6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B16EBEE-9004-40D2-80D8-A2B610DAD889}" type="pres">
      <dgm:prSet presAssocID="{46F07B9D-D83C-4FC4-8D28-5631ED138DB6}" presName="spacerB" presStyleCnt="0"/>
      <dgm:spPr/>
    </dgm:pt>
    <dgm:pt modelId="{327EFE28-94E5-41BB-A8C1-1D8E94E285A2}" type="pres">
      <dgm:prSet presAssocID="{35E7ACE7-42B1-4690-91A9-6F48AA1D29C1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86CC1B-8A0F-48D8-A376-2B27757825FF}" type="pres">
      <dgm:prSet presAssocID="{66D70B2B-1707-4FE3-8E7B-8AFED6646B06}" presName="sibTransLast" presStyleLbl="sibTrans2D1" presStyleIdx="1" presStyleCnt="2"/>
      <dgm:spPr/>
      <dgm:t>
        <a:bodyPr/>
        <a:lstStyle/>
        <a:p>
          <a:endParaRPr lang="cs-CZ"/>
        </a:p>
      </dgm:t>
    </dgm:pt>
    <dgm:pt modelId="{C352E5CF-0562-4886-B44F-3026C4240FE7}" type="pres">
      <dgm:prSet presAssocID="{66D70B2B-1707-4FE3-8E7B-8AFED6646B06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D357E838-E4C9-4B6D-BCB3-E1A94FC35D3A}" type="pres">
      <dgm:prSet presAssocID="{66D70B2B-1707-4FE3-8E7B-8AFED6646B06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47766A-7988-444D-A8F4-2013B2B742B0}" type="presOf" srcId="{46F07B9D-D83C-4FC4-8D28-5631ED138DB6}" destId="{66C52904-2936-4884-9EA6-F2CB08CED4D9}" srcOrd="0" destOrd="0" presId="urn:microsoft.com/office/officeart/2005/8/layout/equation2"/>
    <dgm:cxn modelId="{862D697F-6B24-4A92-B1AE-F77AACF4F4CB}" srcId="{66D70B2B-1707-4FE3-8E7B-8AFED6646B06}" destId="{35E7ACE7-42B1-4690-91A9-6F48AA1D29C1}" srcOrd="1" destOrd="0" parTransId="{E357B616-0AB0-458F-843B-BD7D3072C81F}" sibTransId="{6F60CE75-45C7-42DD-81AE-D81041217330}"/>
    <dgm:cxn modelId="{A2CCBAB8-973C-4D77-B872-603378EC684E}" srcId="{66D70B2B-1707-4FE3-8E7B-8AFED6646B06}" destId="{122E378F-1462-409D-9876-0559B72EEF01}" srcOrd="0" destOrd="0" parTransId="{C1554A70-BF61-4AB8-9D04-43A8A1F5DC42}" sibTransId="{46F07B9D-D83C-4FC4-8D28-5631ED138DB6}"/>
    <dgm:cxn modelId="{14F8A8B5-A519-487C-A928-9B472A540206}" type="presOf" srcId="{6F60CE75-45C7-42DD-81AE-D81041217330}" destId="{C352E5CF-0562-4886-B44F-3026C4240FE7}" srcOrd="1" destOrd="0" presId="urn:microsoft.com/office/officeart/2005/8/layout/equation2"/>
    <dgm:cxn modelId="{8D43553B-4CC4-428A-91B1-9A83C95DEF3A}" srcId="{66D70B2B-1707-4FE3-8E7B-8AFED6646B06}" destId="{52571268-3123-4CAF-A54F-5F06BB267426}" srcOrd="2" destOrd="0" parTransId="{64FCD295-2B51-4EE1-B788-14571A8AD637}" sibTransId="{0A42D85F-932F-4D8E-BB36-EF345C0646B2}"/>
    <dgm:cxn modelId="{6DC75101-93CC-40F2-AF97-184C30451235}" type="presOf" srcId="{6F60CE75-45C7-42DD-81AE-D81041217330}" destId="{9D86CC1B-8A0F-48D8-A376-2B27757825FF}" srcOrd="0" destOrd="0" presId="urn:microsoft.com/office/officeart/2005/8/layout/equation2"/>
    <dgm:cxn modelId="{F670985C-78CC-42F2-800A-557809E338A8}" type="presOf" srcId="{66D70B2B-1707-4FE3-8E7B-8AFED6646B06}" destId="{AE1C6DDD-492B-49B6-996A-E6EE83FEFFCA}" srcOrd="0" destOrd="0" presId="urn:microsoft.com/office/officeart/2005/8/layout/equation2"/>
    <dgm:cxn modelId="{73ABBA64-96B8-429A-ACD3-4837B5592589}" type="presOf" srcId="{35E7ACE7-42B1-4690-91A9-6F48AA1D29C1}" destId="{327EFE28-94E5-41BB-A8C1-1D8E94E285A2}" srcOrd="0" destOrd="0" presId="urn:microsoft.com/office/officeart/2005/8/layout/equation2"/>
    <dgm:cxn modelId="{469CE78F-EAC4-48D0-98CB-C9A02D6DC067}" type="presOf" srcId="{52571268-3123-4CAF-A54F-5F06BB267426}" destId="{D357E838-E4C9-4B6D-BCB3-E1A94FC35D3A}" srcOrd="0" destOrd="0" presId="urn:microsoft.com/office/officeart/2005/8/layout/equation2"/>
    <dgm:cxn modelId="{50BD98A6-8BDC-4EB2-8259-2964EEAF0289}" type="presOf" srcId="{122E378F-1462-409D-9876-0559B72EEF01}" destId="{51B48D51-2430-4966-B784-DE01676CC97D}" srcOrd="0" destOrd="0" presId="urn:microsoft.com/office/officeart/2005/8/layout/equation2"/>
    <dgm:cxn modelId="{5BF0A29F-41FD-41E4-98A1-45A1EFD760AE}" type="presParOf" srcId="{AE1C6DDD-492B-49B6-996A-E6EE83FEFFCA}" destId="{A07A8BF4-F78B-4CBB-9C99-020A85E965A7}" srcOrd="0" destOrd="0" presId="urn:microsoft.com/office/officeart/2005/8/layout/equation2"/>
    <dgm:cxn modelId="{7763F4B8-A002-4569-A0A5-123A13741D58}" type="presParOf" srcId="{A07A8BF4-F78B-4CBB-9C99-020A85E965A7}" destId="{51B48D51-2430-4966-B784-DE01676CC97D}" srcOrd="0" destOrd="0" presId="urn:microsoft.com/office/officeart/2005/8/layout/equation2"/>
    <dgm:cxn modelId="{6E19550B-1B7F-4849-B19C-8D5A12FF9924}" type="presParOf" srcId="{A07A8BF4-F78B-4CBB-9C99-020A85E965A7}" destId="{6C2D0549-CC15-42AB-9295-BF75ED4AB675}" srcOrd="1" destOrd="0" presId="urn:microsoft.com/office/officeart/2005/8/layout/equation2"/>
    <dgm:cxn modelId="{67C1F50E-555F-4DE2-9591-CF1B24800BCF}" type="presParOf" srcId="{A07A8BF4-F78B-4CBB-9C99-020A85E965A7}" destId="{66C52904-2936-4884-9EA6-F2CB08CED4D9}" srcOrd="2" destOrd="0" presId="urn:microsoft.com/office/officeart/2005/8/layout/equation2"/>
    <dgm:cxn modelId="{9220956F-08D1-44FC-8FD6-A7B8A82FA7D3}" type="presParOf" srcId="{A07A8BF4-F78B-4CBB-9C99-020A85E965A7}" destId="{2B16EBEE-9004-40D2-80D8-A2B610DAD889}" srcOrd="3" destOrd="0" presId="urn:microsoft.com/office/officeart/2005/8/layout/equation2"/>
    <dgm:cxn modelId="{1EBE9E3E-0860-4933-A2CE-5FC05DCB0E3A}" type="presParOf" srcId="{A07A8BF4-F78B-4CBB-9C99-020A85E965A7}" destId="{327EFE28-94E5-41BB-A8C1-1D8E94E285A2}" srcOrd="4" destOrd="0" presId="urn:microsoft.com/office/officeart/2005/8/layout/equation2"/>
    <dgm:cxn modelId="{43A6512E-4B13-4C29-9A41-C74F82D8DD2D}" type="presParOf" srcId="{AE1C6DDD-492B-49B6-996A-E6EE83FEFFCA}" destId="{9D86CC1B-8A0F-48D8-A376-2B27757825FF}" srcOrd="1" destOrd="0" presId="urn:microsoft.com/office/officeart/2005/8/layout/equation2"/>
    <dgm:cxn modelId="{649D186F-2292-4B62-A9BA-8465B6ECBBBA}" type="presParOf" srcId="{9D86CC1B-8A0F-48D8-A376-2B27757825FF}" destId="{C352E5CF-0562-4886-B44F-3026C4240FE7}" srcOrd="0" destOrd="0" presId="urn:microsoft.com/office/officeart/2005/8/layout/equation2"/>
    <dgm:cxn modelId="{E4109C8D-4240-495A-91C6-BFF95CDFE83E}" type="presParOf" srcId="{AE1C6DDD-492B-49B6-996A-E6EE83FEFFCA}" destId="{D357E838-E4C9-4B6D-BCB3-E1A94FC35D3A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B67593A-9598-418C-B4FB-F9EDDFC9A2B7}">
      <dsp:nvSpPr>
        <dsp:cNvPr id="0" name=""/>
        <dsp:cNvSpPr/>
      </dsp:nvSpPr>
      <dsp:spPr>
        <a:xfrm>
          <a:off x="1176292" y="1091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Poloostrov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Zadní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Indie</a:t>
          </a:r>
          <a:endParaRPr lang="cs-CZ" sz="2500" kern="1200" dirty="0"/>
        </a:p>
      </dsp:txBody>
      <dsp:txXfrm>
        <a:off x="1176292" y="1091"/>
        <a:ext cx="2435721" cy="1461432"/>
      </dsp:txXfrm>
    </dsp:sp>
    <dsp:sp modelId="{7569CF1B-F10A-4A75-BF68-B3412EF949AC}">
      <dsp:nvSpPr>
        <dsp:cNvPr id="0" name=""/>
        <dsp:cNvSpPr/>
      </dsp:nvSpPr>
      <dsp:spPr>
        <a:xfrm>
          <a:off x="3855586" y="1091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Malajský poloostrov</a:t>
          </a:r>
          <a:endParaRPr lang="cs-CZ" sz="2500" kern="1200" dirty="0"/>
        </a:p>
      </dsp:txBody>
      <dsp:txXfrm>
        <a:off x="3855586" y="1091"/>
        <a:ext cx="2435721" cy="1461432"/>
      </dsp:txXfrm>
    </dsp:sp>
    <dsp:sp modelId="{BEB77CD1-7F9C-45DF-A4AE-91B130AB4221}">
      <dsp:nvSpPr>
        <dsp:cNvPr id="0" name=""/>
        <dsp:cNvSpPr/>
      </dsp:nvSpPr>
      <dsp:spPr>
        <a:xfrm>
          <a:off x="1176292" y="1706096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Velké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Sundy </a:t>
          </a:r>
          <a:endParaRPr lang="cs-CZ" sz="2500" kern="1200" dirty="0"/>
        </a:p>
      </dsp:txBody>
      <dsp:txXfrm>
        <a:off x="1176292" y="1706096"/>
        <a:ext cx="2435721" cy="1461432"/>
      </dsp:txXfrm>
    </dsp:sp>
    <dsp:sp modelId="{DDC43182-4EEE-4634-9CCF-E68BA7A9D5B5}">
      <dsp:nvSpPr>
        <dsp:cNvPr id="0" name=""/>
        <dsp:cNvSpPr/>
      </dsp:nvSpPr>
      <dsp:spPr>
        <a:xfrm>
          <a:off x="3855586" y="1706096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Malé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Sundy </a:t>
          </a:r>
          <a:endParaRPr lang="cs-CZ" sz="2500" kern="1200" dirty="0"/>
        </a:p>
      </dsp:txBody>
      <dsp:txXfrm>
        <a:off x="3855586" y="1706096"/>
        <a:ext cx="2435721" cy="1461432"/>
      </dsp:txXfrm>
    </dsp:sp>
    <dsp:sp modelId="{1BA28F20-1CC0-49DE-B7CC-85038F1C5B61}">
      <dsp:nvSpPr>
        <dsp:cNvPr id="0" name=""/>
        <dsp:cNvSpPr/>
      </dsp:nvSpPr>
      <dsp:spPr>
        <a:xfrm>
          <a:off x="2515939" y="3411100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Filipíny</a:t>
          </a:r>
          <a:endParaRPr lang="cs-CZ" sz="2500" kern="1200" dirty="0"/>
        </a:p>
      </dsp:txBody>
      <dsp:txXfrm>
        <a:off x="2515939" y="3411100"/>
        <a:ext cx="2435721" cy="146143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EC4BC40-09A2-4B38-8AA3-89F92D126DCE}">
      <dsp:nvSpPr>
        <dsp:cNvPr id="0" name=""/>
        <dsp:cNvSpPr/>
      </dsp:nvSpPr>
      <dsp:spPr>
        <a:xfrm>
          <a:off x="2987040" y="594"/>
          <a:ext cx="4480560" cy="2320207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t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000" kern="1200" dirty="0" smtClean="0"/>
            <a:t>škody</a:t>
          </a:r>
          <a:endParaRPr lang="cs-CZ" sz="4000" kern="1200" dirty="0"/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000" kern="1200" dirty="0" smtClean="0"/>
            <a:t>zúrodnění půdy</a:t>
          </a:r>
          <a:endParaRPr lang="cs-CZ" sz="4000" kern="1200" dirty="0"/>
        </a:p>
      </dsp:txBody>
      <dsp:txXfrm>
        <a:off x="2987040" y="594"/>
        <a:ext cx="4480560" cy="2320207"/>
      </dsp:txXfrm>
    </dsp:sp>
    <dsp:sp modelId="{D0393322-6AE5-44EA-9672-9E8DB19212A9}">
      <dsp:nvSpPr>
        <dsp:cNvPr id="0" name=""/>
        <dsp:cNvSpPr/>
      </dsp:nvSpPr>
      <dsp:spPr>
        <a:xfrm>
          <a:off x="0" y="594"/>
          <a:ext cx="2987040" cy="23202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činné sopky</a:t>
          </a:r>
          <a:endParaRPr lang="cs-CZ" sz="3400" kern="1200" dirty="0"/>
        </a:p>
      </dsp:txBody>
      <dsp:txXfrm>
        <a:off x="0" y="594"/>
        <a:ext cx="2987040" cy="2320207"/>
      </dsp:txXfrm>
    </dsp:sp>
    <dsp:sp modelId="{43623064-3783-408B-8188-66D12AC841F8}">
      <dsp:nvSpPr>
        <dsp:cNvPr id="0" name=""/>
        <dsp:cNvSpPr/>
      </dsp:nvSpPr>
      <dsp:spPr>
        <a:xfrm>
          <a:off x="2987040" y="2552822"/>
          <a:ext cx="4480560" cy="2320207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t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000" kern="1200" dirty="0" smtClean="0"/>
            <a:t>škody</a:t>
          </a:r>
          <a:endParaRPr lang="cs-CZ" sz="4000" kern="1200" dirty="0"/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000" kern="1200" dirty="0" smtClean="0"/>
            <a:t>vlna tsunami</a:t>
          </a:r>
          <a:endParaRPr lang="cs-CZ" sz="4000" kern="1200" dirty="0"/>
        </a:p>
      </dsp:txBody>
      <dsp:txXfrm>
        <a:off x="2987040" y="2552822"/>
        <a:ext cx="4480560" cy="2320207"/>
      </dsp:txXfrm>
    </dsp:sp>
    <dsp:sp modelId="{C88B114D-C1E1-4483-87C1-B2DFF3A3DCBB}">
      <dsp:nvSpPr>
        <dsp:cNvPr id="0" name=""/>
        <dsp:cNvSpPr/>
      </dsp:nvSpPr>
      <dsp:spPr>
        <a:xfrm>
          <a:off x="0" y="2552822"/>
          <a:ext cx="2987040" cy="23202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zemětřesení</a:t>
          </a:r>
          <a:endParaRPr lang="cs-CZ" sz="3400" kern="1200" dirty="0"/>
        </a:p>
      </dsp:txBody>
      <dsp:txXfrm>
        <a:off x="0" y="2552822"/>
        <a:ext cx="2987040" cy="2320207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31AA878-A5AC-4960-AD47-0BCBD7930426}">
      <dsp:nvSpPr>
        <dsp:cNvPr id="0" name=""/>
        <dsp:cNvSpPr/>
      </dsp:nvSpPr>
      <dsp:spPr>
        <a:xfrm>
          <a:off x="671160" y="468"/>
          <a:ext cx="5683835" cy="516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b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MYANMAR (dříve Barma)</a:t>
          </a:r>
          <a:endParaRPr lang="cs-CZ" sz="2400" kern="1200" dirty="0"/>
        </a:p>
      </dsp:txBody>
      <dsp:txXfrm>
        <a:off x="671160" y="468"/>
        <a:ext cx="5683835" cy="516712"/>
      </dsp:txXfrm>
    </dsp:sp>
    <dsp:sp modelId="{8B9193AC-FE20-4560-826D-DF35837D9F90}">
      <dsp:nvSpPr>
        <dsp:cNvPr id="0" name=""/>
        <dsp:cNvSpPr/>
      </dsp:nvSpPr>
      <dsp:spPr>
        <a:xfrm>
          <a:off x="671160" y="517180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D4FB071-2D61-42A6-968E-EEA16B9E9332}">
      <dsp:nvSpPr>
        <dsp:cNvPr id="0" name=""/>
        <dsp:cNvSpPr/>
      </dsp:nvSpPr>
      <dsp:spPr>
        <a:xfrm>
          <a:off x="1470054" y="517180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E5A8775-4064-4359-B94D-7F3B7B3D1620}">
      <dsp:nvSpPr>
        <dsp:cNvPr id="0" name=""/>
        <dsp:cNvSpPr/>
      </dsp:nvSpPr>
      <dsp:spPr>
        <a:xfrm>
          <a:off x="2269580" y="517180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914D386-CD50-4ED3-AB35-B5930A087FA2}">
      <dsp:nvSpPr>
        <dsp:cNvPr id="0" name=""/>
        <dsp:cNvSpPr/>
      </dsp:nvSpPr>
      <dsp:spPr>
        <a:xfrm>
          <a:off x="3068475" y="517180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5158D52-EE7A-4589-B71E-AB8755005F00}">
      <dsp:nvSpPr>
        <dsp:cNvPr id="0" name=""/>
        <dsp:cNvSpPr/>
      </dsp:nvSpPr>
      <dsp:spPr>
        <a:xfrm>
          <a:off x="3868001" y="517180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1F754FA-426E-4129-9891-A151DDEBE1F0}">
      <dsp:nvSpPr>
        <dsp:cNvPr id="0" name=""/>
        <dsp:cNvSpPr/>
      </dsp:nvSpPr>
      <dsp:spPr>
        <a:xfrm>
          <a:off x="4666896" y="517180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8F95651-5E42-40FD-8B3E-6C866B8B746D}">
      <dsp:nvSpPr>
        <dsp:cNvPr id="0" name=""/>
        <dsp:cNvSpPr/>
      </dsp:nvSpPr>
      <dsp:spPr>
        <a:xfrm>
          <a:off x="5466422" y="517180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803EC7C-66AE-4A1D-9D85-A7EAE22810EC}">
      <dsp:nvSpPr>
        <dsp:cNvPr id="0" name=""/>
        <dsp:cNvSpPr/>
      </dsp:nvSpPr>
      <dsp:spPr>
        <a:xfrm>
          <a:off x="671160" y="622436"/>
          <a:ext cx="5757725" cy="8420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LAOS</a:t>
          </a:r>
          <a:endParaRPr lang="cs-CZ" sz="2400" kern="1200" dirty="0"/>
        </a:p>
      </dsp:txBody>
      <dsp:txXfrm>
        <a:off x="671160" y="622436"/>
        <a:ext cx="5757725" cy="842049"/>
      </dsp:txXfrm>
    </dsp:sp>
    <dsp:sp modelId="{C88EC9D1-A0D5-41CE-B14F-6082B60B255E}">
      <dsp:nvSpPr>
        <dsp:cNvPr id="0" name=""/>
        <dsp:cNvSpPr/>
      </dsp:nvSpPr>
      <dsp:spPr>
        <a:xfrm>
          <a:off x="671160" y="1652175"/>
          <a:ext cx="5683835" cy="516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b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VIETNAM</a:t>
          </a:r>
          <a:endParaRPr lang="cs-CZ" sz="2400" kern="1200" dirty="0"/>
        </a:p>
      </dsp:txBody>
      <dsp:txXfrm>
        <a:off x="671160" y="1652175"/>
        <a:ext cx="5683835" cy="516712"/>
      </dsp:txXfrm>
    </dsp:sp>
    <dsp:sp modelId="{0FE8EE74-2B5F-4E3C-B149-120DFCEEA7CA}">
      <dsp:nvSpPr>
        <dsp:cNvPr id="0" name=""/>
        <dsp:cNvSpPr/>
      </dsp:nvSpPr>
      <dsp:spPr>
        <a:xfrm>
          <a:off x="671160" y="2168887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C61D0C1-8E4D-422F-ACF1-7B33A1D10C5D}">
      <dsp:nvSpPr>
        <dsp:cNvPr id="0" name=""/>
        <dsp:cNvSpPr/>
      </dsp:nvSpPr>
      <dsp:spPr>
        <a:xfrm>
          <a:off x="1470054" y="2168887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7D9E602-CEAD-431C-A372-8022B7C485C8}">
      <dsp:nvSpPr>
        <dsp:cNvPr id="0" name=""/>
        <dsp:cNvSpPr/>
      </dsp:nvSpPr>
      <dsp:spPr>
        <a:xfrm>
          <a:off x="2269580" y="2168887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176A625-40CA-4AE3-9EC6-91196D5110AB}">
      <dsp:nvSpPr>
        <dsp:cNvPr id="0" name=""/>
        <dsp:cNvSpPr/>
      </dsp:nvSpPr>
      <dsp:spPr>
        <a:xfrm>
          <a:off x="3068475" y="2168887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C26A223-49FC-45BD-A360-8F9AFAD4BC30}">
      <dsp:nvSpPr>
        <dsp:cNvPr id="0" name=""/>
        <dsp:cNvSpPr/>
      </dsp:nvSpPr>
      <dsp:spPr>
        <a:xfrm>
          <a:off x="3868001" y="2168887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BE16598-7554-4C3D-80FD-A4E4E45FB05E}">
      <dsp:nvSpPr>
        <dsp:cNvPr id="0" name=""/>
        <dsp:cNvSpPr/>
      </dsp:nvSpPr>
      <dsp:spPr>
        <a:xfrm>
          <a:off x="4666896" y="2168887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D75498E-84CA-4576-BD2B-B42BA59F98AD}">
      <dsp:nvSpPr>
        <dsp:cNvPr id="0" name=""/>
        <dsp:cNvSpPr/>
      </dsp:nvSpPr>
      <dsp:spPr>
        <a:xfrm>
          <a:off x="5466422" y="2168887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87DBC01-1D4B-47B8-A4F0-728880EBCFD0}">
      <dsp:nvSpPr>
        <dsp:cNvPr id="0" name=""/>
        <dsp:cNvSpPr/>
      </dsp:nvSpPr>
      <dsp:spPr>
        <a:xfrm>
          <a:off x="671160" y="2274143"/>
          <a:ext cx="5757725" cy="8420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KAMBODŽA</a:t>
          </a:r>
          <a:endParaRPr lang="cs-CZ" sz="2400" kern="1200" dirty="0"/>
        </a:p>
      </dsp:txBody>
      <dsp:txXfrm>
        <a:off x="671160" y="2274143"/>
        <a:ext cx="5757725" cy="842049"/>
      </dsp:txXfrm>
    </dsp:sp>
    <dsp:sp modelId="{AF52E822-68C4-428B-B810-15649F78DEAF}">
      <dsp:nvSpPr>
        <dsp:cNvPr id="0" name=""/>
        <dsp:cNvSpPr/>
      </dsp:nvSpPr>
      <dsp:spPr>
        <a:xfrm>
          <a:off x="671160" y="3303882"/>
          <a:ext cx="5683835" cy="516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b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THAJSKO</a:t>
          </a:r>
          <a:endParaRPr lang="cs-CZ" sz="2400" kern="1200" dirty="0"/>
        </a:p>
      </dsp:txBody>
      <dsp:txXfrm>
        <a:off x="671160" y="3303882"/>
        <a:ext cx="5683835" cy="516712"/>
      </dsp:txXfrm>
    </dsp:sp>
    <dsp:sp modelId="{85362C24-24BB-4CE0-9040-B6BF19B41883}">
      <dsp:nvSpPr>
        <dsp:cNvPr id="0" name=""/>
        <dsp:cNvSpPr/>
      </dsp:nvSpPr>
      <dsp:spPr>
        <a:xfrm>
          <a:off x="671160" y="3820594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877437F-B6BA-4CB0-B5B0-4C393D13D7C2}">
      <dsp:nvSpPr>
        <dsp:cNvPr id="0" name=""/>
        <dsp:cNvSpPr/>
      </dsp:nvSpPr>
      <dsp:spPr>
        <a:xfrm>
          <a:off x="1470054" y="3820594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9B51E7D-CEF5-40A5-A301-79B20B758A23}">
      <dsp:nvSpPr>
        <dsp:cNvPr id="0" name=""/>
        <dsp:cNvSpPr/>
      </dsp:nvSpPr>
      <dsp:spPr>
        <a:xfrm>
          <a:off x="2269580" y="3820594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708EAA6-113A-40B9-A09F-A5E661F90D65}">
      <dsp:nvSpPr>
        <dsp:cNvPr id="0" name=""/>
        <dsp:cNvSpPr/>
      </dsp:nvSpPr>
      <dsp:spPr>
        <a:xfrm>
          <a:off x="3068475" y="3820594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E51C093-440B-4B67-BD41-1C979B10814D}">
      <dsp:nvSpPr>
        <dsp:cNvPr id="0" name=""/>
        <dsp:cNvSpPr/>
      </dsp:nvSpPr>
      <dsp:spPr>
        <a:xfrm>
          <a:off x="3868001" y="3820594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60FED54-C05C-4319-9CEE-EADB0594C95C}">
      <dsp:nvSpPr>
        <dsp:cNvPr id="0" name=""/>
        <dsp:cNvSpPr/>
      </dsp:nvSpPr>
      <dsp:spPr>
        <a:xfrm>
          <a:off x="4666896" y="3820594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EE508F3-F3D2-4DDA-8BAD-7C415BC9898A}">
      <dsp:nvSpPr>
        <dsp:cNvPr id="0" name=""/>
        <dsp:cNvSpPr/>
      </dsp:nvSpPr>
      <dsp:spPr>
        <a:xfrm>
          <a:off x="5466422" y="3820594"/>
          <a:ext cx="1330017" cy="1052562"/>
        </a:xfrm>
        <a:prstGeom prst="chevron">
          <a:avLst>
            <a:gd name="adj" fmla="val 706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274D384-911D-4702-86A9-50EA9E419FD6}">
      <dsp:nvSpPr>
        <dsp:cNvPr id="0" name=""/>
        <dsp:cNvSpPr/>
      </dsp:nvSpPr>
      <dsp:spPr>
        <a:xfrm>
          <a:off x="671160" y="3925851"/>
          <a:ext cx="5757725" cy="8420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MALAJSIE</a:t>
          </a:r>
          <a:endParaRPr lang="cs-CZ" sz="2400" kern="1200" dirty="0"/>
        </a:p>
      </dsp:txBody>
      <dsp:txXfrm>
        <a:off x="671160" y="3925851"/>
        <a:ext cx="5757725" cy="842049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8D3520B-8B71-4741-BFF1-4A73C7F4D314}">
      <dsp:nvSpPr>
        <dsp:cNvPr id="0" name=""/>
        <dsp:cNvSpPr/>
      </dsp:nvSpPr>
      <dsp:spPr>
        <a:xfrm>
          <a:off x="2933439" y="2899"/>
          <a:ext cx="1600720" cy="10404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Singapur</a:t>
          </a:r>
          <a:endParaRPr lang="cs-CZ" sz="2300" kern="1200" dirty="0"/>
        </a:p>
      </dsp:txBody>
      <dsp:txXfrm>
        <a:off x="2933439" y="2899"/>
        <a:ext cx="1600720" cy="1040468"/>
      </dsp:txXfrm>
    </dsp:sp>
    <dsp:sp modelId="{5B855BB1-46DD-49A0-99A0-F130FB292D8C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2889097" y="164959"/>
              </a:moveTo>
              <a:arcTo wR="2077753" hR="2077753" stAng="17579104" swAng="1960320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E8C47B-6D51-4C79-8275-E0869B505AFB}">
      <dsp:nvSpPr>
        <dsp:cNvPr id="0" name=""/>
        <dsp:cNvSpPr/>
      </dsp:nvSpPr>
      <dsp:spPr>
        <a:xfrm>
          <a:off x="4909500" y="1438591"/>
          <a:ext cx="1600720" cy="10404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Filipíny</a:t>
          </a:r>
          <a:endParaRPr lang="cs-CZ" sz="2300" kern="1200" dirty="0"/>
        </a:p>
      </dsp:txBody>
      <dsp:txXfrm>
        <a:off x="4909500" y="1438591"/>
        <a:ext cx="1600720" cy="1040468"/>
      </dsp:txXfrm>
    </dsp:sp>
    <dsp:sp modelId="{8428825C-0722-45B8-822B-EE0CA9CE1716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4152668" y="1969202"/>
              </a:moveTo>
              <a:arcTo wR="2077753" hR="2077753" stAng="21420316" swAng="219536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A72EE1-00F4-492D-AE4C-85AF14C4F587}">
      <dsp:nvSpPr>
        <dsp:cNvPr id="0" name=""/>
        <dsp:cNvSpPr/>
      </dsp:nvSpPr>
      <dsp:spPr>
        <a:xfrm>
          <a:off x="4154712" y="3761589"/>
          <a:ext cx="1600720" cy="10404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Indonésie</a:t>
          </a:r>
          <a:endParaRPr lang="cs-CZ" sz="2300" kern="1200" dirty="0"/>
        </a:p>
      </dsp:txBody>
      <dsp:txXfrm>
        <a:off x="4154712" y="3761589"/>
        <a:ext cx="1600720" cy="1040468"/>
      </dsp:txXfrm>
    </dsp:sp>
    <dsp:sp modelId="{243FBBDE-C77D-4E57-9013-88581C64FDBE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2490418" y="4114113"/>
              </a:moveTo>
              <a:arcTo wR="2077753" hR="2077753" stAng="4712655" swAng="1374691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839F72-1A07-4FC5-BDDB-9E41A0F82A76}">
      <dsp:nvSpPr>
        <dsp:cNvPr id="0" name=""/>
        <dsp:cNvSpPr/>
      </dsp:nvSpPr>
      <dsp:spPr>
        <a:xfrm>
          <a:off x="1712166" y="3761589"/>
          <a:ext cx="1600720" cy="10404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Brunej</a:t>
          </a:r>
          <a:endParaRPr lang="cs-CZ" sz="2300" kern="1200" dirty="0"/>
        </a:p>
      </dsp:txBody>
      <dsp:txXfrm>
        <a:off x="1712166" y="3761589"/>
        <a:ext cx="1600720" cy="1040468"/>
      </dsp:txXfrm>
    </dsp:sp>
    <dsp:sp modelId="{0ED4BC17-75FC-47C4-BEA6-77FA5BFF5063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347042" y="3227404"/>
              </a:moveTo>
              <a:arcTo wR="2077753" hR="2077753" stAng="8784317" swAng="219536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B1D0B9-4298-460D-8BF5-95A13745F6B0}">
      <dsp:nvSpPr>
        <dsp:cNvPr id="0" name=""/>
        <dsp:cNvSpPr/>
      </dsp:nvSpPr>
      <dsp:spPr>
        <a:xfrm>
          <a:off x="957378" y="1438591"/>
          <a:ext cx="1600720" cy="10404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Východní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Timor</a:t>
          </a:r>
          <a:endParaRPr lang="cs-CZ" sz="2300" kern="1200" dirty="0"/>
        </a:p>
      </dsp:txBody>
      <dsp:txXfrm>
        <a:off x="957378" y="1438591"/>
        <a:ext cx="1600720" cy="1040468"/>
      </dsp:txXfrm>
    </dsp:sp>
    <dsp:sp modelId="{ACAF1BFF-E0C6-47A1-97E6-41D4142B99E1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362202" y="905599"/>
              </a:moveTo>
              <a:arcTo wR="2077753" hR="2077753" stAng="12860576" swAng="1960320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816618C-36D7-439A-9449-EFC46B849C15}">
      <dsp:nvSpPr>
        <dsp:cNvPr id="0" name=""/>
        <dsp:cNvSpPr/>
      </dsp:nvSpPr>
      <dsp:spPr>
        <a:xfrm>
          <a:off x="0" y="0"/>
          <a:ext cx="7467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12B05F-C1C8-45BA-9A32-30AD8B787F42}">
      <dsp:nvSpPr>
        <dsp:cNvPr id="0" name=""/>
        <dsp:cNvSpPr/>
      </dsp:nvSpPr>
      <dsp:spPr>
        <a:xfrm>
          <a:off x="0" y="0"/>
          <a:ext cx="1493520" cy="4873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Malajsie </a:t>
          </a:r>
          <a:endParaRPr lang="cs-CZ" sz="2700" kern="1200" dirty="0"/>
        </a:p>
      </dsp:txBody>
      <dsp:txXfrm>
        <a:off x="0" y="0"/>
        <a:ext cx="1493520" cy="4873625"/>
      </dsp:txXfrm>
    </dsp:sp>
    <dsp:sp modelId="{7155D827-FE52-41F5-BCFB-BD1016ACD157}">
      <dsp:nvSpPr>
        <dsp:cNvPr id="0" name=""/>
        <dsp:cNvSpPr/>
      </dsp:nvSpPr>
      <dsp:spPr>
        <a:xfrm>
          <a:off x="1605534" y="76150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lvl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cín – nejvíc na </a:t>
          </a:r>
          <a:r>
            <a:rPr lang="cs-CZ" sz="5400" kern="1200" dirty="0" smtClean="0"/>
            <a:t>sv.</a:t>
          </a:r>
          <a:endParaRPr lang="cs-CZ" sz="5400" kern="1200" dirty="0"/>
        </a:p>
      </dsp:txBody>
      <dsp:txXfrm>
        <a:off x="1605534" y="76150"/>
        <a:ext cx="5862066" cy="1523007"/>
      </dsp:txXfrm>
    </dsp:sp>
    <dsp:sp modelId="{D70B9BED-8FA5-4407-A010-1B160B79A792}">
      <dsp:nvSpPr>
        <dsp:cNvPr id="0" name=""/>
        <dsp:cNvSpPr/>
      </dsp:nvSpPr>
      <dsp:spPr>
        <a:xfrm>
          <a:off x="1493520" y="1599158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B83E61-5DBC-48C5-81B3-6A251E7AE572}">
      <dsp:nvSpPr>
        <dsp:cNvPr id="0" name=""/>
        <dsp:cNvSpPr/>
      </dsp:nvSpPr>
      <dsp:spPr>
        <a:xfrm>
          <a:off x="1605534" y="1675308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lvl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ropa</a:t>
          </a:r>
          <a:endParaRPr lang="cs-CZ" sz="5400" kern="1200" dirty="0"/>
        </a:p>
      </dsp:txBody>
      <dsp:txXfrm>
        <a:off x="1605534" y="1675308"/>
        <a:ext cx="5862066" cy="1523007"/>
      </dsp:txXfrm>
    </dsp:sp>
    <dsp:sp modelId="{0EF978F2-4DEA-436C-B96E-2BF6DC819976}">
      <dsp:nvSpPr>
        <dsp:cNvPr id="0" name=""/>
        <dsp:cNvSpPr/>
      </dsp:nvSpPr>
      <dsp:spPr>
        <a:xfrm>
          <a:off x="1493520" y="3198316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692633-C8F0-4F0B-974B-91FFB9F28E2E}">
      <dsp:nvSpPr>
        <dsp:cNvPr id="0" name=""/>
        <dsp:cNvSpPr/>
      </dsp:nvSpPr>
      <dsp:spPr>
        <a:xfrm>
          <a:off x="1605534" y="3274466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lvl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barevné kovy</a:t>
          </a:r>
          <a:endParaRPr lang="cs-CZ" sz="5400" kern="1200" dirty="0"/>
        </a:p>
      </dsp:txBody>
      <dsp:txXfrm>
        <a:off x="1605534" y="3274466"/>
        <a:ext cx="5862066" cy="1523007"/>
      </dsp:txXfrm>
    </dsp:sp>
    <dsp:sp modelId="{88F96625-0B71-41DC-90A8-8D5639896503}">
      <dsp:nvSpPr>
        <dsp:cNvPr id="0" name=""/>
        <dsp:cNvSpPr/>
      </dsp:nvSpPr>
      <dsp:spPr>
        <a:xfrm>
          <a:off x="1493520" y="4797474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8445F57-FF0F-4F57-AF96-033843458381}">
      <dsp:nvSpPr>
        <dsp:cNvPr id="0" name=""/>
        <dsp:cNvSpPr/>
      </dsp:nvSpPr>
      <dsp:spPr>
        <a:xfrm>
          <a:off x="3062697" y="1765710"/>
          <a:ext cx="1342204" cy="134220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kokosové</a:t>
          </a:r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palmy</a:t>
          </a:r>
          <a:endParaRPr lang="cs-CZ" sz="1700" kern="1200" dirty="0"/>
        </a:p>
      </dsp:txBody>
      <dsp:txXfrm>
        <a:off x="3062697" y="1765710"/>
        <a:ext cx="1342204" cy="1342204"/>
      </dsp:txXfrm>
    </dsp:sp>
    <dsp:sp modelId="{43C925BE-FEB8-4B53-BEF0-43C5EE837FA9}">
      <dsp:nvSpPr>
        <dsp:cNvPr id="0" name=""/>
        <dsp:cNvSpPr/>
      </dsp:nvSpPr>
      <dsp:spPr>
        <a:xfrm rot="16200000">
          <a:off x="3530981" y="1546714"/>
          <a:ext cx="405637" cy="32352"/>
        </a:xfrm>
        <a:custGeom>
          <a:avLst/>
          <a:gdLst/>
          <a:ahLst/>
          <a:cxnLst/>
          <a:rect l="0" t="0" r="0" b="0"/>
          <a:pathLst>
            <a:path>
              <a:moveTo>
                <a:pt x="0" y="16176"/>
              </a:moveTo>
              <a:lnTo>
                <a:pt x="405637" y="1617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6200000">
        <a:off x="3723659" y="1552750"/>
        <a:ext cx="20281" cy="20281"/>
      </dsp:txXfrm>
    </dsp:sp>
    <dsp:sp modelId="{34D45C98-0EB3-48EF-80A0-8A105410C2F7}">
      <dsp:nvSpPr>
        <dsp:cNvPr id="0" name=""/>
        <dsp:cNvSpPr/>
      </dsp:nvSpPr>
      <dsp:spPr>
        <a:xfrm>
          <a:off x="3062697" y="17867"/>
          <a:ext cx="1342204" cy="134220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tropické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dřevo</a:t>
          </a:r>
          <a:endParaRPr lang="cs-CZ" sz="2000" kern="1200" dirty="0"/>
        </a:p>
      </dsp:txBody>
      <dsp:txXfrm>
        <a:off x="3062697" y="17867"/>
        <a:ext cx="1342204" cy="1342204"/>
      </dsp:txXfrm>
    </dsp:sp>
    <dsp:sp modelId="{C14F0A3B-EF8E-40E9-9F9E-EF5D077FA41A}">
      <dsp:nvSpPr>
        <dsp:cNvPr id="0" name=""/>
        <dsp:cNvSpPr/>
      </dsp:nvSpPr>
      <dsp:spPr>
        <a:xfrm>
          <a:off x="4404902" y="2420636"/>
          <a:ext cx="405637" cy="32352"/>
        </a:xfrm>
        <a:custGeom>
          <a:avLst/>
          <a:gdLst/>
          <a:ahLst/>
          <a:cxnLst/>
          <a:rect l="0" t="0" r="0" b="0"/>
          <a:pathLst>
            <a:path>
              <a:moveTo>
                <a:pt x="0" y="16176"/>
              </a:moveTo>
              <a:lnTo>
                <a:pt x="405637" y="1617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597580" y="2426671"/>
        <a:ext cx="20281" cy="20281"/>
      </dsp:txXfrm>
    </dsp:sp>
    <dsp:sp modelId="{6F129404-5B7E-45E0-9578-311B9EC300A5}">
      <dsp:nvSpPr>
        <dsp:cNvPr id="0" name=""/>
        <dsp:cNvSpPr/>
      </dsp:nvSpPr>
      <dsp:spPr>
        <a:xfrm>
          <a:off x="4810540" y="1765710"/>
          <a:ext cx="1342204" cy="134220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koření</a:t>
          </a:r>
          <a:endParaRPr lang="cs-CZ" sz="2000" kern="1200" dirty="0"/>
        </a:p>
      </dsp:txBody>
      <dsp:txXfrm>
        <a:off x="4810540" y="1765710"/>
        <a:ext cx="1342204" cy="1342204"/>
      </dsp:txXfrm>
    </dsp:sp>
    <dsp:sp modelId="{57AB7169-8143-4201-8D4D-BE781F624152}">
      <dsp:nvSpPr>
        <dsp:cNvPr id="0" name=""/>
        <dsp:cNvSpPr/>
      </dsp:nvSpPr>
      <dsp:spPr>
        <a:xfrm rot="5400000">
          <a:off x="3530981" y="3294557"/>
          <a:ext cx="405637" cy="32352"/>
        </a:xfrm>
        <a:custGeom>
          <a:avLst/>
          <a:gdLst/>
          <a:ahLst/>
          <a:cxnLst/>
          <a:rect l="0" t="0" r="0" b="0"/>
          <a:pathLst>
            <a:path>
              <a:moveTo>
                <a:pt x="0" y="16176"/>
              </a:moveTo>
              <a:lnTo>
                <a:pt x="405637" y="1617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5400000">
        <a:off x="3723659" y="3300592"/>
        <a:ext cx="20281" cy="20281"/>
      </dsp:txXfrm>
    </dsp:sp>
    <dsp:sp modelId="{44FE2D52-AA7E-460C-A29A-5FA210E2F8CB}">
      <dsp:nvSpPr>
        <dsp:cNvPr id="0" name=""/>
        <dsp:cNvSpPr/>
      </dsp:nvSpPr>
      <dsp:spPr>
        <a:xfrm>
          <a:off x="3062697" y="3513552"/>
          <a:ext cx="1342204" cy="134220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tropické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ovoce</a:t>
          </a:r>
          <a:endParaRPr lang="cs-CZ" sz="2000" kern="1200" dirty="0"/>
        </a:p>
      </dsp:txBody>
      <dsp:txXfrm>
        <a:off x="3062697" y="3513552"/>
        <a:ext cx="1342204" cy="1342204"/>
      </dsp:txXfrm>
    </dsp:sp>
    <dsp:sp modelId="{C70145C7-1748-475D-8C4C-85BFAA63AB33}">
      <dsp:nvSpPr>
        <dsp:cNvPr id="0" name=""/>
        <dsp:cNvSpPr/>
      </dsp:nvSpPr>
      <dsp:spPr>
        <a:xfrm rot="10800000">
          <a:off x="2657059" y="2420636"/>
          <a:ext cx="405637" cy="32352"/>
        </a:xfrm>
        <a:custGeom>
          <a:avLst/>
          <a:gdLst/>
          <a:ahLst/>
          <a:cxnLst/>
          <a:rect l="0" t="0" r="0" b="0"/>
          <a:pathLst>
            <a:path>
              <a:moveTo>
                <a:pt x="0" y="16176"/>
              </a:moveTo>
              <a:lnTo>
                <a:pt x="405637" y="1617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849737" y="2426671"/>
        <a:ext cx="20281" cy="20281"/>
      </dsp:txXfrm>
    </dsp:sp>
    <dsp:sp modelId="{70FBF36D-1A14-4C9C-96BB-53038A012048}">
      <dsp:nvSpPr>
        <dsp:cNvPr id="0" name=""/>
        <dsp:cNvSpPr/>
      </dsp:nvSpPr>
      <dsp:spPr>
        <a:xfrm>
          <a:off x="1314855" y="1765710"/>
          <a:ext cx="1342204" cy="134220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rýže</a:t>
          </a:r>
          <a:endParaRPr lang="cs-CZ" sz="2000" kern="1200" dirty="0"/>
        </a:p>
      </dsp:txBody>
      <dsp:txXfrm>
        <a:off x="1314855" y="1765710"/>
        <a:ext cx="1342204" cy="1342204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1B48D51-2430-4966-B784-DE01676CC97D}">
      <dsp:nvSpPr>
        <dsp:cNvPr id="0" name=""/>
        <dsp:cNvSpPr/>
      </dsp:nvSpPr>
      <dsp:spPr>
        <a:xfrm>
          <a:off x="537463" y="1914"/>
          <a:ext cx="1775742" cy="177574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elektronika</a:t>
          </a:r>
          <a:endParaRPr lang="cs-CZ" sz="1900" kern="1200" dirty="0"/>
        </a:p>
      </dsp:txBody>
      <dsp:txXfrm>
        <a:off x="537463" y="1914"/>
        <a:ext cx="1775742" cy="1775742"/>
      </dsp:txXfrm>
    </dsp:sp>
    <dsp:sp modelId="{66C52904-2936-4884-9EA6-F2CB08CED4D9}">
      <dsp:nvSpPr>
        <dsp:cNvPr id="0" name=""/>
        <dsp:cNvSpPr/>
      </dsp:nvSpPr>
      <dsp:spPr>
        <a:xfrm>
          <a:off x="910368" y="1921847"/>
          <a:ext cx="1029930" cy="1029930"/>
        </a:xfrm>
        <a:prstGeom prst="mathPlus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910368" y="1921847"/>
        <a:ext cx="1029930" cy="1029930"/>
      </dsp:txXfrm>
    </dsp:sp>
    <dsp:sp modelId="{327EFE28-94E5-41BB-A8C1-1D8E94E285A2}">
      <dsp:nvSpPr>
        <dsp:cNvPr id="0" name=""/>
        <dsp:cNvSpPr/>
      </dsp:nvSpPr>
      <dsp:spPr>
        <a:xfrm>
          <a:off x="537463" y="3095968"/>
          <a:ext cx="1775742" cy="177574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textilní</a:t>
          </a:r>
          <a:endParaRPr lang="cs-CZ" sz="1900" kern="1200" dirty="0"/>
        </a:p>
      </dsp:txBody>
      <dsp:txXfrm>
        <a:off x="537463" y="3095968"/>
        <a:ext cx="1775742" cy="1775742"/>
      </dsp:txXfrm>
    </dsp:sp>
    <dsp:sp modelId="{9D86CC1B-8A0F-48D8-A376-2B27757825FF}">
      <dsp:nvSpPr>
        <dsp:cNvPr id="0" name=""/>
        <dsp:cNvSpPr/>
      </dsp:nvSpPr>
      <dsp:spPr>
        <a:xfrm>
          <a:off x="2579567" y="2106524"/>
          <a:ext cx="564686" cy="66057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579567" y="2106524"/>
        <a:ext cx="564686" cy="660576"/>
      </dsp:txXfrm>
    </dsp:sp>
    <dsp:sp modelId="{D357E838-E4C9-4B6D-BCB3-E1A94FC35D3A}">
      <dsp:nvSpPr>
        <dsp:cNvPr id="0" name=""/>
        <dsp:cNvSpPr/>
      </dsp:nvSpPr>
      <dsp:spPr>
        <a:xfrm>
          <a:off x="3378651" y="661069"/>
          <a:ext cx="3551485" cy="355148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spotřební</a:t>
          </a:r>
          <a:endParaRPr lang="cs-CZ" sz="4500" kern="1200" dirty="0"/>
        </a:p>
      </dsp:txBody>
      <dsp:txXfrm>
        <a:off x="3378651" y="661069"/>
        <a:ext cx="3551485" cy="35514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476672"/>
            <a:ext cx="7772400" cy="648072"/>
          </a:xfrm>
        </p:spPr>
        <p:txBody>
          <a:bodyPr>
            <a:normAutofit/>
          </a:bodyPr>
          <a:lstStyle/>
          <a:p>
            <a:r>
              <a:rPr lang="cs-CZ" dirty="0" smtClean="0"/>
              <a:t>ASIE – JIHOVÝCHODNÍ ASIE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VY_32_INOVACE_07-33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53035977"/>
              </p:ext>
            </p:extLst>
          </p:nvPr>
        </p:nvGraphicFramePr>
        <p:xfrm>
          <a:off x="1323608" y="1412776"/>
          <a:ext cx="6208395" cy="2773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VII.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Asie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Jihovýchodní</a:t>
                      </a:r>
                      <a:r>
                        <a:rPr lang="cs-CZ" sz="1400" kern="50" baseline="0" dirty="0" smtClean="0">
                          <a:effectLst/>
                        </a:rPr>
                        <a:t> As</a:t>
                      </a:r>
                      <a:r>
                        <a:rPr lang="cs-CZ" sz="1400" kern="50" dirty="0" smtClean="0">
                          <a:effectLst/>
                        </a:rPr>
                        <a:t>ie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7.12.2011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nás seznamuje s polohou, státy a hospodářstvím JV</a:t>
                      </a:r>
                      <a:r>
                        <a:rPr lang="cs-CZ" sz="1400" kern="50" baseline="0" dirty="0" smtClean="0">
                          <a:effectLst/>
                        </a:rPr>
                        <a:t> Asie.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7333612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444428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katastrofy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366756550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9820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Pevninské státy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84714323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846961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Ostrovní státy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546974744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205544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Singapur – obchodní centrum, přístav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Obr.č.1, 2 </a:t>
            </a:r>
            <a:endParaRPr lang="cs-CZ" sz="9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53351" y="2348880"/>
            <a:ext cx="3370064" cy="36796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564904"/>
            <a:ext cx="3888432" cy="3319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61626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– nerostné suroviny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213390181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210562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- zemědělství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773439407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954465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- průmysl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78279358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950672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</a:t>
            </a:r>
          </a:p>
          <a:p>
            <a:pPr marL="0" indent="0">
              <a:buNone/>
            </a:pPr>
            <a:r>
              <a:rPr lang="cs-CZ" dirty="0"/>
              <a:t>Učebnice - </a:t>
            </a:r>
            <a:r>
              <a:rPr lang="cs-CZ" sz="900" dirty="0"/>
              <a:t>SVATOŇOVÁ, Hana. </a:t>
            </a:r>
            <a:r>
              <a:rPr lang="cs-CZ" sz="900" i="1" dirty="0"/>
              <a:t>Zeměpis : Putování po světadílech, učebnice, 2. díl</a:t>
            </a:r>
            <a:r>
              <a:rPr lang="cs-CZ" sz="900" dirty="0"/>
              <a:t>. první vydání. Brno, Bratislavská 23d : NOVÁ ŠKOLA, s. r. o., 2008. 72 s. ISBN 80-7289-096-4</a:t>
            </a:r>
            <a:r>
              <a:rPr lang="cs-CZ" sz="900" dirty="0" smtClean="0"/>
              <a:t>.</a:t>
            </a:r>
          </a:p>
          <a:p>
            <a:pPr marL="0" indent="0">
              <a:buNone/>
            </a:pPr>
            <a:r>
              <a:rPr lang="cs-CZ" sz="2000" smtClean="0"/>
              <a:t>Obr.č.1, 2 </a:t>
            </a:r>
            <a:r>
              <a:rPr lang="cs-CZ" sz="2000" dirty="0"/>
              <a:t>- </a:t>
            </a:r>
            <a:r>
              <a:rPr lang="cs-CZ" sz="900" dirty="0"/>
              <a:t>Singapur.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20.5.2005, last </a:t>
            </a:r>
            <a:r>
              <a:rPr lang="cs-CZ" sz="900" dirty="0" err="1"/>
              <a:t>modified</a:t>
            </a:r>
            <a:r>
              <a:rPr lang="cs-CZ" sz="900" dirty="0"/>
              <a:t> on 13.10.2011 [cit. 2011-12-07]. Dostupné z WWW: &lt;http://cs.wikipedia.org/wiki/Singapur&gt;.</a:t>
            </a:r>
            <a:endParaRPr lang="cs-CZ" sz="9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6703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396</TotalTime>
  <Words>203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ASIE – JIHOVÝCHODNÍ ASIE</vt:lpstr>
      <vt:lpstr>poloha</vt:lpstr>
      <vt:lpstr>Přírodní katastrofy</vt:lpstr>
      <vt:lpstr>Pevninské státy</vt:lpstr>
      <vt:lpstr>Ostrovní státy</vt:lpstr>
      <vt:lpstr>Singapur – obchodní centrum, přístav</vt:lpstr>
      <vt:lpstr>Hospodářství – nerostné suroviny</vt:lpstr>
      <vt:lpstr>Hospodářství - zemědělství</vt:lpstr>
      <vt:lpstr>Hospodářství - průmysl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18</cp:revision>
  <dcterms:created xsi:type="dcterms:W3CDTF">2011-03-22T17:13:23Z</dcterms:created>
  <dcterms:modified xsi:type="dcterms:W3CDTF">2012-04-19T15:55:15Z</dcterms:modified>
</cp:coreProperties>
</file>