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notesMasterIdLst>
    <p:notesMasterId r:id="rId62"/>
  </p:notesMasterIdLst>
  <p:handoutMasterIdLst>
    <p:handoutMasterId r:id="rId63"/>
  </p:handoutMasterIdLst>
  <p:sldIdLst>
    <p:sldId id="341" r:id="rId5"/>
    <p:sldId id="256" r:id="rId6"/>
    <p:sldId id="262" r:id="rId7"/>
    <p:sldId id="257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06" r:id="rId28"/>
    <p:sldId id="307" r:id="rId29"/>
    <p:sldId id="308" r:id="rId30"/>
    <p:sldId id="309" r:id="rId31"/>
    <p:sldId id="310" r:id="rId32"/>
    <p:sldId id="311" r:id="rId33"/>
    <p:sldId id="312" r:id="rId34"/>
    <p:sldId id="313" r:id="rId35"/>
    <p:sldId id="314" r:id="rId36"/>
    <p:sldId id="315" r:id="rId37"/>
    <p:sldId id="316" r:id="rId38"/>
    <p:sldId id="317" r:id="rId39"/>
    <p:sldId id="318" r:id="rId40"/>
    <p:sldId id="319" r:id="rId41"/>
    <p:sldId id="320" r:id="rId42"/>
    <p:sldId id="321" r:id="rId43"/>
    <p:sldId id="322" r:id="rId44"/>
    <p:sldId id="323" r:id="rId45"/>
    <p:sldId id="324" r:id="rId46"/>
    <p:sldId id="325" r:id="rId47"/>
    <p:sldId id="326" r:id="rId48"/>
    <p:sldId id="327" r:id="rId49"/>
    <p:sldId id="328" r:id="rId50"/>
    <p:sldId id="329" r:id="rId51"/>
    <p:sldId id="330" r:id="rId52"/>
    <p:sldId id="331" r:id="rId53"/>
    <p:sldId id="332" r:id="rId54"/>
    <p:sldId id="333" r:id="rId55"/>
    <p:sldId id="334" r:id="rId56"/>
    <p:sldId id="335" r:id="rId57"/>
    <p:sldId id="336" r:id="rId58"/>
    <p:sldId id="337" r:id="rId59"/>
    <p:sldId id="338" r:id="rId60"/>
    <p:sldId id="339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950" autoAdjust="0"/>
    <p:restoredTop sz="98925" autoAdjust="0"/>
  </p:normalViewPr>
  <p:slideViewPr>
    <p:cSldViewPr snapToGrid="0" showGuides="1">
      <p:cViewPr varScale="1">
        <p:scale>
          <a:sx n="66" d="100"/>
          <a:sy n="66" d="100"/>
        </p:scale>
        <p:origin x="-744" y="-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5" d="100"/>
          <a:sy n="65" d="100"/>
        </p:scale>
        <p:origin x="1848" y="60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61" Type="http://schemas.openxmlformats.org/officeDocument/2006/relationships/slide" Target="slides/slide57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47117E-D58A-422A-A81B-362E9F2EA265}" type="datetimeFigureOut">
              <a:rPr lang="en-US" smtClean="0"/>
              <a:pPr/>
              <a:t>7/6/2017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438575-B761-4121-A7E4-457BB626566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239646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552672-2D72-42C2-B0B5-4CADDCB794C9}" type="datetimeFigureOut">
              <a:rPr lang="en-US" smtClean="0"/>
              <a:pPr/>
              <a:t>7/6/2017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4BA502-DDEA-4552-B72A-9C62FF6620C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152134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ame Bo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7"/>
          <p:cNvSpPr>
            <a:spLocks noGrp="1"/>
          </p:cNvSpPr>
          <p:nvPr>
            <p:ph type="body" sz="quarter" idx="13" hasCustomPrompt="1"/>
          </p:nvPr>
        </p:nvSpPr>
        <p:spPr>
          <a:xfrm>
            <a:off x="332703" y="357393"/>
            <a:ext cx="2099258" cy="914400"/>
          </a:xfr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Category 1</a:t>
            </a:r>
            <a:endParaRPr lang="en-US" dirty="0"/>
          </a:p>
        </p:txBody>
      </p:sp>
      <p:sp>
        <p:nvSpPr>
          <p:cNvPr id="40" name="Text Placeholder 7"/>
          <p:cNvSpPr>
            <a:spLocks noGrp="1"/>
          </p:cNvSpPr>
          <p:nvPr>
            <p:ph type="body" sz="quarter" idx="18" hasCustomPrompt="1"/>
          </p:nvPr>
        </p:nvSpPr>
        <p:spPr>
          <a:xfrm>
            <a:off x="332703" y="1516491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45" name="Text Placeholder 7"/>
          <p:cNvSpPr>
            <a:spLocks noGrp="1"/>
          </p:cNvSpPr>
          <p:nvPr>
            <p:ph type="body" sz="quarter" idx="23" hasCustomPrompt="1"/>
          </p:nvPr>
        </p:nvSpPr>
        <p:spPr>
          <a:xfrm>
            <a:off x="332703" y="2533920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50" name="Text Placeholder 7"/>
          <p:cNvSpPr>
            <a:spLocks noGrp="1"/>
          </p:cNvSpPr>
          <p:nvPr>
            <p:ph type="body" sz="quarter" idx="28" hasCustomPrompt="1"/>
          </p:nvPr>
        </p:nvSpPr>
        <p:spPr>
          <a:xfrm>
            <a:off x="332703" y="3551349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55" name="Text Placeholder 7"/>
          <p:cNvSpPr>
            <a:spLocks noGrp="1"/>
          </p:cNvSpPr>
          <p:nvPr>
            <p:ph type="body" sz="quarter" idx="33" hasCustomPrompt="1"/>
          </p:nvPr>
        </p:nvSpPr>
        <p:spPr>
          <a:xfrm>
            <a:off x="332703" y="4568778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60" name="Text Placeholder 7"/>
          <p:cNvSpPr>
            <a:spLocks noGrp="1"/>
          </p:cNvSpPr>
          <p:nvPr>
            <p:ph type="body" sz="quarter" idx="38" hasCustomPrompt="1"/>
          </p:nvPr>
        </p:nvSpPr>
        <p:spPr>
          <a:xfrm>
            <a:off x="332703" y="5586207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36" name="Text Placeholder 7"/>
          <p:cNvSpPr>
            <a:spLocks noGrp="1"/>
          </p:cNvSpPr>
          <p:nvPr>
            <p:ph type="body" sz="quarter" idx="14" hasCustomPrompt="1"/>
          </p:nvPr>
        </p:nvSpPr>
        <p:spPr>
          <a:xfrm>
            <a:off x="2689537" y="357393"/>
            <a:ext cx="2099258" cy="914400"/>
          </a:xfrm>
          <a:solidFill>
            <a:schemeClr val="accent2"/>
          </a:solidFill>
          <a:ln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Category 2</a:t>
            </a:r>
            <a:endParaRPr lang="en-US" dirty="0"/>
          </a:p>
        </p:txBody>
      </p:sp>
      <p:sp>
        <p:nvSpPr>
          <p:cNvPr id="41" name="Text Placeholder 7"/>
          <p:cNvSpPr>
            <a:spLocks noGrp="1"/>
          </p:cNvSpPr>
          <p:nvPr>
            <p:ph type="body" sz="quarter" idx="19" hasCustomPrompt="1"/>
          </p:nvPr>
        </p:nvSpPr>
        <p:spPr>
          <a:xfrm>
            <a:off x="2689537" y="1516491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46" name="Text Placeholder 7"/>
          <p:cNvSpPr>
            <a:spLocks noGrp="1"/>
          </p:cNvSpPr>
          <p:nvPr>
            <p:ph type="body" sz="quarter" idx="24" hasCustomPrompt="1"/>
          </p:nvPr>
        </p:nvSpPr>
        <p:spPr>
          <a:xfrm>
            <a:off x="2689537" y="2533920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51" name="Text Placeholder 7"/>
          <p:cNvSpPr>
            <a:spLocks noGrp="1"/>
          </p:cNvSpPr>
          <p:nvPr>
            <p:ph type="body" sz="quarter" idx="29" hasCustomPrompt="1"/>
          </p:nvPr>
        </p:nvSpPr>
        <p:spPr>
          <a:xfrm>
            <a:off x="2689537" y="3551349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56" name="Text Placeholder 7"/>
          <p:cNvSpPr>
            <a:spLocks noGrp="1"/>
          </p:cNvSpPr>
          <p:nvPr>
            <p:ph type="body" sz="quarter" idx="34" hasCustomPrompt="1"/>
          </p:nvPr>
        </p:nvSpPr>
        <p:spPr>
          <a:xfrm>
            <a:off x="2689537" y="4568778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61" name="Text Placeholder 7"/>
          <p:cNvSpPr>
            <a:spLocks noGrp="1"/>
          </p:cNvSpPr>
          <p:nvPr>
            <p:ph type="body" sz="quarter" idx="39" hasCustomPrompt="1"/>
          </p:nvPr>
        </p:nvSpPr>
        <p:spPr>
          <a:xfrm>
            <a:off x="2689537" y="5586207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37" name="Text Placeholder 7"/>
          <p:cNvSpPr>
            <a:spLocks noGrp="1"/>
          </p:cNvSpPr>
          <p:nvPr>
            <p:ph type="body" sz="quarter" idx="15" hasCustomPrompt="1"/>
          </p:nvPr>
        </p:nvSpPr>
        <p:spPr>
          <a:xfrm>
            <a:off x="5046371" y="357393"/>
            <a:ext cx="2099258" cy="914400"/>
          </a:xfr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Category 3</a:t>
            </a:r>
            <a:endParaRPr lang="en-US" dirty="0"/>
          </a:p>
        </p:txBody>
      </p:sp>
      <p:sp>
        <p:nvSpPr>
          <p:cNvPr id="42" name="Text Placeholder 7"/>
          <p:cNvSpPr>
            <a:spLocks noGrp="1"/>
          </p:cNvSpPr>
          <p:nvPr>
            <p:ph type="body" sz="quarter" idx="20" hasCustomPrompt="1"/>
          </p:nvPr>
        </p:nvSpPr>
        <p:spPr>
          <a:xfrm>
            <a:off x="5046371" y="1516491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47" name="Text Placeholder 7"/>
          <p:cNvSpPr>
            <a:spLocks noGrp="1"/>
          </p:cNvSpPr>
          <p:nvPr>
            <p:ph type="body" sz="quarter" idx="25" hasCustomPrompt="1"/>
          </p:nvPr>
        </p:nvSpPr>
        <p:spPr>
          <a:xfrm>
            <a:off x="5046371" y="2533920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52" name="Text Placeholder 7"/>
          <p:cNvSpPr>
            <a:spLocks noGrp="1"/>
          </p:cNvSpPr>
          <p:nvPr>
            <p:ph type="body" sz="quarter" idx="30" hasCustomPrompt="1"/>
          </p:nvPr>
        </p:nvSpPr>
        <p:spPr>
          <a:xfrm>
            <a:off x="5046371" y="3551349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57" name="Text Placeholder 7"/>
          <p:cNvSpPr>
            <a:spLocks noGrp="1"/>
          </p:cNvSpPr>
          <p:nvPr>
            <p:ph type="body" sz="quarter" idx="35" hasCustomPrompt="1"/>
          </p:nvPr>
        </p:nvSpPr>
        <p:spPr>
          <a:xfrm>
            <a:off x="5046371" y="4568778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62" name="Text Placeholder 7"/>
          <p:cNvSpPr>
            <a:spLocks noGrp="1"/>
          </p:cNvSpPr>
          <p:nvPr>
            <p:ph type="body" sz="quarter" idx="40" hasCustomPrompt="1"/>
          </p:nvPr>
        </p:nvSpPr>
        <p:spPr>
          <a:xfrm>
            <a:off x="5046371" y="5586207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38" name="Text Placeholder 7"/>
          <p:cNvSpPr>
            <a:spLocks noGrp="1"/>
          </p:cNvSpPr>
          <p:nvPr>
            <p:ph type="body" sz="quarter" idx="16" hasCustomPrompt="1"/>
          </p:nvPr>
        </p:nvSpPr>
        <p:spPr>
          <a:xfrm>
            <a:off x="7403205" y="357393"/>
            <a:ext cx="2099258" cy="914400"/>
          </a:xfrm>
          <a:solidFill>
            <a:schemeClr val="accent4"/>
          </a:solidFill>
          <a:ln>
            <a:solidFill>
              <a:schemeClr val="accent4"/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Category 4</a:t>
            </a:r>
            <a:endParaRPr lang="en-US" dirty="0"/>
          </a:p>
        </p:txBody>
      </p:sp>
      <p:sp>
        <p:nvSpPr>
          <p:cNvPr id="43" name="Text Placeholder 7"/>
          <p:cNvSpPr>
            <a:spLocks noGrp="1"/>
          </p:cNvSpPr>
          <p:nvPr>
            <p:ph type="body" sz="quarter" idx="21" hasCustomPrompt="1"/>
          </p:nvPr>
        </p:nvSpPr>
        <p:spPr>
          <a:xfrm>
            <a:off x="7403205" y="1516491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48" name="Text Placeholder 7"/>
          <p:cNvSpPr>
            <a:spLocks noGrp="1"/>
          </p:cNvSpPr>
          <p:nvPr>
            <p:ph type="body" sz="quarter" idx="26" hasCustomPrompt="1"/>
          </p:nvPr>
        </p:nvSpPr>
        <p:spPr>
          <a:xfrm>
            <a:off x="7403205" y="2533920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53" name="Text Placeholder 7"/>
          <p:cNvSpPr>
            <a:spLocks noGrp="1"/>
          </p:cNvSpPr>
          <p:nvPr>
            <p:ph type="body" sz="quarter" idx="31" hasCustomPrompt="1"/>
          </p:nvPr>
        </p:nvSpPr>
        <p:spPr>
          <a:xfrm>
            <a:off x="7403205" y="3551349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58" name="Text Placeholder 7"/>
          <p:cNvSpPr>
            <a:spLocks noGrp="1"/>
          </p:cNvSpPr>
          <p:nvPr>
            <p:ph type="body" sz="quarter" idx="36" hasCustomPrompt="1"/>
          </p:nvPr>
        </p:nvSpPr>
        <p:spPr>
          <a:xfrm>
            <a:off x="7403205" y="4568778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63" name="Text Placeholder 7"/>
          <p:cNvSpPr>
            <a:spLocks noGrp="1"/>
          </p:cNvSpPr>
          <p:nvPr>
            <p:ph type="body" sz="quarter" idx="41" hasCustomPrompt="1"/>
          </p:nvPr>
        </p:nvSpPr>
        <p:spPr>
          <a:xfrm>
            <a:off x="7403205" y="5586207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39" name="Text Placeholder 7"/>
          <p:cNvSpPr>
            <a:spLocks noGrp="1"/>
          </p:cNvSpPr>
          <p:nvPr>
            <p:ph type="body" sz="quarter" idx="17" hasCustomPrompt="1"/>
          </p:nvPr>
        </p:nvSpPr>
        <p:spPr>
          <a:xfrm>
            <a:off x="9760039" y="357393"/>
            <a:ext cx="2099258" cy="914400"/>
          </a:xfrm>
          <a:solidFill>
            <a:schemeClr val="accent5"/>
          </a:solidFill>
          <a:ln>
            <a:solidFill>
              <a:schemeClr val="accent5"/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chemeClr val="tx1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Category 5</a:t>
            </a:r>
            <a:endParaRPr lang="en-US" dirty="0"/>
          </a:p>
        </p:txBody>
      </p:sp>
      <p:sp>
        <p:nvSpPr>
          <p:cNvPr id="44" name="Text Placeholder 7"/>
          <p:cNvSpPr>
            <a:spLocks noGrp="1"/>
          </p:cNvSpPr>
          <p:nvPr>
            <p:ph type="body" sz="quarter" idx="22" hasCustomPrompt="1"/>
          </p:nvPr>
        </p:nvSpPr>
        <p:spPr>
          <a:xfrm>
            <a:off x="9760039" y="1516491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49" name="Text Placeholder 7"/>
          <p:cNvSpPr>
            <a:spLocks noGrp="1"/>
          </p:cNvSpPr>
          <p:nvPr>
            <p:ph type="body" sz="quarter" idx="27" hasCustomPrompt="1"/>
          </p:nvPr>
        </p:nvSpPr>
        <p:spPr>
          <a:xfrm>
            <a:off x="9760039" y="2533920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54" name="Text Placeholder 7"/>
          <p:cNvSpPr>
            <a:spLocks noGrp="1"/>
          </p:cNvSpPr>
          <p:nvPr>
            <p:ph type="body" sz="quarter" idx="32" hasCustomPrompt="1"/>
          </p:nvPr>
        </p:nvSpPr>
        <p:spPr>
          <a:xfrm>
            <a:off x="9760039" y="3551349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59" name="Text Placeholder 7"/>
          <p:cNvSpPr>
            <a:spLocks noGrp="1"/>
          </p:cNvSpPr>
          <p:nvPr>
            <p:ph type="body" sz="quarter" idx="37" hasCustomPrompt="1"/>
          </p:nvPr>
        </p:nvSpPr>
        <p:spPr>
          <a:xfrm>
            <a:off x="9760039" y="4568778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64" name="Text Placeholder 7"/>
          <p:cNvSpPr>
            <a:spLocks noGrp="1"/>
          </p:cNvSpPr>
          <p:nvPr>
            <p:ph type="body" sz="quarter" idx="42" hasCustomPrompt="1"/>
          </p:nvPr>
        </p:nvSpPr>
        <p:spPr>
          <a:xfrm>
            <a:off x="9760039" y="5586207"/>
            <a:ext cx="2099258" cy="914400"/>
          </a:xfr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400" baseline="0">
                <a:solidFill>
                  <a:srgbClr val="FFFFFF"/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33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You can type your own categories and points values in this game board.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slides we’ve provided.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a points box to go to that question,</a:t>
            </a:r>
            <a:r>
              <a:rPr lang="en-US" sz="1600" baseline="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then </a:t>
            </a: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click to</a:t>
            </a:r>
            <a:r>
              <a:rPr lang="en-US" sz="1600" baseline="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 move to the answer slide</a:t>
            </a: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Click the left triangle to return to this game board slide. </a:t>
            </a:r>
          </a:p>
        </p:txBody>
      </p:sp>
    </p:spTree>
    <p:extLst>
      <p:ext uri="{BB962C8B-B14F-4D97-AF65-F5344CB8AC3E}">
        <p14:creationId xmlns="" xmlns:p14="http://schemas.microsoft.com/office/powerpoint/2010/main" val="38307606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1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 bwMode="invGray">
          <a:xfrm>
            <a:off x="0" y="3372365"/>
            <a:ext cx="12192000" cy="187488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1133588" y="3522944"/>
            <a:ext cx="10828224" cy="1583628"/>
          </a:xfrm>
        </p:spPr>
        <p:txBody>
          <a:bodyPr>
            <a:normAutofit/>
          </a:bodyPr>
          <a:lstStyle>
            <a:lvl1pPr>
              <a:defRPr sz="5400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Category 1 divider slide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157125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1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Q"/>
          <p:cNvSpPr txBox="1"/>
          <p:nvPr userDrawn="1"/>
        </p:nvSpPr>
        <p:spPr>
          <a:xfrm rot="16200000">
            <a:off x="-2011120" y="1990047"/>
            <a:ext cx="5749803" cy="176971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just"/>
            <a:r>
              <a:rPr lang="en-US" sz="115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Corbel" panose="020B0503020204020204" pitchFamily="34" charset="0"/>
                <a:cs typeface="Arial" panose="020B0604020202020204" pitchFamily="34" charset="0"/>
              </a:rPr>
              <a:t>Question</a:t>
            </a:r>
          </a:p>
        </p:txBody>
      </p:sp>
      <p:sp>
        <p:nvSpPr>
          <p:cNvPr id="8" name="Question"/>
          <p:cNvSpPr>
            <a:spLocks noGrp="1"/>
          </p:cNvSpPr>
          <p:nvPr>
            <p:ph type="body" sz="quarter" idx="13" hasCustomPrompt="1"/>
          </p:nvPr>
        </p:nvSpPr>
        <p:spPr>
          <a:xfrm>
            <a:off x="1841679" y="1873957"/>
            <a:ext cx="8885530" cy="20018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Type question here. </a:t>
            </a:r>
            <a:endParaRPr lang="en-US" dirty="0"/>
          </a:p>
        </p:txBody>
      </p:sp>
      <p:sp>
        <p:nvSpPr>
          <p:cNvPr id="2" name="Rectangle 1"/>
          <p:cNvSpPr/>
          <p:nvPr userDrawn="1"/>
        </p:nvSpPr>
        <p:spPr bwMode="invGray">
          <a:xfrm>
            <a:off x="0" y="5749805"/>
            <a:ext cx="12192000" cy="110819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oints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9109425" y="5900384"/>
            <a:ext cx="1897666" cy="781394"/>
          </a:xfrm>
        </p:spPr>
        <p:txBody>
          <a:bodyPr anchor="ctr">
            <a:noAutofit/>
          </a:bodyPr>
          <a:lstStyle>
            <a:lvl1pPr marL="0" indent="0" algn="r">
              <a:spcBef>
                <a:spcPts val="0"/>
              </a:spcBef>
              <a:buNone/>
              <a:defRPr sz="4800" baseline="0">
                <a:solidFill>
                  <a:schemeClr val="tx1">
                    <a:alpha val="63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10" name="Back to game board">
            <a:hlinkClick r:id="rId2" action="ppaction://hlinksldjump"/>
          </p:cNvPr>
          <p:cNvSpPr/>
          <p:nvPr userDrawn="1"/>
        </p:nvSpPr>
        <p:spPr bwMode="invGray">
          <a:xfrm rot="16200000">
            <a:off x="169030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placeholders. You can add the points value at the bottom for reference.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the left triangle to return to the game board slide. </a:t>
            </a:r>
          </a:p>
        </p:txBody>
      </p:sp>
      <p:sp>
        <p:nvSpPr>
          <p:cNvPr id="6" name="Title 5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3000"/>
                  </a:schemeClr>
                </a:solidFill>
              </a:defRPr>
            </a:lvl1pPr>
          </a:lstStyle>
          <a:p>
            <a:r>
              <a:rPr lang="en-US" dirty="0" smtClean="0"/>
              <a:t>Category 1</a:t>
            </a:r>
            <a:endParaRPr lang="en-US" dirty="0"/>
          </a:p>
        </p:txBody>
      </p:sp>
      <p:sp>
        <p:nvSpPr>
          <p:cNvPr id="14" name="Back to game board">
            <a:hlinkClick r:id="" action="ppaction://hlinkshowjump?jump=nextslide"/>
          </p:cNvPr>
          <p:cNvSpPr/>
          <p:nvPr userDrawn="1"/>
        </p:nvSpPr>
        <p:spPr bwMode="invGray">
          <a:xfrm rot="5400000" flipH="1">
            <a:off x="11220383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082298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1 Answ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Q"/>
          <p:cNvSpPr txBox="1"/>
          <p:nvPr userDrawn="1"/>
        </p:nvSpPr>
        <p:spPr>
          <a:xfrm rot="16200000">
            <a:off x="-2011120" y="1813076"/>
            <a:ext cx="5749803" cy="2123658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just"/>
            <a:r>
              <a:rPr lang="en-US" sz="13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Corbel" panose="020B0503020204020204" pitchFamily="34" charset="0"/>
                <a:cs typeface="Arial" panose="020B0604020202020204" pitchFamily="34" charset="0"/>
              </a:rPr>
              <a:t>Answer</a:t>
            </a:r>
          </a:p>
        </p:txBody>
      </p:sp>
      <p:sp>
        <p:nvSpPr>
          <p:cNvPr id="8" name="Question"/>
          <p:cNvSpPr>
            <a:spLocks noGrp="1"/>
          </p:cNvSpPr>
          <p:nvPr>
            <p:ph type="body" sz="quarter" idx="13" hasCustomPrompt="1"/>
          </p:nvPr>
        </p:nvSpPr>
        <p:spPr>
          <a:xfrm>
            <a:off x="1841679" y="1873957"/>
            <a:ext cx="8885530" cy="20018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Type answer here. </a:t>
            </a:r>
            <a:endParaRPr lang="en-US" dirty="0"/>
          </a:p>
        </p:txBody>
      </p:sp>
      <p:sp>
        <p:nvSpPr>
          <p:cNvPr id="2" name="Rectangle 1"/>
          <p:cNvSpPr/>
          <p:nvPr userDrawn="1"/>
        </p:nvSpPr>
        <p:spPr bwMode="invGray">
          <a:xfrm>
            <a:off x="0" y="5749805"/>
            <a:ext cx="12192000" cy="110819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oints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9109424" y="5900385"/>
            <a:ext cx="2852388" cy="781394"/>
          </a:xfrm>
        </p:spPr>
        <p:txBody>
          <a:bodyPr anchor="ctr">
            <a:noAutofit/>
          </a:bodyPr>
          <a:lstStyle>
            <a:lvl1pPr marL="0" indent="0" algn="r">
              <a:spcBef>
                <a:spcPts val="0"/>
              </a:spcBef>
              <a:buNone/>
              <a:defRPr sz="4800" baseline="0">
                <a:solidFill>
                  <a:schemeClr val="tx1">
                    <a:alpha val="63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10" name="Back to game board">
            <a:hlinkClick r:id="rId2" action="ppaction://hlinksldjump"/>
          </p:cNvPr>
          <p:cNvSpPr/>
          <p:nvPr userDrawn="1"/>
        </p:nvSpPr>
        <p:spPr bwMode="invGray">
          <a:xfrm rot="16200000">
            <a:off x="169030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placeholders. You can add the points value at the bottom for reference.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the triangle to return to the game board slide.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3000"/>
                  </a:schemeClr>
                </a:solidFill>
              </a:defRPr>
            </a:lvl1pPr>
          </a:lstStyle>
          <a:p>
            <a:r>
              <a:rPr lang="en-US" dirty="0" smtClean="0"/>
              <a:t>Category 1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3196018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2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 bwMode="invGray">
          <a:xfrm>
            <a:off x="0" y="3372365"/>
            <a:ext cx="12192000" cy="18748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1133588" y="3522944"/>
            <a:ext cx="10828224" cy="1583628"/>
          </a:xfrm>
        </p:spPr>
        <p:txBody>
          <a:bodyPr>
            <a:normAutofit/>
          </a:bodyPr>
          <a:lstStyle>
            <a:lvl1pPr>
              <a:defRPr sz="5400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Category 2 divider slide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3171106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2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Q"/>
          <p:cNvSpPr txBox="1"/>
          <p:nvPr userDrawn="1"/>
        </p:nvSpPr>
        <p:spPr>
          <a:xfrm rot="16200000">
            <a:off x="-2011120" y="1990047"/>
            <a:ext cx="5749803" cy="176971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just"/>
            <a:r>
              <a:rPr lang="en-US" sz="115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Corbel" panose="020B0503020204020204" pitchFamily="34" charset="0"/>
                <a:cs typeface="Arial" panose="020B0604020202020204" pitchFamily="34" charset="0"/>
              </a:rPr>
              <a:t>Question</a:t>
            </a:r>
          </a:p>
        </p:txBody>
      </p:sp>
      <p:sp>
        <p:nvSpPr>
          <p:cNvPr id="8" name="Question"/>
          <p:cNvSpPr>
            <a:spLocks noGrp="1"/>
          </p:cNvSpPr>
          <p:nvPr>
            <p:ph type="body" sz="quarter" idx="13" hasCustomPrompt="1"/>
          </p:nvPr>
        </p:nvSpPr>
        <p:spPr>
          <a:xfrm>
            <a:off x="1841679" y="1873957"/>
            <a:ext cx="8885530" cy="20018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Type question here. </a:t>
            </a:r>
            <a:endParaRPr lang="en-US" dirty="0"/>
          </a:p>
        </p:txBody>
      </p:sp>
      <p:sp>
        <p:nvSpPr>
          <p:cNvPr id="2" name="Rectangle 1"/>
          <p:cNvSpPr/>
          <p:nvPr userDrawn="1"/>
        </p:nvSpPr>
        <p:spPr bwMode="invGray">
          <a:xfrm>
            <a:off x="0" y="5749805"/>
            <a:ext cx="12192000" cy="110819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oints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9109425" y="5900384"/>
            <a:ext cx="1897666" cy="781394"/>
          </a:xfrm>
        </p:spPr>
        <p:txBody>
          <a:bodyPr anchor="ctr">
            <a:noAutofit/>
          </a:bodyPr>
          <a:lstStyle>
            <a:lvl1pPr marL="0" indent="0" algn="r">
              <a:spcBef>
                <a:spcPts val="0"/>
              </a:spcBef>
              <a:buNone/>
              <a:defRPr sz="4800" baseline="0">
                <a:solidFill>
                  <a:schemeClr val="tx1">
                    <a:alpha val="63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10" name="Back to game board">
            <a:hlinkClick r:id="rId2" action="ppaction://hlinksldjump"/>
          </p:cNvPr>
          <p:cNvSpPr/>
          <p:nvPr userDrawn="1"/>
        </p:nvSpPr>
        <p:spPr bwMode="invGray">
          <a:xfrm rot="16200000">
            <a:off x="169030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placeholders. You can add the points value at the bottom for reference.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the triangle to return to the game board slide.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3000"/>
                  </a:schemeClr>
                </a:solidFill>
              </a:defRPr>
            </a:lvl1pPr>
          </a:lstStyle>
          <a:p>
            <a:r>
              <a:rPr lang="en-US" dirty="0" smtClean="0"/>
              <a:t>Category 2</a:t>
            </a:r>
            <a:endParaRPr lang="en-US" dirty="0"/>
          </a:p>
        </p:txBody>
      </p:sp>
      <p:sp>
        <p:nvSpPr>
          <p:cNvPr id="12" name="Back to game board">
            <a:hlinkClick r:id="" action="ppaction://hlinkshowjump?jump=nextslide"/>
          </p:cNvPr>
          <p:cNvSpPr/>
          <p:nvPr userDrawn="1"/>
        </p:nvSpPr>
        <p:spPr bwMode="invGray">
          <a:xfrm rot="5400000" flipH="1">
            <a:off x="11220383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873913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2 Answ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Q"/>
          <p:cNvSpPr txBox="1"/>
          <p:nvPr userDrawn="1"/>
        </p:nvSpPr>
        <p:spPr>
          <a:xfrm rot="16200000">
            <a:off x="-2011120" y="1813076"/>
            <a:ext cx="5749803" cy="2123658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just"/>
            <a:r>
              <a:rPr lang="en-US" sz="13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Corbel" panose="020B0503020204020204" pitchFamily="34" charset="0"/>
                <a:cs typeface="Arial" panose="020B0604020202020204" pitchFamily="34" charset="0"/>
              </a:rPr>
              <a:t>Answer</a:t>
            </a:r>
          </a:p>
        </p:txBody>
      </p:sp>
      <p:sp>
        <p:nvSpPr>
          <p:cNvPr id="8" name="Question"/>
          <p:cNvSpPr>
            <a:spLocks noGrp="1"/>
          </p:cNvSpPr>
          <p:nvPr>
            <p:ph type="body" sz="quarter" idx="13" hasCustomPrompt="1"/>
          </p:nvPr>
        </p:nvSpPr>
        <p:spPr>
          <a:xfrm>
            <a:off x="1841679" y="1873957"/>
            <a:ext cx="8885530" cy="20018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Type answer here. </a:t>
            </a:r>
            <a:endParaRPr lang="en-US" dirty="0"/>
          </a:p>
        </p:txBody>
      </p:sp>
      <p:sp>
        <p:nvSpPr>
          <p:cNvPr id="2" name="Rectangle 1"/>
          <p:cNvSpPr/>
          <p:nvPr userDrawn="1"/>
        </p:nvSpPr>
        <p:spPr bwMode="invGray">
          <a:xfrm>
            <a:off x="0" y="5749805"/>
            <a:ext cx="12192000" cy="110819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oints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9109424" y="5900385"/>
            <a:ext cx="2852388" cy="781394"/>
          </a:xfrm>
        </p:spPr>
        <p:txBody>
          <a:bodyPr anchor="ctr">
            <a:noAutofit/>
          </a:bodyPr>
          <a:lstStyle>
            <a:lvl1pPr marL="0" indent="0" algn="r">
              <a:spcBef>
                <a:spcPts val="0"/>
              </a:spcBef>
              <a:buNone/>
              <a:defRPr sz="4800" baseline="0">
                <a:solidFill>
                  <a:schemeClr val="tx1">
                    <a:alpha val="63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10" name="Back to game board">
            <a:hlinkClick r:id="rId2" action="ppaction://hlinksldjump"/>
          </p:cNvPr>
          <p:cNvSpPr/>
          <p:nvPr userDrawn="1"/>
        </p:nvSpPr>
        <p:spPr bwMode="invGray">
          <a:xfrm rot="16200000">
            <a:off x="169030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placeholders. You can add the points value at the bottom for reference.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the triangle to return to the game board slide.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3000"/>
                  </a:schemeClr>
                </a:solidFill>
              </a:defRPr>
            </a:lvl1pPr>
          </a:lstStyle>
          <a:p>
            <a:r>
              <a:rPr lang="en-US" dirty="0" smtClean="0"/>
              <a:t>Category 2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5037557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3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 bwMode="invGray">
          <a:xfrm>
            <a:off x="0" y="3372365"/>
            <a:ext cx="12192000" cy="187488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1133588" y="3522944"/>
            <a:ext cx="10828224" cy="1583628"/>
          </a:xfrm>
        </p:spPr>
        <p:txBody>
          <a:bodyPr>
            <a:normAutofit/>
          </a:bodyPr>
          <a:lstStyle>
            <a:lvl1pPr>
              <a:defRPr sz="5400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Category 3 divider slide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0159857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3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Q"/>
          <p:cNvSpPr txBox="1"/>
          <p:nvPr userDrawn="1"/>
        </p:nvSpPr>
        <p:spPr>
          <a:xfrm rot="16200000">
            <a:off x="-2011120" y="1990047"/>
            <a:ext cx="5749803" cy="176971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just"/>
            <a:r>
              <a:rPr lang="en-US" sz="115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Corbel" panose="020B0503020204020204" pitchFamily="34" charset="0"/>
                <a:cs typeface="Arial" panose="020B0604020202020204" pitchFamily="34" charset="0"/>
              </a:rPr>
              <a:t>Question</a:t>
            </a:r>
          </a:p>
        </p:txBody>
      </p:sp>
      <p:sp>
        <p:nvSpPr>
          <p:cNvPr id="8" name="Question"/>
          <p:cNvSpPr>
            <a:spLocks noGrp="1"/>
          </p:cNvSpPr>
          <p:nvPr>
            <p:ph type="body" sz="quarter" idx="13" hasCustomPrompt="1"/>
          </p:nvPr>
        </p:nvSpPr>
        <p:spPr>
          <a:xfrm>
            <a:off x="1841679" y="1873957"/>
            <a:ext cx="8885530" cy="20018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Type question here. </a:t>
            </a:r>
            <a:endParaRPr lang="en-US" dirty="0"/>
          </a:p>
        </p:txBody>
      </p:sp>
      <p:sp>
        <p:nvSpPr>
          <p:cNvPr id="2" name="Rectangle 1"/>
          <p:cNvSpPr/>
          <p:nvPr userDrawn="1"/>
        </p:nvSpPr>
        <p:spPr bwMode="invGray">
          <a:xfrm>
            <a:off x="0" y="5749805"/>
            <a:ext cx="12192000" cy="11081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oints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9109425" y="5900384"/>
            <a:ext cx="1897666" cy="781394"/>
          </a:xfrm>
        </p:spPr>
        <p:txBody>
          <a:bodyPr anchor="ctr">
            <a:noAutofit/>
          </a:bodyPr>
          <a:lstStyle>
            <a:lvl1pPr marL="0" indent="0" algn="r">
              <a:spcBef>
                <a:spcPts val="0"/>
              </a:spcBef>
              <a:buNone/>
              <a:defRPr sz="4800" baseline="0">
                <a:solidFill>
                  <a:schemeClr val="tx1">
                    <a:alpha val="63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10" name="Back to game board">
            <a:hlinkClick r:id="rId2" action="ppaction://hlinksldjump"/>
          </p:cNvPr>
          <p:cNvSpPr/>
          <p:nvPr userDrawn="1"/>
        </p:nvSpPr>
        <p:spPr bwMode="invGray">
          <a:xfrm rot="16200000">
            <a:off x="169030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placeholders. You can add the points value at the bottom for reference.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the triangle to return to the game board slide.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3000"/>
                  </a:schemeClr>
                </a:solidFill>
              </a:defRPr>
            </a:lvl1pPr>
          </a:lstStyle>
          <a:p>
            <a:r>
              <a:rPr lang="en-US" dirty="0" smtClean="0"/>
              <a:t>Category 3</a:t>
            </a:r>
            <a:endParaRPr lang="en-US" dirty="0"/>
          </a:p>
        </p:txBody>
      </p:sp>
      <p:sp>
        <p:nvSpPr>
          <p:cNvPr id="12" name="Back to game board">
            <a:hlinkClick r:id="" action="ppaction://hlinkshowjump?jump=nextslide"/>
          </p:cNvPr>
          <p:cNvSpPr/>
          <p:nvPr userDrawn="1"/>
        </p:nvSpPr>
        <p:spPr bwMode="invGray">
          <a:xfrm rot="5400000" flipH="1">
            <a:off x="11220383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09620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3 Answ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Q"/>
          <p:cNvSpPr txBox="1"/>
          <p:nvPr userDrawn="1"/>
        </p:nvSpPr>
        <p:spPr>
          <a:xfrm rot="16200000">
            <a:off x="-2011120" y="1813076"/>
            <a:ext cx="5749803" cy="2123658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just"/>
            <a:r>
              <a:rPr lang="en-US" sz="13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Corbel" panose="020B0503020204020204" pitchFamily="34" charset="0"/>
                <a:cs typeface="Arial" panose="020B0604020202020204" pitchFamily="34" charset="0"/>
              </a:rPr>
              <a:t>Answer</a:t>
            </a:r>
          </a:p>
        </p:txBody>
      </p:sp>
      <p:sp>
        <p:nvSpPr>
          <p:cNvPr id="8" name="Question"/>
          <p:cNvSpPr>
            <a:spLocks noGrp="1"/>
          </p:cNvSpPr>
          <p:nvPr>
            <p:ph type="body" sz="quarter" idx="13" hasCustomPrompt="1"/>
          </p:nvPr>
        </p:nvSpPr>
        <p:spPr>
          <a:xfrm>
            <a:off x="1841679" y="1873957"/>
            <a:ext cx="8885530" cy="20018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Type answer here. </a:t>
            </a:r>
            <a:endParaRPr lang="en-US" dirty="0"/>
          </a:p>
        </p:txBody>
      </p:sp>
      <p:sp>
        <p:nvSpPr>
          <p:cNvPr id="2" name="Rectangle 1"/>
          <p:cNvSpPr/>
          <p:nvPr userDrawn="1"/>
        </p:nvSpPr>
        <p:spPr bwMode="invGray">
          <a:xfrm>
            <a:off x="0" y="5749805"/>
            <a:ext cx="12192000" cy="11081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oints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9109424" y="5900385"/>
            <a:ext cx="2852388" cy="781394"/>
          </a:xfrm>
        </p:spPr>
        <p:txBody>
          <a:bodyPr anchor="ctr">
            <a:noAutofit/>
          </a:bodyPr>
          <a:lstStyle>
            <a:lvl1pPr marL="0" indent="0" algn="r">
              <a:spcBef>
                <a:spcPts val="0"/>
              </a:spcBef>
              <a:buNone/>
              <a:defRPr sz="4800" baseline="0">
                <a:solidFill>
                  <a:schemeClr val="tx1">
                    <a:alpha val="63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10" name="Back to game board">
            <a:hlinkClick r:id="rId2" action="ppaction://hlinksldjump"/>
          </p:cNvPr>
          <p:cNvSpPr/>
          <p:nvPr userDrawn="1"/>
        </p:nvSpPr>
        <p:spPr bwMode="invGray">
          <a:xfrm rot="16200000">
            <a:off x="169030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placeholders. You can add the points value at the bottom for reference.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the triangle to return to the game board slide.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3000"/>
                  </a:schemeClr>
                </a:solidFill>
              </a:defRPr>
            </a:lvl1pPr>
          </a:lstStyle>
          <a:p>
            <a:r>
              <a:rPr lang="en-US" dirty="0" smtClean="0"/>
              <a:t>Category 3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216608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4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 bwMode="invGray">
          <a:xfrm>
            <a:off x="0" y="3372365"/>
            <a:ext cx="12192000" cy="18748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1133588" y="3522944"/>
            <a:ext cx="10828224" cy="1583628"/>
          </a:xfrm>
        </p:spPr>
        <p:txBody>
          <a:bodyPr>
            <a:normAutofit/>
          </a:bodyPr>
          <a:lstStyle>
            <a:lvl1pPr>
              <a:defRPr sz="5400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Category 4 divider slide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7306552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4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Q"/>
          <p:cNvSpPr txBox="1"/>
          <p:nvPr userDrawn="1"/>
        </p:nvSpPr>
        <p:spPr>
          <a:xfrm rot="16200000">
            <a:off x="-2011120" y="1990047"/>
            <a:ext cx="5749803" cy="176971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just"/>
            <a:r>
              <a:rPr lang="en-US" sz="115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Corbel" panose="020B0503020204020204" pitchFamily="34" charset="0"/>
                <a:cs typeface="Arial" panose="020B0604020202020204" pitchFamily="34" charset="0"/>
              </a:rPr>
              <a:t>Question</a:t>
            </a:r>
          </a:p>
        </p:txBody>
      </p:sp>
      <p:sp>
        <p:nvSpPr>
          <p:cNvPr id="8" name="Question"/>
          <p:cNvSpPr>
            <a:spLocks noGrp="1"/>
          </p:cNvSpPr>
          <p:nvPr>
            <p:ph type="body" sz="quarter" idx="13" hasCustomPrompt="1"/>
          </p:nvPr>
        </p:nvSpPr>
        <p:spPr>
          <a:xfrm>
            <a:off x="1841679" y="1873957"/>
            <a:ext cx="8885530" cy="20018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Type question here. </a:t>
            </a:r>
            <a:endParaRPr lang="en-US" dirty="0"/>
          </a:p>
        </p:txBody>
      </p:sp>
      <p:sp>
        <p:nvSpPr>
          <p:cNvPr id="2" name="Rectangle 1"/>
          <p:cNvSpPr/>
          <p:nvPr userDrawn="1"/>
        </p:nvSpPr>
        <p:spPr bwMode="invGray">
          <a:xfrm>
            <a:off x="0" y="5749805"/>
            <a:ext cx="12192000" cy="110819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oints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9109425" y="5900384"/>
            <a:ext cx="1897666" cy="781394"/>
          </a:xfrm>
        </p:spPr>
        <p:txBody>
          <a:bodyPr anchor="ctr">
            <a:noAutofit/>
          </a:bodyPr>
          <a:lstStyle>
            <a:lvl1pPr marL="0" indent="0" algn="r">
              <a:spcBef>
                <a:spcPts val="0"/>
              </a:spcBef>
              <a:buNone/>
              <a:defRPr sz="4800" baseline="0">
                <a:solidFill>
                  <a:schemeClr val="tx1">
                    <a:alpha val="63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10" name="Back to game board">
            <a:hlinkClick r:id="rId2" action="ppaction://hlinksldjump"/>
          </p:cNvPr>
          <p:cNvSpPr/>
          <p:nvPr userDrawn="1"/>
        </p:nvSpPr>
        <p:spPr bwMode="invGray">
          <a:xfrm rot="16200000">
            <a:off x="169030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placeholders. You can add the points value at the bottom for reference.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the triangle to return to the game board slide.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3000"/>
                  </a:schemeClr>
                </a:solidFill>
              </a:defRPr>
            </a:lvl1pPr>
          </a:lstStyle>
          <a:p>
            <a:r>
              <a:rPr lang="en-US" dirty="0" smtClean="0"/>
              <a:t>Category 4</a:t>
            </a:r>
            <a:endParaRPr lang="en-US" dirty="0"/>
          </a:p>
        </p:txBody>
      </p:sp>
      <p:sp>
        <p:nvSpPr>
          <p:cNvPr id="12" name="Back to game board">
            <a:hlinkClick r:id="" action="ppaction://hlinkshowjump?jump=nextslide"/>
          </p:cNvPr>
          <p:cNvSpPr/>
          <p:nvPr userDrawn="1"/>
        </p:nvSpPr>
        <p:spPr bwMode="invGray">
          <a:xfrm rot="5400000" flipH="1">
            <a:off x="11220383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96108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4 Answ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Q"/>
          <p:cNvSpPr txBox="1"/>
          <p:nvPr userDrawn="1"/>
        </p:nvSpPr>
        <p:spPr>
          <a:xfrm rot="16200000">
            <a:off x="-2011120" y="1813076"/>
            <a:ext cx="5749803" cy="2123658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just"/>
            <a:r>
              <a:rPr lang="en-US" sz="13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Corbel" panose="020B0503020204020204" pitchFamily="34" charset="0"/>
                <a:cs typeface="Arial" panose="020B0604020202020204" pitchFamily="34" charset="0"/>
              </a:rPr>
              <a:t>Answer</a:t>
            </a:r>
          </a:p>
        </p:txBody>
      </p:sp>
      <p:sp>
        <p:nvSpPr>
          <p:cNvPr id="8" name="Question"/>
          <p:cNvSpPr>
            <a:spLocks noGrp="1"/>
          </p:cNvSpPr>
          <p:nvPr>
            <p:ph type="body" sz="quarter" idx="13" hasCustomPrompt="1"/>
          </p:nvPr>
        </p:nvSpPr>
        <p:spPr>
          <a:xfrm>
            <a:off x="1841679" y="1873957"/>
            <a:ext cx="8885530" cy="20018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Type answer here. </a:t>
            </a:r>
            <a:endParaRPr lang="en-US" dirty="0"/>
          </a:p>
        </p:txBody>
      </p:sp>
      <p:sp>
        <p:nvSpPr>
          <p:cNvPr id="2" name="Rectangle 1"/>
          <p:cNvSpPr/>
          <p:nvPr userDrawn="1"/>
        </p:nvSpPr>
        <p:spPr bwMode="invGray">
          <a:xfrm>
            <a:off x="0" y="5749805"/>
            <a:ext cx="12192000" cy="110819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oints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9109424" y="5900385"/>
            <a:ext cx="2852388" cy="781394"/>
          </a:xfrm>
        </p:spPr>
        <p:txBody>
          <a:bodyPr anchor="ctr">
            <a:noAutofit/>
          </a:bodyPr>
          <a:lstStyle>
            <a:lvl1pPr marL="0" indent="0" algn="r">
              <a:spcBef>
                <a:spcPts val="0"/>
              </a:spcBef>
              <a:buNone/>
              <a:defRPr sz="4800" baseline="0">
                <a:solidFill>
                  <a:schemeClr val="tx1">
                    <a:alpha val="63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10" name="Back to game board">
            <a:hlinkClick r:id="rId2" action="ppaction://hlinksldjump"/>
          </p:cNvPr>
          <p:cNvSpPr/>
          <p:nvPr userDrawn="1"/>
        </p:nvSpPr>
        <p:spPr bwMode="invGray">
          <a:xfrm rot="16200000">
            <a:off x="169030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placeholders. You can add the points value at the bottom for reference.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the triangle to return to the game board slide.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3000"/>
                  </a:schemeClr>
                </a:solidFill>
              </a:defRPr>
            </a:lvl1pPr>
          </a:lstStyle>
          <a:p>
            <a:r>
              <a:rPr lang="en-US" dirty="0" smtClean="0"/>
              <a:t>Category 4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9608697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5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 bwMode="invGray">
          <a:xfrm>
            <a:off x="0" y="3372365"/>
            <a:ext cx="12192000" cy="187488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1133588" y="3522944"/>
            <a:ext cx="10828224" cy="1583628"/>
          </a:xfrm>
        </p:spPr>
        <p:txBody>
          <a:bodyPr>
            <a:normAutofit/>
          </a:bodyPr>
          <a:lstStyle>
            <a:lvl1pPr>
              <a:defRPr sz="5400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Category 5 divider slide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719668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5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Q"/>
          <p:cNvSpPr txBox="1"/>
          <p:nvPr userDrawn="1"/>
        </p:nvSpPr>
        <p:spPr>
          <a:xfrm rot="16200000">
            <a:off x="-2011120" y="1990047"/>
            <a:ext cx="5749803" cy="176971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just"/>
            <a:r>
              <a:rPr lang="en-US" sz="115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Corbel" panose="020B0503020204020204" pitchFamily="34" charset="0"/>
                <a:cs typeface="Arial" panose="020B0604020202020204" pitchFamily="34" charset="0"/>
              </a:rPr>
              <a:t>Question</a:t>
            </a:r>
          </a:p>
        </p:txBody>
      </p:sp>
      <p:sp>
        <p:nvSpPr>
          <p:cNvPr id="8" name="Question"/>
          <p:cNvSpPr>
            <a:spLocks noGrp="1"/>
          </p:cNvSpPr>
          <p:nvPr>
            <p:ph type="body" sz="quarter" idx="13" hasCustomPrompt="1"/>
          </p:nvPr>
        </p:nvSpPr>
        <p:spPr>
          <a:xfrm>
            <a:off x="1841679" y="1873957"/>
            <a:ext cx="8885530" cy="20018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Type question here. </a:t>
            </a:r>
            <a:endParaRPr lang="en-US" dirty="0"/>
          </a:p>
        </p:txBody>
      </p:sp>
      <p:sp>
        <p:nvSpPr>
          <p:cNvPr id="2" name="Rectangle 1"/>
          <p:cNvSpPr/>
          <p:nvPr userDrawn="1"/>
        </p:nvSpPr>
        <p:spPr bwMode="invGray">
          <a:xfrm>
            <a:off x="0" y="5749805"/>
            <a:ext cx="12192000" cy="1108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oints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9109425" y="5900384"/>
            <a:ext cx="1897666" cy="781394"/>
          </a:xfrm>
        </p:spPr>
        <p:txBody>
          <a:bodyPr anchor="ctr">
            <a:noAutofit/>
          </a:bodyPr>
          <a:lstStyle>
            <a:lvl1pPr marL="0" indent="0" algn="r">
              <a:spcBef>
                <a:spcPts val="0"/>
              </a:spcBef>
              <a:buNone/>
              <a:defRPr sz="4800" baseline="0">
                <a:solidFill>
                  <a:schemeClr val="tx1">
                    <a:alpha val="63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10" name="Back to game board">
            <a:hlinkClick r:id="rId2" action="ppaction://hlinksldjump"/>
          </p:cNvPr>
          <p:cNvSpPr/>
          <p:nvPr userDrawn="1"/>
        </p:nvSpPr>
        <p:spPr bwMode="invGray">
          <a:xfrm rot="16200000">
            <a:off x="169030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placeholders. You can add the points value at the bottom for reference.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the triangle to return to the game board slide.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3000"/>
                  </a:schemeClr>
                </a:solidFill>
              </a:defRPr>
            </a:lvl1pPr>
          </a:lstStyle>
          <a:p>
            <a:r>
              <a:rPr lang="en-US" dirty="0" smtClean="0"/>
              <a:t>Category 5</a:t>
            </a:r>
            <a:endParaRPr lang="en-US" dirty="0"/>
          </a:p>
        </p:txBody>
      </p:sp>
      <p:sp>
        <p:nvSpPr>
          <p:cNvPr id="12" name="Back to game board">
            <a:hlinkClick r:id="" action="ppaction://hlinkshowjump?jump=nextslide"/>
          </p:cNvPr>
          <p:cNvSpPr/>
          <p:nvPr userDrawn="1"/>
        </p:nvSpPr>
        <p:spPr bwMode="invGray">
          <a:xfrm rot="5400000" flipH="1">
            <a:off x="11220383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54060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tegory 5 Answ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Q"/>
          <p:cNvSpPr txBox="1"/>
          <p:nvPr userDrawn="1"/>
        </p:nvSpPr>
        <p:spPr>
          <a:xfrm rot="16200000">
            <a:off x="-2011120" y="1813076"/>
            <a:ext cx="5749803" cy="2123658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just"/>
            <a:r>
              <a:rPr lang="en-US" sz="13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Corbel" panose="020B0503020204020204" pitchFamily="34" charset="0"/>
                <a:cs typeface="Arial" panose="020B0604020202020204" pitchFamily="34" charset="0"/>
              </a:rPr>
              <a:t>Answer</a:t>
            </a:r>
          </a:p>
        </p:txBody>
      </p:sp>
      <p:sp>
        <p:nvSpPr>
          <p:cNvPr id="8" name="Question"/>
          <p:cNvSpPr>
            <a:spLocks noGrp="1"/>
          </p:cNvSpPr>
          <p:nvPr>
            <p:ph type="body" sz="quarter" idx="13" hasCustomPrompt="1"/>
          </p:nvPr>
        </p:nvSpPr>
        <p:spPr>
          <a:xfrm>
            <a:off x="1841679" y="1873957"/>
            <a:ext cx="8885530" cy="2001892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3200" baseline="0"/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Type answer here. </a:t>
            </a:r>
            <a:endParaRPr lang="en-US" dirty="0"/>
          </a:p>
        </p:txBody>
      </p:sp>
      <p:sp>
        <p:nvSpPr>
          <p:cNvPr id="2" name="Rectangle 1"/>
          <p:cNvSpPr/>
          <p:nvPr userDrawn="1"/>
        </p:nvSpPr>
        <p:spPr bwMode="invGray">
          <a:xfrm>
            <a:off x="0" y="5749805"/>
            <a:ext cx="12192000" cy="1108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oints"/>
          <p:cNvSpPr>
            <a:spLocks noGrp="1"/>
          </p:cNvSpPr>
          <p:nvPr>
            <p:ph type="body" sz="quarter" idx="16" hasCustomPrompt="1"/>
          </p:nvPr>
        </p:nvSpPr>
        <p:spPr bwMode="auto">
          <a:xfrm>
            <a:off x="9109424" y="5900385"/>
            <a:ext cx="2852388" cy="781394"/>
          </a:xfrm>
        </p:spPr>
        <p:txBody>
          <a:bodyPr anchor="ctr">
            <a:noAutofit/>
          </a:bodyPr>
          <a:lstStyle>
            <a:lvl1pPr marL="0" indent="0" algn="r">
              <a:spcBef>
                <a:spcPts val="0"/>
              </a:spcBef>
              <a:buNone/>
              <a:defRPr sz="4800" baseline="0">
                <a:solidFill>
                  <a:schemeClr val="tx1">
                    <a:alpha val="63000"/>
                  </a:schemeClr>
                </a:solidFill>
              </a:defRPr>
            </a:lvl1pPr>
            <a:lvl2pPr marL="0" indent="0">
              <a:spcBef>
                <a:spcPts val="0"/>
              </a:spcBef>
              <a:buNone/>
              <a:defRPr sz="3200"/>
            </a:lvl2pPr>
            <a:lvl3pPr marL="0" indent="0">
              <a:spcBef>
                <a:spcPts val="0"/>
              </a:spcBef>
              <a:buNone/>
              <a:defRPr sz="3200"/>
            </a:lvl3pPr>
            <a:lvl4pPr marL="0" indent="0">
              <a:spcBef>
                <a:spcPts val="0"/>
              </a:spcBef>
              <a:buNone/>
              <a:defRPr sz="3200"/>
            </a:lvl4pPr>
            <a:lvl5pPr marL="0" indent="0">
              <a:spcBef>
                <a:spcPts val="0"/>
              </a:spcBef>
              <a:buNone/>
              <a:defRPr sz="3200"/>
            </a:lvl5pPr>
            <a:lvl6pPr marL="0" indent="0">
              <a:spcBef>
                <a:spcPts val="0"/>
              </a:spcBef>
              <a:buNone/>
              <a:defRPr sz="3200"/>
            </a:lvl6pPr>
            <a:lvl7pPr marL="0" indent="0">
              <a:spcBef>
                <a:spcPts val="0"/>
              </a:spcBef>
              <a:buNone/>
              <a:defRPr sz="3200"/>
            </a:lvl7pPr>
            <a:lvl8pPr marL="0" indent="0">
              <a:spcBef>
                <a:spcPts val="0"/>
              </a:spcBef>
              <a:buNone/>
              <a:defRPr sz="3200"/>
            </a:lvl8pPr>
            <a:lvl9pPr marL="0" indent="0">
              <a:spcBef>
                <a:spcPts val="0"/>
              </a:spcBef>
              <a:buNone/>
              <a:defRPr sz="3200"/>
            </a:lvl9pPr>
          </a:lstStyle>
          <a:p>
            <a:pPr lvl="0"/>
            <a:r>
              <a:rPr lang="en-US" dirty="0" smtClean="0"/>
              <a:t>Points</a:t>
            </a:r>
            <a:endParaRPr lang="en-US" dirty="0"/>
          </a:p>
        </p:txBody>
      </p:sp>
      <p:sp>
        <p:nvSpPr>
          <p:cNvPr id="10" name="Back to game board">
            <a:hlinkClick r:id="rId2" action="ppaction://hlinksldjump"/>
          </p:cNvPr>
          <p:cNvSpPr/>
          <p:nvPr userDrawn="1"/>
        </p:nvSpPr>
        <p:spPr bwMode="invGray">
          <a:xfrm rot="16200000">
            <a:off x="169030" y="5941115"/>
            <a:ext cx="795528" cy="685800"/>
          </a:xfrm>
          <a:prstGeom prst="triangle">
            <a:avLst/>
          </a:prstGeom>
          <a:solidFill>
            <a:srgbClr val="FFFFFF">
              <a:alpha val="13000"/>
            </a:srgb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Instructions"/>
          <p:cNvSpPr/>
          <p:nvPr userDrawn="1"/>
        </p:nvSpPr>
        <p:spPr>
          <a:xfrm>
            <a:off x="12307833" y="0"/>
            <a:ext cx="1853339" cy="6858000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Type your questions and answers in the placeholders. You can add the points value at the bottom for reference.</a:t>
            </a:r>
          </a:p>
          <a:p>
            <a:pPr lvl="0">
              <a:spcBef>
                <a:spcPts val="1200"/>
              </a:spcBef>
            </a:pPr>
            <a:r>
              <a:rPr lang="en-US" sz="1600" dirty="0" smtClean="0">
                <a:solidFill>
                  <a:srgbClr val="7F7F7F"/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When you’re in slide show view, click the triangle to return to the game board slide.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3000"/>
                  </a:schemeClr>
                </a:solidFill>
              </a:defRPr>
            </a:lvl1pPr>
          </a:lstStyle>
          <a:p>
            <a:r>
              <a:rPr lang="en-US" dirty="0" smtClean="0"/>
              <a:t>Category 5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9335210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3588" y="5900384"/>
            <a:ext cx="7969542" cy="781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3588" y="1825625"/>
            <a:ext cx="10220212" cy="40747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31A184-F35B-4AFC-AC27-402630BF31EA}" type="datetimeFigureOut">
              <a:rPr lang="en-US" smtClean="0"/>
              <a:pPr/>
              <a:t>7/6/2017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D9D6C-B21A-4AFF-BD71-9CA00C1F428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2759714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5" r:id="rId1"/>
    <p:sldLayoutId id="2147483659" r:id="rId2"/>
    <p:sldLayoutId id="2147483666" r:id="rId3"/>
    <p:sldLayoutId id="2147483668" r:id="rId4"/>
    <p:sldLayoutId id="2147483662" r:id="rId5"/>
    <p:sldLayoutId id="2147483669" r:id="rId6"/>
    <p:sldLayoutId id="2147483670" r:id="rId7"/>
    <p:sldLayoutId id="2147483663" r:id="rId8"/>
    <p:sldLayoutId id="2147483671" r:id="rId9"/>
    <p:sldLayoutId id="2147483672" r:id="rId10"/>
    <p:sldLayoutId id="2147483664" r:id="rId11"/>
    <p:sldLayoutId id="2147483673" r:id="rId12"/>
    <p:sldLayoutId id="2147483674" r:id="rId13"/>
    <p:sldLayoutId id="2147483665" r:id="rId14"/>
    <p:sldLayoutId id="2147483675" r:id="rId15"/>
    <p:sldLayoutId id="2147483676" r:id="rId16"/>
  </p:sldLayoutIdLst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28.xml"/><Relationship Id="rId18" Type="http://schemas.openxmlformats.org/officeDocument/2006/relationships/slide" Target="slide39.xml"/><Relationship Id="rId26" Type="http://schemas.openxmlformats.org/officeDocument/2006/relationships/slide" Target="slide56.xml"/><Relationship Id="rId3" Type="http://schemas.openxmlformats.org/officeDocument/2006/relationships/slide" Target="slide6.xml"/><Relationship Id="rId21" Type="http://schemas.openxmlformats.org/officeDocument/2006/relationships/slide" Target="slide45.xml"/><Relationship Id="rId7" Type="http://schemas.openxmlformats.org/officeDocument/2006/relationships/slide" Target="slide15.xml"/><Relationship Id="rId12" Type="http://schemas.openxmlformats.org/officeDocument/2006/relationships/slide" Target="slide26.xml"/><Relationship Id="rId17" Type="http://schemas.openxmlformats.org/officeDocument/2006/relationships/slide" Target="slide37.xml"/><Relationship Id="rId25" Type="http://schemas.openxmlformats.org/officeDocument/2006/relationships/slide" Target="slide54.xml"/><Relationship Id="rId2" Type="http://schemas.openxmlformats.org/officeDocument/2006/relationships/slide" Target="slide4.xml"/><Relationship Id="rId16" Type="http://schemas.openxmlformats.org/officeDocument/2006/relationships/slide" Target="slide34.xml"/><Relationship Id="rId20" Type="http://schemas.openxmlformats.org/officeDocument/2006/relationships/slide" Target="slide4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12.xml"/><Relationship Id="rId11" Type="http://schemas.openxmlformats.org/officeDocument/2006/relationships/slide" Target="slide23.xml"/><Relationship Id="rId24" Type="http://schemas.openxmlformats.org/officeDocument/2006/relationships/slide" Target="slide52.xml"/><Relationship Id="rId5" Type="http://schemas.openxmlformats.org/officeDocument/2006/relationships/slide" Target="slide10.xml"/><Relationship Id="rId15" Type="http://schemas.openxmlformats.org/officeDocument/2006/relationships/slide" Target="slide32.xml"/><Relationship Id="rId23" Type="http://schemas.openxmlformats.org/officeDocument/2006/relationships/slide" Target="slide50.xml"/><Relationship Id="rId10" Type="http://schemas.openxmlformats.org/officeDocument/2006/relationships/slide" Target="slide21.xml"/><Relationship Id="rId19" Type="http://schemas.openxmlformats.org/officeDocument/2006/relationships/slide" Target="slide41.xml"/><Relationship Id="rId4" Type="http://schemas.openxmlformats.org/officeDocument/2006/relationships/slide" Target="slide8.xml"/><Relationship Id="rId9" Type="http://schemas.openxmlformats.org/officeDocument/2006/relationships/slide" Target="slide19.xml"/><Relationship Id="rId14" Type="http://schemas.openxmlformats.org/officeDocument/2006/relationships/slide" Target="slide30.xml"/><Relationship Id="rId22" Type="http://schemas.openxmlformats.org/officeDocument/2006/relationships/slide" Target="slide4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" y="718457"/>
            <a:ext cx="11778932" cy="5786846"/>
          </a:xfrm>
        </p:spPr>
        <p:txBody>
          <a:bodyPr anchor="t">
            <a:norm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			VOCABULARY 1</a:t>
            </a:r>
            <a:br>
              <a:rPr lang="cs-CZ" sz="8800" b="1" dirty="0" smtClean="0">
                <a:solidFill>
                  <a:srgbClr val="FF0000"/>
                </a:solidFill>
              </a:rPr>
            </a:br>
            <a:r>
              <a:rPr lang="cs-CZ" sz="8800" b="1" dirty="0" smtClean="0">
                <a:solidFill>
                  <a:srgbClr val="FF0000"/>
                </a:solidFill>
              </a:rPr>
              <a:t/>
            </a:r>
            <a:br>
              <a:rPr lang="cs-CZ" sz="8800" b="1" dirty="0" smtClean="0">
                <a:solidFill>
                  <a:srgbClr val="FF0000"/>
                </a:solidFill>
              </a:rPr>
            </a:br>
            <a:r>
              <a:rPr lang="cs-CZ" sz="3000" b="1" dirty="0" smtClean="0">
                <a:solidFill>
                  <a:srgbClr val="FF0000"/>
                </a:solidFill>
              </a:rPr>
              <a:t/>
            </a:r>
            <a:br>
              <a:rPr lang="cs-CZ" sz="3000" b="1" dirty="0" smtClean="0">
                <a:solidFill>
                  <a:srgbClr val="FF0000"/>
                </a:solidFill>
              </a:rPr>
            </a:br>
            <a:r>
              <a:rPr lang="cs-CZ" sz="3600" b="1" dirty="0" smtClean="0">
                <a:solidFill>
                  <a:srgbClr val="00B0F0"/>
                </a:solidFill>
              </a:rPr>
              <a:t>SOURCES:</a:t>
            </a:r>
            <a:r>
              <a:rPr lang="cs-CZ" sz="3000" b="1" dirty="0" smtClean="0">
                <a:solidFill>
                  <a:srgbClr val="FF0000"/>
                </a:solidFill>
              </a:rPr>
              <a:t/>
            </a:r>
            <a:br>
              <a:rPr lang="cs-CZ" sz="3000" b="1" dirty="0" smtClean="0">
                <a:solidFill>
                  <a:srgbClr val="FF0000"/>
                </a:solidFill>
              </a:rPr>
            </a:br>
            <a:r>
              <a:rPr lang="cs-CZ" sz="3000" b="1" dirty="0" smtClean="0"/>
              <a:t>- Cambridge </a:t>
            </a:r>
            <a:r>
              <a:rPr lang="cs-CZ" sz="3000" b="1" dirty="0" err="1" smtClean="0"/>
              <a:t>Dictionary</a:t>
            </a:r>
            <a:r>
              <a:rPr lang="cs-CZ" sz="3000" b="1" dirty="0" smtClean="0"/>
              <a:t> (http://dictionary.cambridge.org/)</a:t>
            </a:r>
            <a:br>
              <a:rPr lang="cs-CZ" sz="3000" b="1" dirty="0" smtClean="0"/>
            </a:br>
            <a:r>
              <a:rPr lang="cs-CZ" sz="3000" b="1" dirty="0" smtClean="0"/>
              <a:t>- </a:t>
            </a:r>
            <a:r>
              <a:rPr lang="cs-CZ" sz="3000" b="1" dirty="0" err="1" smtClean="0"/>
              <a:t>Merriam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Webster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Learner’s</a:t>
            </a:r>
            <a:r>
              <a:rPr lang="cs-CZ" sz="3000" b="1" dirty="0" smtClean="0"/>
              <a:t> </a:t>
            </a:r>
            <a:r>
              <a:rPr lang="cs-CZ" sz="3000" b="1" dirty="0" err="1" smtClean="0"/>
              <a:t>Dictionary</a:t>
            </a:r>
            <a:r>
              <a:rPr lang="cs-CZ" sz="3000" b="1" dirty="0" smtClean="0"/>
              <a:t> </a:t>
            </a:r>
            <a:r>
              <a:rPr lang="cs-CZ" sz="3000" b="1" dirty="0" smtClean="0"/>
              <a:t>(http</a:t>
            </a:r>
            <a:r>
              <a:rPr lang="cs-CZ" sz="3000" b="1" dirty="0" smtClean="0"/>
              <a:t>://learnersdictionary.com</a:t>
            </a:r>
            <a:r>
              <a:rPr lang="cs-CZ" sz="3000" b="1" dirty="0" smtClean="0"/>
              <a:t>/)</a:t>
            </a:r>
            <a:r>
              <a:rPr lang="cs-CZ" sz="3000" b="1" dirty="0" smtClean="0"/>
              <a:t/>
            </a:r>
            <a:br>
              <a:rPr lang="cs-CZ" sz="3000" b="1" dirty="0" smtClean="0"/>
            </a:br>
            <a:r>
              <a:rPr lang="cs-CZ" sz="3000" b="1" dirty="0" smtClean="0"/>
              <a:t/>
            </a:r>
            <a:br>
              <a:rPr lang="cs-CZ" sz="3000" b="1" dirty="0" smtClean="0"/>
            </a:br>
            <a:r>
              <a:rPr lang="cs-CZ" sz="3000" b="1" dirty="0" smtClean="0"/>
              <a:t/>
            </a:r>
            <a:br>
              <a:rPr lang="cs-CZ" sz="3000" b="1" dirty="0" smtClean="0"/>
            </a:br>
            <a:r>
              <a:rPr lang="cs-CZ" sz="3000" b="1" dirty="0" smtClean="0"/>
              <a:t>					</a:t>
            </a:r>
            <a:r>
              <a:rPr lang="cs-CZ" sz="1400" b="1" dirty="0" smtClean="0"/>
              <a:t>https://templates.office.com</a:t>
            </a:r>
            <a:endParaRPr lang="cs-CZ" sz="1400" b="1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Text Placeholder 6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en-US" dirty="0"/>
          </a:p>
        </p:txBody>
      </p:sp>
      <p:sp>
        <p:nvSpPr>
          <p:cNvPr id="128" name="Text Placeholder 127"/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 smtClean="0">
                <a:hlinkClick r:id="rId2" action="ppaction://hlinksldjump"/>
              </a:rPr>
              <a:t>1</a:t>
            </a:r>
            <a:r>
              <a:rPr lang="cs-CZ" dirty="0" smtClean="0">
                <a:hlinkClick r:id="rId2" action="ppaction://hlinksldjump"/>
              </a:rPr>
              <a:t>0</a:t>
            </a:r>
            <a:r>
              <a:rPr lang="en-US" dirty="0" smtClean="0">
                <a:hlinkClick r:id="rId2" action="ppaction://hlinksldjump"/>
              </a:rPr>
              <a:t>0</a:t>
            </a:r>
            <a:endParaRPr lang="en-US" dirty="0"/>
          </a:p>
        </p:txBody>
      </p:sp>
      <p:sp>
        <p:nvSpPr>
          <p:cNvPr id="133" name="Text Placeholder 132"/>
          <p:cNvSpPr>
            <a:spLocks noGrp="1"/>
          </p:cNvSpPr>
          <p:nvPr>
            <p:ph type="body" sz="quarter" idx="23"/>
          </p:nvPr>
        </p:nvSpPr>
        <p:spPr/>
        <p:txBody>
          <a:bodyPr/>
          <a:lstStyle/>
          <a:p>
            <a:r>
              <a:rPr lang="en-US" dirty="0" smtClean="0">
                <a:hlinkClick r:id="rId3" action="ppaction://hlinksldjump"/>
              </a:rPr>
              <a:t>2</a:t>
            </a:r>
            <a:r>
              <a:rPr lang="cs-CZ" dirty="0" smtClean="0">
                <a:hlinkClick r:id="rId3" action="ppaction://hlinksldjump"/>
              </a:rPr>
              <a:t>0</a:t>
            </a:r>
            <a:r>
              <a:rPr lang="en-US" dirty="0" smtClean="0">
                <a:hlinkClick r:id="rId3" action="ppaction://hlinksldjump"/>
              </a:rPr>
              <a:t>0</a:t>
            </a:r>
            <a:endParaRPr lang="en-US" dirty="0"/>
          </a:p>
        </p:txBody>
      </p:sp>
      <p:sp>
        <p:nvSpPr>
          <p:cNvPr id="138" name="Text Placeholder 137"/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r>
              <a:rPr lang="en-US" dirty="0" smtClean="0">
                <a:hlinkClick r:id="rId4" action="ppaction://hlinksldjump"/>
              </a:rPr>
              <a:t>3</a:t>
            </a:r>
            <a:r>
              <a:rPr lang="cs-CZ" dirty="0" smtClean="0">
                <a:hlinkClick r:id="rId4" action="ppaction://hlinksldjump"/>
              </a:rPr>
              <a:t>0</a:t>
            </a:r>
            <a:r>
              <a:rPr lang="en-US" dirty="0" smtClean="0">
                <a:hlinkClick r:id="rId4" action="ppaction://hlinksldjump"/>
              </a:rPr>
              <a:t>0</a:t>
            </a:r>
            <a:endParaRPr lang="en-US" dirty="0"/>
          </a:p>
        </p:txBody>
      </p:sp>
      <p:sp>
        <p:nvSpPr>
          <p:cNvPr id="143" name="Text Placeholder 142"/>
          <p:cNvSpPr>
            <a:spLocks noGrp="1"/>
          </p:cNvSpPr>
          <p:nvPr>
            <p:ph type="body" sz="quarter" idx="33"/>
          </p:nvPr>
        </p:nvSpPr>
        <p:spPr/>
        <p:txBody>
          <a:bodyPr/>
          <a:lstStyle/>
          <a:p>
            <a:r>
              <a:rPr lang="en-US" dirty="0" smtClean="0">
                <a:hlinkClick r:id="rId5" action="ppaction://hlinksldjump"/>
              </a:rPr>
              <a:t>4</a:t>
            </a:r>
            <a:r>
              <a:rPr lang="cs-CZ" dirty="0" smtClean="0">
                <a:hlinkClick r:id="rId5" action="ppaction://hlinksldjump"/>
              </a:rPr>
              <a:t>0</a:t>
            </a:r>
            <a:r>
              <a:rPr lang="en-US" dirty="0" smtClean="0">
                <a:hlinkClick r:id="rId5" action="ppaction://hlinksldjump"/>
              </a:rPr>
              <a:t>0</a:t>
            </a:r>
            <a:endParaRPr lang="en-US" dirty="0"/>
          </a:p>
        </p:txBody>
      </p:sp>
      <p:sp>
        <p:nvSpPr>
          <p:cNvPr id="148" name="Text Placeholder 147"/>
          <p:cNvSpPr>
            <a:spLocks noGrp="1"/>
          </p:cNvSpPr>
          <p:nvPr>
            <p:ph type="body" sz="quarter" idx="38"/>
          </p:nvPr>
        </p:nvSpPr>
        <p:spPr/>
        <p:txBody>
          <a:bodyPr/>
          <a:lstStyle/>
          <a:p>
            <a:r>
              <a:rPr lang="en-US" dirty="0" smtClean="0">
                <a:hlinkClick r:id="rId6" action="ppaction://hlinksldjump"/>
              </a:rPr>
              <a:t>5</a:t>
            </a:r>
            <a:r>
              <a:rPr lang="cs-CZ" dirty="0" smtClean="0">
                <a:hlinkClick r:id="rId6" action="ppaction://hlinksldjump"/>
              </a:rPr>
              <a:t>0</a:t>
            </a:r>
            <a:r>
              <a:rPr lang="en-US" dirty="0" smtClean="0">
                <a:hlinkClick r:id="rId6" action="ppaction://hlinksldjump"/>
              </a:rPr>
              <a:t>0</a:t>
            </a:r>
            <a:endParaRPr lang="en-US" dirty="0"/>
          </a:p>
        </p:txBody>
      </p:sp>
      <p:sp>
        <p:nvSpPr>
          <p:cNvPr id="64" name="Text Placeholder 63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en-US" dirty="0"/>
          </a:p>
        </p:txBody>
      </p:sp>
      <p:sp>
        <p:nvSpPr>
          <p:cNvPr id="129" name="Text Placeholder 128"/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 smtClean="0">
                <a:hlinkClick r:id="rId7" action="ppaction://hlinksldjump"/>
              </a:rPr>
              <a:t>1</a:t>
            </a:r>
            <a:r>
              <a:rPr lang="cs-CZ" dirty="0" smtClean="0">
                <a:hlinkClick r:id="rId7" action="ppaction://hlinksldjump"/>
              </a:rPr>
              <a:t>0</a:t>
            </a:r>
            <a:r>
              <a:rPr lang="en-US" dirty="0" smtClean="0">
                <a:hlinkClick r:id="rId7" action="ppaction://hlinksldjump"/>
              </a:rPr>
              <a:t>0</a:t>
            </a:r>
            <a:endParaRPr lang="en-US" dirty="0"/>
          </a:p>
        </p:txBody>
      </p:sp>
      <p:sp>
        <p:nvSpPr>
          <p:cNvPr id="134" name="Text Placeholder 133"/>
          <p:cNvSpPr>
            <a:spLocks noGrp="1"/>
          </p:cNvSpPr>
          <p:nvPr>
            <p:ph type="body" sz="quarter" idx="24"/>
          </p:nvPr>
        </p:nvSpPr>
        <p:spPr/>
        <p:txBody>
          <a:bodyPr/>
          <a:lstStyle/>
          <a:p>
            <a:r>
              <a:rPr lang="en-US" dirty="0" smtClean="0">
                <a:hlinkClick r:id="rId8" action="ppaction://hlinksldjump"/>
              </a:rPr>
              <a:t>2</a:t>
            </a:r>
            <a:r>
              <a:rPr lang="cs-CZ" dirty="0" smtClean="0">
                <a:hlinkClick r:id="rId8" action="ppaction://hlinksldjump"/>
              </a:rPr>
              <a:t>0</a:t>
            </a:r>
            <a:r>
              <a:rPr lang="en-US" dirty="0" smtClean="0">
                <a:hlinkClick r:id="rId8" action="ppaction://hlinksldjump"/>
              </a:rPr>
              <a:t>0</a:t>
            </a:r>
            <a:endParaRPr lang="en-US" dirty="0"/>
          </a:p>
        </p:txBody>
      </p:sp>
      <p:sp>
        <p:nvSpPr>
          <p:cNvPr id="139" name="Text Placeholder 138"/>
          <p:cNvSpPr>
            <a:spLocks noGrp="1"/>
          </p:cNvSpPr>
          <p:nvPr>
            <p:ph type="body" sz="quarter" idx="29"/>
          </p:nvPr>
        </p:nvSpPr>
        <p:spPr/>
        <p:txBody>
          <a:bodyPr/>
          <a:lstStyle/>
          <a:p>
            <a:r>
              <a:rPr lang="en-US" dirty="0" smtClean="0">
                <a:hlinkClick r:id="rId9" action="ppaction://hlinksldjump"/>
              </a:rPr>
              <a:t>3</a:t>
            </a:r>
            <a:r>
              <a:rPr lang="cs-CZ" dirty="0" smtClean="0">
                <a:hlinkClick r:id="rId9" action="ppaction://hlinksldjump"/>
              </a:rPr>
              <a:t>0</a:t>
            </a:r>
            <a:r>
              <a:rPr lang="en-US" dirty="0" smtClean="0">
                <a:hlinkClick r:id="rId9" action="ppaction://hlinksldjump"/>
              </a:rPr>
              <a:t>0</a:t>
            </a:r>
            <a:endParaRPr lang="en-US" dirty="0"/>
          </a:p>
        </p:txBody>
      </p:sp>
      <p:sp>
        <p:nvSpPr>
          <p:cNvPr id="144" name="Text Placeholder 143"/>
          <p:cNvSpPr>
            <a:spLocks noGrp="1"/>
          </p:cNvSpPr>
          <p:nvPr>
            <p:ph type="body" sz="quarter" idx="34"/>
          </p:nvPr>
        </p:nvSpPr>
        <p:spPr/>
        <p:txBody>
          <a:bodyPr/>
          <a:lstStyle/>
          <a:p>
            <a:r>
              <a:rPr lang="en-US" dirty="0" smtClean="0">
                <a:hlinkClick r:id="rId10" action="ppaction://hlinksldjump"/>
              </a:rPr>
              <a:t>4</a:t>
            </a:r>
            <a:r>
              <a:rPr lang="cs-CZ" dirty="0" smtClean="0">
                <a:hlinkClick r:id="rId10" action="ppaction://hlinksldjump"/>
              </a:rPr>
              <a:t>0</a:t>
            </a:r>
            <a:r>
              <a:rPr lang="en-US" dirty="0" smtClean="0">
                <a:hlinkClick r:id="rId10" action="ppaction://hlinksldjump"/>
              </a:rPr>
              <a:t>0</a:t>
            </a:r>
            <a:endParaRPr lang="en-US" dirty="0"/>
          </a:p>
        </p:txBody>
      </p:sp>
      <p:sp>
        <p:nvSpPr>
          <p:cNvPr id="149" name="Text Placeholder 148"/>
          <p:cNvSpPr>
            <a:spLocks noGrp="1"/>
          </p:cNvSpPr>
          <p:nvPr>
            <p:ph type="body" sz="quarter" idx="39"/>
          </p:nvPr>
        </p:nvSpPr>
        <p:spPr/>
        <p:txBody>
          <a:bodyPr/>
          <a:lstStyle/>
          <a:p>
            <a:r>
              <a:rPr lang="en-US" dirty="0" smtClean="0">
                <a:hlinkClick r:id="rId11" action="ppaction://hlinksldjump"/>
              </a:rPr>
              <a:t>5</a:t>
            </a:r>
            <a:r>
              <a:rPr lang="cs-CZ" dirty="0" smtClean="0">
                <a:hlinkClick r:id="rId11" action="ppaction://hlinksldjump"/>
              </a:rPr>
              <a:t>0</a:t>
            </a:r>
            <a:r>
              <a:rPr lang="en-US" dirty="0" smtClean="0">
                <a:hlinkClick r:id="rId11" action="ppaction://hlinksldjump"/>
              </a:rPr>
              <a:t>0</a:t>
            </a:r>
            <a:endParaRPr lang="en-US" dirty="0"/>
          </a:p>
        </p:txBody>
      </p:sp>
      <p:sp>
        <p:nvSpPr>
          <p:cNvPr id="65" name="Text Placeholder 64"/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en-US" dirty="0"/>
          </a:p>
        </p:txBody>
      </p:sp>
      <p:sp>
        <p:nvSpPr>
          <p:cNvPr id="130" name="Text Placeholder 129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 smtClean="0">
                <a:hlinkClick r:id="rId12" action="ppaction://hlinksldjump"/>
              </a:rPr>
              <a:t>1</a:t>
            </a:r>
            <a:r>
              <a:rPr lang="cs-CZ" dirty="0" smtClean="0">
                <a:hlinkClick r:id="rId12" action="ppaction://hlinksldjump"/>
              </a:rPr>
              <a:t>0</a:t>
            </a:r>
            <a:r>
              <a:rPr lang="en-US" dirty="0" smtClean="0">
                <a:hlinkClick r:id="rId12" action="ppaction://hlinksldjump"/>
              </a:rPr>
              <a:t>0</a:t>
            </a:r>
            <a:endParaRPr lang="en-US" dirty="0"/>
          </a:p>
        </p:txBody>
      </p:sp>
      <p:sp>
        <p:nvSpPr>
          <p:cNvPr id="135" name="Text Placeholder 134"/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r>
              <a:rPr lang="en-US" dirty="0" smtClean="0">
                <a:hlinkClick r:id="rId13" action="ppaction://hlinksldjump"/>
              </a:rPr>
              <a:t>2</a:t>
            </a:r>
            <a:r>
              <a:rPr lang="cs-CZ" dirty="0" smtClean="0">
                <a:hlinkClick r:id="rId13" action="ppaction://hlinksldjump"/>
              </a:rPr>
              <a:t>0</a:t>
            </a:r>
            <a:r>
              <a:rPr lang="en-US" dirty="0" smtClean="0">
                <a:hlinkClick r:id="rId13" action="ppaction://hlinksldjump"/>
              </a:rPr>
              <a:t>0</a:t>
            </a:r>
            <a:endParaRPr lang="en-US" dirty="0"/>
          </a:p>
        </p:txBody>
      </p:sp>
      <p:sp>
        <p:nvSpPr>
          <p:cNvPr id="140" name="Text Placeholder 139"/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r>
              <a:rPr lang="en-US" dirty="0" smtClean="0">
                <a:hlinkClick r:id="rId14" action="ppaction://hlinksldjump"/>
              </a:rPr>
              <a:t>3</a:t>
            </a:r>
            <a:r>
              <a:rPr lang="cs-CZ" dirty="0" smtClean="0">
                <a:hlinkClick r:id="rId14" action="ppaction://hlinksldjump"/>
              </a:rPr>
              <a:t>0</a:t>
            </a:r>
            <a:r>
              <a:rPr lang="en-US" dirty="0" smtClean="0">
                <a:hlinkClick r:id="rId14" action="ppaction://hlinksldjump"/>
              </a:rPr>
              <a:t>0</a:t>
            </a:r>
            <a:endParaRPr lang="en-US" dirty="0"/>
          </a:p>
        </p:txBody>
      </p:sp>
      <p:sp>
        <p:nvSpPr>
          <p:cNvPr id="145" name="Text Placeholder 144"/>
          <p:cNvSpPr>
            <a:spLocks noGrp="1"/>
          </p:cNvSpPr>
          <p:nvPr>
            <p:ph type="body" sz="quarter" idx="35"/>
          </p:nvPr>
        </p:nvSpPr>
        <p:spPr/>
        <p:txBody>
          <a:bodyPr/>
          <a:lstStyle/>
          <a:p>
            <a:r>
              <a:rPr lang="en-US" dirty="0" smtClean="0">
                <a:hlinkClick r:id="rId15" action="ppaction://hlinksldjump"/>
              </a:rPr>
              <a:t>4</a:t>
            </a:r>
            <a:r>
              <a:rPr lang="cs-CZ" dirty="0" smtClean="0">
                <a:hlinkClick r:id="rId15" action="ppaction://hlinksldjump"/>
              </a:rPr>
              <a:t>0</a:t>
            </a:r>
            <a:r>
              <a:rPr lang="en-US" dirty="0" smtClean="0">
                <a:hlinkClick r:id="rId15" action="ppaction://hlinksldjump"/>
              </a:rPr>
              <a:t>0</a:t>
            </a:r>
            <a:endParaRPr lang="en-US" dirty="0"/>
          </a:p>
        </p:txBody>
      </p:sp>
      <p:sp>
        <p:nvSpPr>
          <p:cNvPr id="150" name="Text Placeholder 149"/>
          <p:cNvSpPr>
            <a:spLocks noGrp="1"/>
          </p:cNvSpPr>
          <p:nvPr>
            <p:ph type="body" sz="quarter" idx="40"/>
          </p:nvPr>
        </p:nvSpPr>
        <p:spPr/>
        <p:txBody>
          <a:bodyPr/>
          <a:lstStyle/>
          <a:p>
            <a:r>
              <a:rPr lang="en-US" dirty="0" smtClean="0">
                <a:hlinkClick r:id="rId16" action="ppaction://hlinksldjump"/>
              </a:rPr>
              <a:t>5</a:t>
            </a:r>
            <a:r>
              <a:rPr lang="cs-CZ" dirty="0" smtClean="0">
                <a:hlinkClick r:id="rId16" action="ppaction://hlinksldjump"/>
              </a:rPr>
              <a:t>0</a:t>
            </a:r>
            <a:r>
              <a:rPr lang="en-US" dirty="0" smtClean="0">
                <a:hlinkClick r:id="rId16" action="ppaction://hlinksldjump"/>
              </a:rPr>
              <a:t>0</a:t>
            </a:r>
            <a:endParaRPr lang="en-US" dirty="0"/>
          </a:p>
        </p:txBody>
      </p:sp>
      <p:sp>
        <p:nvSpPr>
          <p:cNvPr id="66" name="Text Placeholder 65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cs-CZ" dirty="0" smtClean="0"/>
              <a:t>D</a:t>
            </a:r>
            <a:endParaRPr lang="en-US" dirty="0"/>
          </a:p>
        </p:txBody>
      </p:sp>
      <p:sp>
        <p:nvSpPr>
          <p:cNvPr id="131" name="Text Placeholder 130"/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US" dirty="0" smtClean="0">
                <a:hlinkClick r:id="rId17" action="ppaction://hlinksldjump"/>
              </a:rPr>
              <a:t>1</a:t>
            </a:r>
            <a:r>
              <a:rPr lang="cs-CZ" dirty="0" smtClean="0">
                <a:hlinkClick r:id="rId17" action="ppaction://hlinksldjump"/>
              </a:rPr>
              <a:t>0</a:t>
            </a:r>
            <a:r>
              <a:rPr lang="en-US" dirty="0" smtClean="0">
                <a:hlinkClick r:id="rId17" action="ppaction://hlinksldjump"/>
              </a:rPr>
              <a:t>0</a:t>
            </a:r>
            <a:endParaRPr lang="en-US" dirty="0"/>
          </a:p>
        </p:txBody>
      </p:sp>
      <p:sp>
        <p:nvSpPr>
          <p:cNvPr id="136" name="Text Placeholder 135"/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r>
              <a:rPr lang="en-US" dirty="0" smtClean="0">
                <a:hlinkClick r:id="rId18" action="ppaction://hlinksldjump"/>
              </a:rPr>
              <a:t>2</a:t>
            </a:r>
            <a:r>
              <a:rPr lang="cs-CZ" dirty="0" smtClean="0">
                <a:hlinkClick r:id="rId18" action="ppaction://hlinksldjump"/>
              </a:rPr>
              <a:t>0</a:t>
            </a:r>
            <a:r>
              <a:rPr lang="en-US" dirty="0" smtClean="0">
                <a:hlinkClick r:id="rId18" action="ppaction://hlinksldjump"/>
              </a:rPr>
              <a:t>0</a:t>
            </a:r>
            <a:endParaRPr lang="en-US" dirty="0"/>
          </a:p>
        </p:txBody>
      </p:sp>
      <p:sp>
        <p:nvSpPr>
          <p:cNvPr id="141" name="Text Placeholder 140"/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r>
              <a:rPr lang="en-US" dirty="0" smtClean="0">
                <a:hlinkClick r:id="rId19" action="ppaction://hlinksldjump"/>
              </a:rPr>
              <a:t>3</a:t>
            </a:r>
            <a:r>
              <a:rPr lang="cs-CZ" dirty="0" smtClean="0">
                <a:hlinkClick r:id="rId19" action="ppaction://hlinksldjump"/>
              </a:rPr>
              <a:t>0</a:t>
            </a:r>
            <a:r>
              <a:rPr lang="en-US" dirty="0" smtClean="0">
                <a:hlinkClick r:id="rId19" action="ppaction://hlinksldjump"/>
              </a:rPr>
              <a:t>0</a:t>
            </a:r>
            <a:endParaRPr lang="en-US" dirty="0"/>
          </a:p>
        </p:txBody>
      </p:sp>
      <p:sp>
        <p:nvSpPr>
          <p:cNvPr id="146" name="Text Placeholder 145"/>
          <p:cNvSpPr>
            <a:spLocks noGrp="1"/>
          </p:cNvSpPr>
          <p:nvPr>
            <p:ph type="body" sz="quarter" idx="36"/>
          </p:nvPr>
        </p:nvSpPr>
        <p:spPr/>
        <p:txBody>
          <a:bodyPr/>
          <a:lstStyle/>
          <a:p>
            <a:r>
              <a:rPr lang="en-US" dirty="0" smtClean="0">
                <a:hlinkClick r:id="rId20" action="ppaction://hlinksldjump"/>
              </a:rPr>
              <a:t>4</a:t>
            </a:r>
            <a:r>
              <a:rPr lang="cs-CZ" dirty="0" smtClean="0">
                <a:hlinkClick r:id="rId20" action="ppaction://hlinksldjump"/>
              </a:rPr>
              <a:t>0</a:t>
            </a:r>
            <a:r>
              <a:rPr lang="en-US" dirty="0" smtClean="0">
                <a:hlinkClick r:id="rId20" action="ppaction://hlinksldjump"/>
              </a:rPr>
              <a:t>0</a:t>
            </a:r>
            <a:endParaRPr lang="en-US" dirty="0"/>
          </a:p>
        </p:txBody>
      </p:sp>
      <p:sp>
        <p:nvSpPr>
          <p:cNvPr id="151" name="Text Placeholder 150"/>
          <p:cNvSpPr>
            <a:spLocks noGrp="1"/>
          </p:cNvSpPr>
          <p:nvPr>
            <p:ph type="body" sz="quarter" idx="41"/>
          </p:nvPr>
        </p:nvSpPr>
        <p:spPr/>
        <p:txBody>
          <a:bodyPr/>
          <a:lstStyle/>
          <a:p>
            <a:r>
              <a:rPr lang="en-US" dirty="0" smtClean="0">
                <a:hlinkClick r:id="rId21" action="ppaction://hlinksldjump"/>
              </a:rPr>
              <a:t>5</a:t>
            </a:r>
            <a:r>
              <a:rPr lang="cs-CZ" dirty="0" smtClean="0">
                <a:hlinkClick r:id="rId21" action="ppaction://hlinksldjump"/>
              </a:rPr>
              <a:t>0</a:t>
            </a:r>
            <a:r>
              <a:rPr lang="en-US" dirty="0" smtClean="0">
                <a:hlinkClick r:id="rId21" action="ppaction://hlinksldjump"/>
              </a:rPr>
              <a:t>0</a:t>
            </a:r>
            <a:endParaRPr lang="en-US" dirty="0"/>
          </a:p>
        </p:txBody>
      </p:sp>
      <p:sp>
        <p:nvSpPr>
          <p:cNvPr id="67" name="Text Placeholder 66"/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cs-CZ" dirty="0" smtClean="0"/>
              <a:t>E</a:t>
            </a:r>
            <a:endParaRPr lang="en-US" dirty="0"/>
          </a:p>
        </p:txBody>
      </p:sp>
      <p:sp>
        <p:nvSpPr>
          <p:cNvPr id="132" name="Text Placeholder 131"/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US" dirty="0" smtClean="0">
                <a:hlinkClick r:id="rId22" action="ppaction://hlinksldjump"/>
              </a:rPr>
              <a:t>1</a:t>
            </a:r>
            <a:r>
              <a:rPr lang="cs-CZ" dirty="0" smtClean="0">
                <a:hlinkClick r:id="rId22" action="ppaction://hlinksldjump"/>
              </a:rPr>
              <a:t>0</a:t>
            </a:r>
            <a:r>
              <a:rPr lang="en-US" dirty="0" smtClean="0">
                <a:hlinkClick r:id="rId22" action="ppaction://hlinksldjump"/>
              </a:rPr>
              <a:t>0</a:t>
            </a:r>
            <a:endParaRPr lang="en-US" dirty="0"/>
          </a:p>
        </p:txBody>
      </p:sp>
      <p:sp>
        <p:nvSpPr>
          <p:cNvPr id="137" name="Text Placeholder 136"/>
          <p:cNvSpPr>
            <a:spLocks noGrp="1"/>
          </p:cNvSpPr>
          <p:nvPr>
            <p:ph type="body" sz="quarter" idx="27"/>
          </p:nvPr>
        </p:nvSpPr>
        <p:spPr/>
        <p:txBody>
          <a:bodyPr/>
          <a:lstStyle/>
          <a:p>
            <a:r>
              <a:rPr lang="en-US" dirty="0" smtClean="0">
                <a:hlinkClick r:id="rId23" action="ppaction://hlinksldjump"/>
              </a:rPr>
              <a:t>2</a:t>
            </a:r>
            <a:r>
              <a:rPr lang="cs-CZ" dirty="0" smtClean="0">
                <a:hlinkClick r:id="rId23" action="ppaction://hlinksldjump"/>
              </a:rPr>
              <a:t>0</a:t>
            </a:r>
            <a:r>
              <a:rPr lang="en-US" dirty="0" smtClean="0">
                <a:hlinkClick r:id="rId23" action="ppaction://hlinksldjump"/>
              </a:rPr>
              <a:t>0</a:t>
            </a:r>
            <a:endParaRPr lang="en-US" dirty="0"/>
          </a:p>
        </p:txBody>
      </p:sp>
      <p:sp>
        <p:nvSpPr>
          <p:cNvPr id="142" name="Text Placeholder 141"/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r>
              <a:rPr lang="en-US" dirty="0" smtClean="0">
                <a:hlinkClick r:id="rId24" action="ppaction://hlinksldjump"/>
              </a:rPr>
              <a:t>3</a:t>
            </a:r>
            <a:r>
              <a:rPr lang="cs-CZ" dirty="0" smtClean="0">
                <a:hlinkClick r:id="rId24" action="ppaction://hlinksldjump"/>
              </a:rPr>
              <a:t>0</a:t>
            </a:r>
            <a:r>
              <a:rPr lang="en-US" dirty="0" smtClean="0">
                <a:hlinkClick r:id="rId24" action="ppaction://hlinksldjump"/>
              </a:rPr>
              <a:t>0</a:t>
            </a:r>
            <a:endParaRPr lang="en-US" dirty="0"/>
          </a:p>
        </p:txBody>
      </p:sp>
      <p:sp>
        <p:nvSpPr>
          <p:cNvPr id="147" name="Text Placeholder 146"/>
          <p:cNvSpPr>
            <a:spLocks noGrp="1"/>
          </p:cNvSpPr>
          <p:nvPr>
            <p:ph type="body" sz="quarter" idx="37"/>
          </p:nvPr>
        </p:nvSpPr>
        <p:spPr/>
        <p:txBody>
          <a:bodyPr/>
          <a:lstStyle/>
          <a:p>
            <a:r>
              <a:rPr lang="en-US" dirty="0" smtClean="0">
                <a:hlinkClick r:id="rId25" action="ppaction://hlinksldjump"/>
              </a:rPr>
              <a:t>4</a:t>
            </a:r>
            <a:r>
              <a:rPr lang="cs-CZ" dirty="0" smtClean="0">
                <a:hlinkClick r:id="rId25" action="ppaction://hlinksldjump"/>
              </a:rPr>
              <a:t>0</a:t>
            </a:r>
            <a:r>
              <a:rPr lang="en-US" dirty="0" smtClean="0">
                <a:hlinkClick r:id="rId25" action="ppaction://hlinksldjump"/>
              </a:rPr>
              <a:t>0</a:t>
            </a:r>
            <a:endParaRPr lang="en-US" dirty="0"/>
          </a:p>
        </p:txBody>
      </p:sp>
      <p:sp>
        <p:nvSpPr>
          <p:cNvPr id="152" name="Text Placeholder 151"/>
          <p:cNvSpPr>
            <a:spLocks noGrp="1"/>
          </p:cNvSpPr>
          <p:nvPr>
            <p:ph type="body" sz="quarter" idx="42"/>
          </p:nvPr>
        </p:nvSpPr>
        <p:spPr/>
        <p:txBody>
          <a:bodyPr/>
          <a:lstStyle/>
          <a:p>
            <a:r>
              <a:rPr lang="en-US" dirty="0" smtClean="0">
                <a:hlinkClick r:id="rId26" action="ppaction://hlinksldjump"/>
              </a:rPr>
              <a:t>5</a:t>
            </a:r>
            <a:r>
              <a:rPr lang="cs-CZ" dirty="0" smtClean="0">
                <a:hlinkClick r:id="rId26" action="ppaction://hlinksldjump"/>
              </a:rPr>
              <a:t>0</a:t>
            </a:r>
            <a:r>
              <a:rPr lang="en-US" dirty="0" smtClean="0">
                <a:hlinkClick r:id="rId26" action="ppaction://hlinksldjump"/>
              </a:rPr>
              <a:t>0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1824642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Category 1 questions follow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86030880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841678" y="1873957"/>
            <a:ext cx="9252145" cy="2001892"/>
          </a:xfrm>
        </p:spPr>
        <p:txBody>
          <a:bodyPr anchor="t"/>
          <a:lstStyle/>
          <a:p>
            <a:pPr marL="514350" indent="-514350" algn="ctr"/>
            <a:r>
              <a:rPr lang="en-US" sz="6000" b="1" dirty="0" smtClean="0"/>
              <a:t>a very large bird from Africa that cannot fly</a:t>
            </a:r>
            <a:endParaRPr lang="cs-CZ" sz="6000" b="1" dirty="0" smtClean="0"/>
          </a:p>
          <a:p>
            <a:pPr marL="514350" indent="-514350" algn="ctr"/>
            <a:endParaRPr lang="cs-CZ" sz="6000" b="1" dirty="0" smtClean="0">
              <a:solidFill>
                <a:srgbClr val="FF0000"/>
              </a:solidFill>
            </a:endParaRPr>
          </a:p>
          <a:p>
            <a:pPr marL="514350" indent="-514350" algn="ctr"/>
            <a:r>
              <a:rPr lang="cs-CZ" sz="6000" b="1" dirty="0" smtClean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Category 1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516359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841678" y="1873957"/>
            <a:ext cx="9507639" cy="2001892"/>
          </a:xfrm>
        </p:spPr>
        <p:txBody>
          <a:bodyPr/>
          <a:lstStyle/>
          <a:p>
            <a:pPr marL="514350" indent="-514350" algn="ctr"/>
            <a:endParaRPr lang="cs-CZ" sz="8800" b="1" dirty="0" smtClean="0">
              <a:solidFill>
                <a:srgbClr val="FF0000"/>
              </a:solidFill>
            </a:endParaRPr>
          </a:p>
          <a:p>
            <a:pPr marL="514350" indent="-514350" algn="ctr"/>
            <a:endParaRPr lang="cs-CZ" sz="8800" b="1" dirty="0" smtClean="0">
              <a:solidFill>
                <a:srgbClr val="FF0000"/>
              </a:solidFill>
            </a:endParaRPr>
          </a:p>
          <a:p>
            <a:pPr marL="514350" indent="-514350" algn="ctr"/>
            <a:r>
              <a:rPr lang="cs-CZ" sz="9000" b="1" dirty="0" err="1" smtClean="0">
                <a:solidFill>
                  <a:srgbClr val="FF0000"/>
                </a:solidFill>
              </a:rPr>
              <a:t>ostrich</a:t>
            </a:r>
            <a:endParaRPr lang="cs-CZ" sz="9000" b="1" dirty="0" smtClean="0">
              <a:solidFill>
                <a:srgbClr val="FF0000"/>
              </a:solidFill>
            </a:endParaRPr>
          </a:p>
          <a:p>
            <a:pPr marL="514350" indent="-514350" algn="ctr"/>
            <a:endParaRPr lang="cs-CZ" sz="8800" b="1" dirty="0" smtClean="0">
              <a:solidFill>
                <a:srgbClr val="FF0000"/>
              </a:solidFill>
            </a:endParaRPr>
          </a:p>
          <a:p>
            <a:endParaRPr lang="en-US" sz="8800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Category 1</a:t>
            </a:r>
            <a:endParaRPr lang="en-US" dirty="0"/>
          </a:p>
        </p:txBody>
      </p:sp>
      <p:cxnSp>
        <p:nvCxnSpPr>
          <p:cNvPr id="6" name="Pravoúhlá spojovací čára 5"/>
          <p:cNvCxnSpPr/>
          <p:nvPr/>
        </p:nvCxnSpPr>
        <p:spPr>
          <a:xfrm>
            <a:off x="-485775" y="557213"/>
            <a:ext cx="914400" cy="914400"/>
          </a:xfrm>
          <a:prstGeom prst="bentConnector3">
            <a:avLst/>
          </a:prstGeom>
          <a:ln w="12700">
            <a:solidFill>
              <a:schemeClr val="bg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3291719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>
              <a:defRPr/>
            </a:pPr>
            <a:r>
              <a:rPr lang="cs-CZ" sz="6000" b="1" dirty="0" err="1" smtClean="0"/>
              <a:t>something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that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use to </a:t>
            </a:r>
            <a:r>
              <a:rPr lang="cs-CZ" sz="6000" b="1" dirty="0" err="1" smtClean="0"/>
              <a:t>cut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paper</a:t>
            </a:r>
            <a:endParaRPr lang="cs-CZ" sz="6000" b="1" dirty="0" smtClean="0"/>
          </a:p>
          <a:p>
            <a:pPr algn="ctr">
              <a:defRPr/>
            </a:pPr>
            <a:endParaRPr lang="cs-CZ" sz="6000" b="1" dirty="0" smtClean="0">
              <a:solidFill>
                <a:srgbClr val="FF0000"/>
              </a:solidFill>
            </a:endParaRPr>
          </a:p>
          <a:p>
            <a:pPr algn="ctr">
              <a:defRPr/>
            </a:pPr>
            <a:r>
              <a:rPr lang="cs-CZ" sz="6000" b="1" dirty="0" smtClean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1</a:t>
            </a:r>
          </a:p>
        </p:txBody>
      </p:sp>
    </p:spTree>
    <p:extLst>
      <p:ext uri="{BB962C8B-B14F-4D97-AF65-F5344CB8AC3E}">
        <p14:creationId xmlns="" xmlns:p14="http://schemas.microsoft.com/office/powerpoint/2010/main" val="7583985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scissors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1</a:t>
            </a:r>
          </a:p>
        </p:txBody>
      </p:sp>
    </p:spTree>
    <p:extLst>
      <p:ext uri="{BB962C8B-B14F-4D97-AF65-F5344CB8AC3E}">
        <p14:creationId xmlns="" xmlns:p14="http://schemas.microsoft.com/office/powerpoint/2010/main" val="290675130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en-US" sz="6000" b="1" dirty="0" smtClean="0"/>
              <a:t>an animal which lives in or near water and has a thick shell</a:t>
            </a:r>
            <a:endParaRPr lang="cs-CZ" sz="6000" b="1" dirty="0" smtClean="0"/>
          </a:p>
          <a:p>
            <a:pPr algn="ctr"/>
            <a:endParaRPr lang="cs-CZ" sz="6000" b="1" dirty="0" smtClean="0"/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1</a:t>
            </a:r>
          </a:p>
        </p:txBody>
      </p:sp>
    </p:spTree>
    <p:extLst>
      <p:ext uri="{BB962C8B-B14F-4D97-AF65-F5344CB8AC3E}">
        <p14:creationId xmlns="" xmlns:p14="http://schemas.microsoft.com/office/powerpoint/2010/main" val="12109289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turtle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1</a:t>
            </a:r>
          </a:p>
        </p:txBody>
      </p:sp>
    </p:spTree>
    <p:extLst>
      <p:ext uri="{BB962C8B-B14F-4D97-AF65-F5344CB8AC3E}">
        <p14:creationId xmlns="" xmlns:p14="http://schemas.microsoft.com/office/powerpoint/2010/main" val="170061791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smtClean="0"/>
              <a:t>a </a:t>
            </a:r>
            <a:r>
              <a:rPr lang="cs-CZ" sz="6000" b="1" dirty="0" err="1" smtClean="0"/>
              <a:t>small</a:t>
            </a:r>
            <a:r>
              <a:rPr lang="cs-CZ" sz="6000" b="1" dirty="0" smtClean="0"/>
              <a:t> house, </a:t>
            </a:r>
            <a:r>
              <a:rPr lang="cs-CZ" sz="6000" b="1" dirty="0" err="1" smtClean="0"/>
              <a:t>especially</a:t>
            </a:r>
            <a:r>
              <a:rPr lang="cs-CZ" sz="6000" b="1" dirty="0" smtClean="0"/>
              <a:t> in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country</a:t>
            </a:r>
          </a:p>
          <a:p>
            <a:pPr algn="ctr"/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1</a:t>
            </a:r>
          </a:p>
        </p:txBody>
      </p:sp>
    </p:spTree>
    <p:extLst>
      <p:ext uri="{BB962C8B-B14F-4D97-AF65-F5344CB8AC3E}">
        <p14:creationId xmlns="" xmlns:p14="http://schemas.microsoft.com/office/powerpoint/2010/main" val="109206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cottage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1</a:t>
            </a:r>
          </a:p>
        </p:txBody>
      </p:sp>
    </p:spTree>
    <p:extLst>
      <p:ext uri="{BB962C8B-B14F-4D97-AF65-F5344CB8AC3E}">
        <p14:creationId xmlns="" xmlns:p14="http://schemas.microsoft.com/office/powerpoint/2010/main" val="289134544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err="1" smtClean="0"/>
              <a:t>something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that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is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hard</a:t>
            </a:r>
            <a:r>
              <a:rPr lang="cs-CZ" sz="6000" b="1" dirty="0" smtClean="0"/>
              <a:t> to do</a:t>
            </a:r>
          </a:p>
          <a:p>
            <a:pPr algn="ctr"/>
            <a:endParaRPr lang="cs-CZ" sz="6000" b="1" dirty="0" smtClean="0"/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CH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1</a:t>
            </a:r>
          </a:p>
        </p:txBody>
      </p:sp>
    </p:spTree>
    <p:extLst>
      <p:ext uri="{BB962C8B-B14F-4D97-AF65-F5344CB8AC3E}">
        <p14:creationId xmlns="" xmlns:p14="http://schemas.microsoft.com/office/powerpoint/2010/main" val="40908038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challenge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1</a:t>
            </a:r>
          </a:p>
        </p:txBody>
      </p:sp>
    </p:spTree>
    <p:extLst>
      <p:ext uri="{BB962C8B-B14F-4D97-AF65-F5344CB8AC3E}">
        <p14:creationId xmlns="" xmlns:p14="http://schemas.microsoft.com/office/powerpoint/2010/main" val="163202663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Category 2 questions follow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829629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err="1" smtClean="0"/>
              <a:t>something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that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get</a:t>
            </a:r>
            <a:r>
              <a:rPr lang="cs-CZ" sz="6000" b="1" dirty="0" smtClean="0"/>
              <a:t> on </a:t>
            </a:r>
            <a:r>
              <a:rPr lang="cs-CZ" sz="6000" b="1" dirty="0" err="1" smtClean="0"/>
              <a:t>your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birthday</a:t>
            </a:r>
            <a:endParaRPr lang="cs-CZ" sz="6000" b="1" dirty="0" smtClean="0"/>
          </a:p>
          <a:p>
            <a:pPr algn="ctr"/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</a:t>
            </a:r>
            <a:r>
              <a:rPr lang="en-US" dirty="0" smtClean="0"/>
              <a:t>2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0359993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present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2</a:t>
            </a:r>
          </a:p>
        </p:txBody>
      </p:sp>
    </p:spTree>
    <p:extLst>
      <p:ext uri="{BB962C8B-B14F-4D97-AF65-F5344CB8AC3E}">
        <p14:creationId xmlns="" xmlns:p14="http://schemas.microsoft.com/office/powerpoint/2010/main" val="20033719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en-US" sz="6000" b="1" dirty="0" smtClean="0"/>
              <a:t>a </a:t>
            </a:r>
            <a:r>
              <a:rPr lang="cs-CZ" sz="6000" b="1" dirty="0" err="1" smtClean="0"/>
              <a:t>woman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who</a:t>
            </a:r>
            <a:r>
              <a:rPr lang="cs-CZ" sz="6000" b="1" dirty="0" smtClean="0"/>
              <a:t> has </a:t>
            </a:r>
            <a:r>
              <a:rPr lang="cs-CZ" sz="6000" b="1" dirty="0" err="1" smtClean="0"/>
              <a:t>magical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powers</a:t>
            </a:r>
            <a:endParaRPr lang="cs-CZ" sz="6000" b="1" dirty="0" smtClean="0"/>
          </a:p>
          <a:p>
            <a:pPr algn="ctr"/>
            <a:endParaRPr lang="cs-CZ" sz="6000" b="1" dirty="0" smtClean="0"/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W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978723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witch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2</a:t>
            </a:r>
          </a:p>
        </p:txBody>
      </p:sp>
    </p:spTree>
    <p:extLst>
      <p:ext uri="{BB962C8B-B14F-4D97-AF65-F5344CB8AC3E}">
        <p14:creationId xmlns="" xmlns:p14="http://schemas.microsoft.com/office/powerpoint/2010/main" val="2572761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2</a:t>
            </a:r>
          </a:p>
        </p:txBody>
      </p:sp>
      <p:pic>
        <p:nvPicPr>
          <p:cNvPr id="5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68437" y="489136"/>
            <a:ext cx="6565527" cy="49241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25265371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2</a:t>
            </a:r>
          </a:p>
        </p:txBody>
      </p:sp>
      <p:pic>
        <p:nvPicPr>
          <p:cNvPr id="5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68437" y="489136"/>
            <a:ext cx="6565527" cy="49241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03114540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err="1" smtClean="0">
                <a:latin typeface="Arial" charset="0"/>
              </a:rPr>
              <a:t>somebody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who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lives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very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near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you</a:t>
            </a:r>
            <a:endParaRPr lang="cs-CZ" sz="6000" b="1" dirty="0" smtClean="0">
              <a:latin typeface="Arial" charset="0"/>
            </a:endParaRPr>
          </a:p>
          <a:p>
            <a:pPr algn="ctr"/>
            <a:endParaRPr lang="cs-CZ" sz="6000" b="1" dirty="0" smtClean="0">
              <a:latin typeface="Arial" charset="0"/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charset="0"/>
              </a:rPr>
              <a:t>N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2</a:t>
            </a:r>
          </a:p>
        </p:txBody>
      </p:sp>
    </p:spTree>
    <p:extLst>
      <p:ext uri="{BB962C8B-B14F-4D97-AF65-F5344CB8AC3E}">
        <p14:creationId xmlns="" xmlns:p14="http://schemas.microsoft.com/office/powerpoint/2010/main" val="7013834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neighbour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2</a:t>
            </a:r>
          </a:p>
        </p:txBody>
      </p:sp>
    </p:spTree>
    <p:extLst>
      <p:ext uri="{BB962C8B-B14F-4D97-AF65-F5344CB8AC3E}">
        <p14:creationId xmlns="" xmlns:p14="http://schemas.microsoft.com/office/powerpoint/2010/main" val="26612825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smtClean="0"/>
              <a:t>money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gold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that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hide</a:t>
            </a:r>
            <a:r>
              <a:rPr lang="cs-CZ" sz="6000" b="1" dirty="0" smtClean="0"/>
              <a:t> in a safe </a:t>
            </a:r>
            <a:r>
              <a:rPr lang="cs-CZ" sz="6000" b="1" dirty="0" err="1" smtClean="0"/>
              <a:t>place</a:t>
            </a:r>
            <a:endParaRPr lang="cs-CZ" sz="6000" b="1" dirty="0" smtClean="0"/>
          </a:p>
          <a:p>
            <a:pPr algn="ctr"/>
            <a:endParaRPr lang="cs-CZ" sz="6000" b="1" dirty="0" smtClean="0">
              <a:solidFill>
                <a:srgbClr val="FF0000"/>
              </a:solidFill>
              <a:latin typeface="Arial" charset="0"/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charset="0"/>
              </a:rPr>
              <a:t>T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2</a:t>
            </a:r>
          </a:p>
        </p:txBody>
      </p:sp>
    </p:spTree>
    <p:extLst>
      <p:ext uri="{BB962C8B-B14F-4D97-AF65-F5344CB8AC3E}">
        <p14:creationId xmlns="" xmlns:p14="http://schemas.microsoft.com/office/powerpoint/2010/main" val="297043694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treasure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2</a:t>
            </a:r>
          </a:p>
        </p:txBody>
      </p:sp>
    </p:spTree>
    <p:extLst>
      <p:ext uri="{BB962C8B-B14F-4D97-AF65-F5344CB8AC3E}">
        <p14:creationId xmlns="" xmlns:p14="http://schemas.microsoft.com/office/powerpoint/2010/main" val="41600038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Category 3 questions follow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1348036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882021" y="2156345"/>
            <a:ext cx="8885530" cy="2001892"/>
          </a:xfrm>
        </p:spPr>
        <p:txBody>
          <a:bodyPr/>
          <a:lstStyle/>
          <a:p>
            <a:pPr algn="ctr"/>
            <a:r>
              <a:rPr lang="cs-CZ" sz="5500" b="1" dirty="0" err="1" smtClean="0">
                <a:latin typeface="Arial" charset="0"/>
              </a:rPr>
              <a:t>something</a:t>
            </a:r>
            <a:r>
              <a:rPr lang="cs-CZ" sz="5500" b="1" dirty="0" smtClean="0">
                <a:latin typeface="Arial" charset="0"/>
              </a:rPr>
              <a:t> </a:t>
            </a:r>
            <a:r>
              <a:rPr lang="cs-CZ" sz="5500" b="1" dirty="0" err="1" smtClean="0">
                <a:latin typeface="Arial" charset="0"/>
              </a:rPr>
              <a:t>that</a:t>
            </a:r>
            <a:r>
              <a:rPr lang="cs-CZ" sz="5500" b="1" dirty="0" smtClean="0">
                <a:latin typeface="Arial" charset="0"/>
              </a:rPr>
              <a:t> </a:t>
            </a:r>
            <a:r>
              <a:rPr lang="cs-CZ" sz="5500" b="1" dirty="0" err="1" smtClean="0">
                <a:latin typeface="Arial" charset="0"/>
              </a:rPr>
              <a:t>you</a:t>
            </a:r>
            <a:r>
              <a:rPr lang="cs-CZ" sz="5500" b="1" dirty="0" smtClean="0">
                <a:latin typeface="Arial" charset="0"/>
              </a:rPr>
              <a:t> </a:t>
            </a:r>
            <a:r>
              <a:rPr lang="cs-CZ" sz="5500" b="1" dirty="0" err="1" smtClean="0">
                <a:latin typeface="Arial" charset="0"/>
              </a:rPr>
              <a:t>wear</a:t>
            </a:r>
            <a:r>
              <a:rPr lang="cs-CZ" sz="5500" b="1" dirty="0" smtClean="0">
                <a:latin typeface="Arial" charset="0"/>
              </a:rPr>
              <a:t> </a:t>
            </a:r>
            <a:r>
              <a:rPr lang="cs-CZ" sz="5500" b="1" dirty="0" err="1" smtClean="0">
                <a:latin typeface="Arial" charset="0"/>
              </a:rPr>
              <a:t>over</a:t>
            </a:r>
            <a:r>
              <a:rPr lang="cs-CZ" sz="5500" b="1" dirty="0" smtClean="0">
                <a:latin typeface="Arial" charset="0"/>
              </a:rPr>
              <a:t> </a:t>
            </a:r>
            <a:r>
              <a:rPr lang="cs-CZ" sz="5500" b="1" dirty="0" err="1" smtClean="0">
                <a:latin typeface="Arial" charset="0"/>
              </a:rPr>
              <a:t>your</a:t>
            </a:r>
            <a:r>
              <a:rPr lang="cs-CZ" sz="5500" b="1" dirty="0" smtClean="0">
                <a:latin typeface="Arial" charset="0"/>
              </a:rPr>
              <a:t> </a:t>
            </a:r>
            <a:r>
              <a:rPr lang="cs-CZ" sz="5500" b="1" dirty="0" err="1" smtClean="0">
                <a:latin typeface="Arial" charset="0"/>
              </a:rPr>
              <a:t>ears</a:t>
            </a:r>
            <a:r>
              <a:rPr lang="cs-CZ" sz="5500" b="1" dirty="0" smtClean="0">
                <a:latin typeface="Arial" charset="0"/>
              </a:rPr>
              <a:t> </a:t>
            </a:r>
            <a:r>
              <a:rPr lang="cs-CZ" sz="5500" b="1" dirty="0" err="1" smtClean="0">
                <a:latin typeface="Arial" charset="0"/>
              </a:rPr>
              <a:t>and</a:t>
            </a:r>
            <a:r>
              <a:rPr lang="cs-CZ" sz="5500" b="1" dirty="0" smtClean="0">
                <a:latin typeface="Arial" charset="0"/>
              </a:rPr>
              <a:t> use </a:t>
            </a:r>
            <a:r>
              <a:rPr lang="cs-CZ" sz="5500" b="1" dirty="0" err="1" smtClean="0">
                <a:latin typeface="Arial" charset="0"/>
              </a:rPr>
              <a:t>for</a:t>
            </a:r>
            <a:r>
              <a:rPr lang="cs-CZ" sz="5500" b="1" dirty="0" smtClean="0">
                <a:latin typeface="Arial" charset="0"/>
              </a:rPr>
              <a:t> </a:t>
            </a:r>
            <a:r>
              <a:rPr lang="cs-CZ" sz="5500" b="1" dirty="0" err="1" smtClean="0">
                <a:latin typeface="Arial" charset="0"/>
              </a:rPr>
              <a:t>listening</a:t>
            </a:r>
            <a:r>
              <a:rPr lang="cs-CZ" sz="5500" b="1" dirty="0" smtClean="0">
                <a:latin typeface="Arial" charset="0"/>
              </a:rPr>
              <a:t> to music</a:t>
            </a:r>
          </a:p>
          <a:p>
            <a:pPr algn="ctr"/>
            <a:endParaRPr lang="cs-CZ" sz="5500" b="1" dirty="0" smtClean="0">
              <a:latin typeface="Arial" charset="0"/>
            </a:endParaRPr>
          </a:p>
          <a:p>
            <a:pPr algn="ctr"/>
            <a:r>
              <a:rPr lang="cs-CZ" sz="5500" b="1" dirty="0" smtClean="0">
                <a:solidFill>
                  <a:srgbClr val="FF0000"/>
                </a:solidFill>
                <a:latin typeface="Arial" charset="0"/>
              </a:rPr>
              <a:t>H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</a:t>
            </a:r>
            <a:r>
              <a:rPr lang="en-US" dirty="0" smtClean="0"/>
              <a:t>3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6482090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headphones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3</a:t>
            </a:r>
          </a:p>
        </p:txBody>
      </p:sp>
    </p:spTree>
    <p:extLst>
      <p:ext uri="{BB962C8B-B14F-4D97-AF65-F5344CB8AC3E}">
        <p14:creationId xmlns="" xmlns:p14="http://schemas.microsoft.com/office/powerpoint/2010/main" val="29236976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err="1" smtClean="0"/>
              <a:t>the</a:t>
            </a:r>
            <a:r>
              <a:rPr lang="cs-CZ" sz="6000" b="1" dirty="0" smtClean="0"/>
              <a:t> soft </a:t>
            </a:r>
            <a:r>
              <a:rPr lang="cs-CZ" sz="6000" b="1" dirty="0" err="1" smtClean="0"/>
              <a:t>thing</a:t>
            </a:r>
            <a:r>
              <a:rPr lang="cs-CZ" sz="6000" b="1" dirty="0" smtClean="0"/>
              <a:t> in </a:t>
            </a:r>
            <a:r>
              <a:rPr lang="cs-CZ" sz="6000" b="1" dirty="0" err="1" smtClean="0"/>
              <a:t>your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mouth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that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can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move</a:t>
            </a:r>
            <a:endParaRPr lang="cs-CZ" sz="6000" b="1" dirty="0" smtClean="0"/>
          </a:p>
          <a:p>
            <a:pPr algn="ctr"/>
            <a:endParaRPr lang="cs-CZ" sz="6000" b="1" dirty="0" smtClean="0"/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3</a:t>
            </a:r>
          </a:p>
        </p:txBody>
      </p:sp>
    </p:spTree>
    <p:extLst>
      <p:ext uri="{BB962C8B-B14F-4D97-AF65-F5344CB8AC3E}">
        <p14:creationId xmlns="" xmlns:p14="http://schemas.microsoft.com/office/powerpoint/2010/main" val="51211199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tongue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3</a:t>
            </a:r>
          </a:p>
        </p:txBody>
      </p:sp>
    </p:spTree>
    <p:extLst>
      <p:ext uri="{BB962C8B-B14F-4D97-AF65-F5344CB8AC3E}">
        <p14:creationId xmlns="" xmlns:p14="http://schemas.microsoft.com/office/powerpoint/2010/main" val="14023950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514350" indent="-514350" algn="ctr"/>
            <a:r>
              <a:rPr lang="cs-CZ" sz="6000" b="1" dirty="0" err="1" smtClean="0"/>
              <a:t>the</a:t>
            </a:r>
            <a:r>
              <a:rPr lang="cs-CZ" sz="6000" b="1" dirty="0" smtClean="0"/>
              <a:t> person </a:t>
            </a:r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shows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interesting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things</a:t>
            </a:r>
            <a:r>
              <a:rPr lang="cs-CZ" sz="6000" b="1" dirty="0" smtClean="0"/>
              <a:t> in a </a:t>
            </a:r>
            <a:r>
              <a:rPr lang="cs-CZ" sz="6000" b="1" dirty="0" err="1" smtClean="0"/>
              <a:t>place</a:t>
            </a:r>
            <a:endParaRPr lang="cs-CZ" sz="6000" b="1" dirty="0" smtClean="0"/>
          </a:p>
          <a:p>
            <a:pPr marL="514350" indent="-514350" algn="ctr"/>
            <a:endParaRPr lang="cs-CZ" sz="6000" b="1" dirty="0" smtClean="0">
              <a:solidFill>
                <a:srgbClr val="FF0000"/>
              </a:solidFill>
            </a:endParaRPr>
          </a:p>
          <a:p>
            <a:pPr marL="514350" indent="-514350" algn="ctr"/>
            <a:r>
              <a:rPr lang="cs-CZ" sz="6000" b="1" dirty="0" smtClean="0">
                <a:solidFill>
                  <a:srgbClr val="FF0000"/>
                </a:solidFill>
              </a:rPr>
              <a:t>G</a:t>
            </a:r>
            <a:endParaRPr lang="en-US" sz="6000" dirty="0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3</a:t>
            </a:r>
          </a:p>
        </p:txBody>
      </p:sp>
    </p:spTree>
    <p:extLst>
      <p:ext uri="{BB962C8B-B14F-4D97-AF65-F5344CB8AC3E}">
        <p14:creationId xmlns="" xmlns:p14="http://schemas.microsoft.com/office/powerpoint/2010/main" val="34178485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guide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3</a:t>
            </a:r>
          </a:p>
        </p:txBody>
      </p:sp>
    </p:spTree>
    <p:extLst>
      <p:ext uri="{BB962C8B-B14F-4D97-AF65-F5344CB8AC3E}">
        <p14:creationId xmlns="" xmlns:p14="http://schemas.microsoft.com/office/powerpoint/2010/main" val="426601889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smtClean="0"/>
              <a:t>a </a:t>
            </a:r>
            <a:r>
              <a:rPr lang="cs-CZ" sz="6000" b="1" dirty="0" err="1" smtClean="0"/>
              <a:t>creature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that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comes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from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some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other</a:t>
            </a:r>
            <a:r>
              <a:rPr lang="cs-CZ" sz="6000" b="1" dirty="0" smtClean="0"/>
              <a:t> planet </a:t>
            </a:r>
            <a:r>
              <a:rPr lang="cs-CZ" sz="6000" b="1" dirty="0" err="1" smtClean="0"/>
              <a:t>than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earth</a:t>
            </a:r>
            <a:endParaRPr lang="cs-CZ" sz="6000" b="1" dirty="0" smtClean="0"/>
          </a:p>
          <a:p>
            <a:pPr algn="ctr"/>
            <a:endParaRPr lang="cs-CZ" sz="6000" b="1" dirty="0" smtClean="0"/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3</a:t>
            </a:r>
          </a:p>
        </p:txBody>
      </p:sp>
    </p:spTree>
    <p:extLst>
      <p:ext uri="{BB962C8B-B14F-4D97-AF65-F5344CB8AC3E}">
        <p14:creationId xmlns="" xmlns:p14="http://schemas.microsoft.com/office/powerpoint/2010/main" val="277240565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alien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3</a:t>
            </a:r>
          </a:p>
        </p:txBody>
      </p:sp>
    </p:spTree>
    <p:extLst>
      <p:ext uri="{BB962C8B-B14F-4D97-AF65-F5344CB8AC3E}">
        <p14:creationId xmlns="" xmlns:p14="http://schemas.microsoft.com/office/powerpoint/2010/main" val="422655888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err="1" smtClean="0"/>
              <a:t>trousers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and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jacket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that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wear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when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are </a:t>
            </a:r>
            <a:r>
              <a:rPr lang="cs-CZ" sz="6000" b="1" dirty="0" err="1" smtClean="0"/>
              <a:t>doing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exercise</a:t>
            </a:r>
            <a:endParaRPr lang="cs-CZ" sz="6000" b="1" dirty="0" smtClean="0"/>
          </a:p>
          <a:p>
            <a:pPr algn="ctr"/>
            <a:endParaRPr lang="cs-CZ" sz="6000" b="1" dirty="0" smtClean="0">
              <a:solidFill>
                <a:srgbClr val="FF0000"/>
              </a:solidFill>
              <a:latin typeface="Arial" charset="0"/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charset="0"/>
              </a:rPr>
              <a:t>T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3</a:t>
            </a:r>
          </a:p>
        </p:txBody>
      </p:sp>
    </p:spTree>
    <p:extLst>
      <p:ext uri="{BB962C8B-B14F-4D97-AF65-F5344CB8AC3E}">
        <p14:creationId xmlns="" xmlns:p14="http://schemas.microsoft.com/office/powerpoint/2010/main" val="43720868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trousers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3</a:t>
            </a:r>
          </a:p>
        </p:txBody>
      </p:sp>
    </p:spTree>
    <p:extLst>
      <p:ext uri="{BB962C8B-B14F-4D97-AF65-F5344CB8AC3E}">
        <p14:creationId xmlns="" xmlns:p14="http://schemas.microsoft.com/office/powerpoint/2010/main" val="21234629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Category 4 questions follow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39879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</a:t>
            </a:r>
            <a:r>
              <a:rPr lang="en-US" dirty="0" smtClean="0"/>
              <a:t>4</a:t>
            </a:r>
            <a:endParaRPr lang="en-US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700323" y="715216"/>
            <a:ext cx="4791354" cy="4791354"/>
          </a:xfrm>
          <a:prstGeom prst="ellipse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246691801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 smtClean="0"/>
              <a:t>Category 4 answer for 10 points</a:t>
            </a:r>
            <a:endParaRPr lang="en-US" dirty="0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4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700323" y="715216"/>
            <a:ext cx="4791354" cy="4791354"/>
          </a:xfrm>
          <a:prstGeom prst="ellipse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254065064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514350" indent="-514350" algn="ctr"/>
            <a:r>
              <a:rPr lang="cs-CZ" sz="6000" b="1" dirty="0" err="1" smtClean="0"/>
              <a:t>spring</a:t>
            </a:r>
            <a:r>
              <a:rPr lang="cs-CZ" sz="6000" b="1" dirty="0" smtClean="0"/>
              <a:t>, </a:t>
            </a:r>
            <a:r>
              <a:rPr lang="cs-CZ" sz="6000" b="1" dirty="0" err="1" smtClean="0"/>
              <a:t>summer</a:t>
            </a:r>
            <a:r>
              <a:rPr lang="cs-CZ" sz="6000" b="1" dirty="0" smtClean="0"/>
              <a:t>, </a:t>
            </a:r>
            <a:r>
              <a:rPr lang="cs-CZ" sz="6000" b="1" dirty="0" err="1" smtClean="0"/>
              <a:t>autumn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winter</a:t>
            </a:r>
            <a:r>
              <a:rPr lang="cs-CZ" sz="6000" b="1" dirty="0" smtClean="0"/>
              <a:t> </a:t>
            </a:r>
          </a:p>
          <a:p>
            <a:pPr marL="514350" indent="-514350" algn="ctr"/>
            <a:endParaRPr lang="cs-CZ" sz="6000" b="1" dirty="0" smtClean="0"/>
          </a:p>
          <a:p>
            <a:pPr marL="514350" indent="-514350" algn="ctr"/>
            <a:r>
              <a:rPr lang="cs-CZ" sz="6000" b="1" dirty="0" smtClean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4</a:t>
            </a:r>
          </a:p>
        </p:txBody>
      </p:sp>
    </p:spTree>
    <p:extLst>
      <p:ext uri="{BB962C8B-B14F-4D97-AF65-F5344CB8AC3E}">
        <p14:creationId xmlns="" xmlns:p14="http://schemas.microsoft.com/office/powerpoint/2010/main" val="30773137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season</a:t>
            </a:r>
            <a:endParaRPr lang="cs-CZ" sz="9000" b="1" dirty="0" smtClean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4</a:t>
            </a:r>
          </a:p>
        </p:txBody>
      </p:sp>
    </p:spTree>
    <p:extLst>
      <p:ext uri="{BB962C8B-B14F-4D97-AF65-F5344CB8AC3E}">
        <p14:creationId xmlns="" xmlns:p14="http://schemas.microsoft.com/office/powerpoint/2010/main" val="328369316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>
              <a:defRPr/>
            </a:pPr>
            <a:r>
              <a:rPr lang="cs-CZ" sz="6000" b="1" dirty="0" err="1" smtClean="0"/>
              <a:t>an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imaginary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animal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with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wings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and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with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fire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coming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its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mouth</a:t>
            </a:r>
            <a:endParaRPr lang="cs-CZ" sz="6000" b="1" dirty="0" smtClean="0"/>
          </a:p>
          <a:p>
            <a:pPr algn="ctr">
              <a:defRPr/>
            </a:pPr>
            <a:endParaRPr lang="cs-CZ" sz="6000" b="1" dirty="0" smtClean="0">
              <a:solidFill>
                <a:srgbClr val="FF0000"/>
              </a:solidFill>
            </a:endParaRPr>
          </a:p>
          <a:p>
            <a:pPr algn="ctr">
              <a:defRPr/>
            </a:pPr>
            <a:r>
              <a:rPr lang="cs-CZ" sz="6000" b="1" dirty="0" smtClean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4</a:t>
            </a:r>
          </a:p>
        </p:txBody>
      </p:sp>
    </p:spTree>
    <p:extLst>
      <p:ext uri="{BB962C8B-B14F-4D97-AF65-F5344CB8AC3E}">
        <p14:creationId xmlns="" xmlns:p14="http://schemas.microsoft.com/office/powerpoint/2010/main" val="42462331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smtClean="0">
                <a:solidFill>
                  <a:srgbClr val="FF0000"/>
                </a:solidFill>
              </a:rPr>
              <a:t>dragon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4</a:t>
            </a:r>
          </a:p>
        </p:txBody>
      </p:sp>
    </p:spTree>
    <p:extLst>
      <p:ext uri="{BB962C8B-B14F-4D97-AF65-F5344CB8AC3E}">
        <p14:creationId xmlns="" xmlns:p14="http://schemas.microsoft.com/office/powerpoint/2010/main" val="766059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en-US" sz="6000" b="1" dirty="0" smtClean="0"/>
              <a:t>hair growing on a man's upper lip</a:t>
            </a:r>
            <a:endParaRPr lang="cs-CZ" sz="6000" b="1" dirty="0" smtClean="0"/>
          </a:p>
          <a:p>
            <a:pPr algn="ctr"/>
            <a:endParaRPr lang="cs-CZ" sz="6000" b="1" dirty="0" smtClean="0"/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4</a:t>
            </a:r>
          </a:p>
        </p:txBody>
      </p:sp>
    </p:spTree>
    <p:extLst>
      <p:ext uri="{BB962C8B-B14F-4D97-AF65-F5344CB8AC3E}">
        <p14:creationId xmlns="" xmlns:p14="http://schemas.microsoft.com/office/powerpoint/2010/main" val="11624074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err="1" smtClean="0">
                <a:solidFill>
                  <a:srgbClr val="FF0000"/>
                </a:solidFill>
              </a:rPr>
              <a:t>moustache</a:t>
            </a:r>
            <a:endParaRPr lang="en-US" sz="6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4</a:t>
            </a:r>
          </a:p>
        </p:txBody>
      </p:sp>
    </p:spTree>
    <p:extLst>
      <p:ext uri="{BB962C8B-B14F-4D97-AF65-F5344CB8AC3E}">
        <p14:creationId xmlns="" xmlns:p14="http://schemas.microsoft.com/office/powerpoint/2010/main" val="324461093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smtClean="0"/>
              <a:t>a </a:t>
            </a:r>
            <a:r>
              <a:rPr lang="cs-CZ" sz="6000" b="1" dirty="0" err="1" smtClean="0"/>
              <a:t>small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carpet</a:t>
            </a:r>
            <a:endParaRPr lang="cs-CZ" sz="6000" b="1" dirty="0" smtClean="0"/>
          </a:p>
          <a:p>
            <a:pPr algn="ctr"/>
            <a:endParaRPr lang="cs-CZ" sz="6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4</a:t>
            </a:r>
          </a:p>
        </p:txBody>
      </p:sp>
    </p:spTree>
    <p:extLst>
      <p:ext uri="{BB962C8B-B14F-4D97-AF65-F5344CB8AC3E}">
        <p14:creationId xmlns="" xmlns:p14="http://schemas.microsoft.com/office/powerpoint/2010/main" val="280656286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rug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4</a:t>
            </a:r>
          </a:p>
        </p:txBody>
      </p:sp>
    </p:spTree>
    <p:extLst>
      <p:ext uri="{BB962C8B-B14F-4D97-AF65-F5344CB8AC3E}">
        <p14:creationId xmlns="" xmlns:p14="http://schemas.microsoft.com/office/powerpoint/2010/main" val="46692181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Category 5 questions follow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1610259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err="1" smtClean="0"/>
              <a:t>how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hot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cold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something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is</a:t>
            </a:r>
            <a:endParaRPr lang="cs-CZ" sz="6000" b="1" dirty="0" smtClean="0"/>
          </a:p>
          <a:p>
            <a:pPr algn="ctr"/>
            <a:endParaRPr lang="cs-CZ" sz="6000" b="1" dirty="0" smtClean="0">
              <a:solidFill>
                <a:srgbClr val="FF0000"/>
              </a:solidFill>
              <a:latin typeface="Arial" charset="0"/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charset="0"/>
              </a:rPr>
              <a:t>T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</a:t>
            </a:r>
            <a:r>
              <a:rPr lang="en-US" dirty="0" smtClean="0"/>
              <a:t>5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607006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temperature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1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5</a:t>
            </a:r>
          </a:p>
        </p:txBody>
      </p:sp>
    </p:spTree>
    <p:extLst>
      <p:ext uri="{BB962C8B-B14F-4D97-AF65-F5344CB8AC3E}">
        <p14:creationId xmlns="" xmlns:p14="http://schemas.microsoft.com/office/powerpoint/2010/main" val="31189326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smtClean="0"/>
              <a:t>a </a:t>
            </a:r>
            <a:r>
              <a:rPr lang="cs-CZ" sz="6000" b="1" dirty="0" err="1" smtClean="0"/>
              <a:t>big</a:t>
            </a:r>
            <a:r>
              <a:rPr lang="cs-CZ" sz="6000" b="1" dirty="0" smtClean="0"/>
              <a:t> car</a:t>
            </a:r>
          </a:p>
          <a:p>
            <a:pPr algn="ctr"/>
            <a:endParaRPr lang="cs-CZ" sz="6000" b="1" dirty="0" smtClean="0">
              <a:solidFill>
                <a:srgbClr val="FF0000"/>
              </a:solidFill>
              <a:latin typeface="Arial" charset="0"/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charset="0"/>
              </a:rPr>
              <a:t>L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5</a:t>
            </a:r>
          </a:p>
        </p:txBody>
      </p:sp>
    </p:spTree>
    <p:extLst>
      <p:ext uri="{BB962C8B-B14F-4D97-AF65-F5344CB8AC3E}">
        <p14:creationId xmlns="" xmlns:p14="http://schemas.microsoft.com/office/powerpoint/2010/main" val="1382716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lorry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5</a:t>
            </a:r>
          </a:p>
        </p:txBody>
      </p:sp>
    </p:spTree>
    <p:extLst>
      <p:ext uri="{BB962C8B-B14F-4D97-AF65-F5344CB8AC3E}">
        <p14:creationId xmlns="" xmlns:p14="http://schemas.microsoft.com/office/powerpoint/2010/main" val="38546243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latin typeface="Arial" charset="0"/>
              </a:rPr>
              <a:t>a </a:t>
            </a:r>
            <a:r>
              <a:rPr lang="cs-CZ" sz="6000" b="1" dirty="0" err="1" smtClean="0">
                <a:latin typeface="Arial" charset="0"/>
              </a:rPr>
              <a:t>ceremony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at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which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two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people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get</a:t>
            </a:r>
            <a:r>
              <a:rPr lang="cs-CZ" sz="6000" b="1" dirty="0" smtClean="0">
                <a:latin typeface="Arial" charset="0"/>
              </a:rPr>
              <a:t> </a:t>
            </a:r>
            <a:r>
              <a:rPr lang="cs-CZ" sz="6000" b="1" dirty="0" err="1" smtClean="0">
                <a:latin typeface="Arial" charset="0"/>
              </a:rPr>
              <a:t>married</a:t>
            </a:r>
            <a:endParaRPr lang="cs-CZ" sz="6000" b="1" dirty="0" smtClean="0">
              <a:latin typeface="Arial" charset="0"/>
            </a:endParaRPr>
          </a:p>
          <a:p>
            <a:pPr algn="ctr"/>
            <a:endParaRPr lang="cs-CZ" sz="6000" b="1" dirty="0" smtClean="0">
              <a:latin typeface="Arial" charset="0"/>
            </a:endParaRPr>
          </a:p>
          <a:p>
            <a:pPr algn="ctr"/>
            <a:r>
              <a:rPr lang="cs-CZ" sz="6000" b="1" dirty="0" smtClean="0">
                <a:solidFill>
                  <a:srgbClr val="FF0000"/>
                </a:solidFill>
                <a:latin typeface="Arial" charset="0"/>
              </a:rPr>
              <a:t>W</a:t>
            </a:r>
            <a:endParaRPr lang="cs-CZ" sz="6000" b="1" dirty="0" smtClean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5</a:t>
            </a:r>
          </a:p>
        </p:txBody>
      </p:sp>
    </p:spTree>
    <p:extLst>
      <p:ext uri="{BB962C8B-B14F-4D97-AF65-F5344CB8AC3E}">
        <p14:creationId xmlns="" xmlns:p14="http://schemas.microsoft.com/office/powerpoint/2010/main" val="18634312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wedding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3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5</a:t>
            </a:r>
          </a:p>
        </p:txBody>
      </p:sp>
    </p:spTree>
    <p:extLst>
      <p:ext uri="{BB962C8B-B14F-4D97-AF65-F5344CB8AC3E}">
        <p14:creationId xmlns="" xmlns:p14="http://schemas.microsoft.com/office/powerpoint/2010/main" val="2060791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>
              <a:defRPr/>
            </a:pPr>
            <a:r>
              <a:rPr lang="en-US" sz="6000" b="1" dirty="0" smtClean="0"/>
              <a:t>a list of the times when classes in school happen</a:t>
            </a:r>
            <a:endParaRPr lang="cs-CZ" sz="6000" b="1" dirty="0" smtClean="0"/>
          </a:p>
          <a:p>
            <a:pPr algn="ctr">
              <a:defRPr/>
            </a:pPr>
            <a:endParaRPr lang="cs-CZ" sz="6000" b="1" dirty="0" smtClean="0">
              <a:solidFill>
                <a:srgbClr val="FF0000"/>
              </a:solidFill>
            </a:endParaRPr>
          </a:p>
          <a:p>
            <a:pPr algn="ctr">
              <a:defRPr/>
            </a:pPr>
            <a:r>
              <a:rPr lang="cs-CZ" sz="6000" b="1" dirty="0" smtClean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5</a:t>
            </a:r>
          </a:p>
        </p:txBody>
      </p:sp>
    </p:spTree>
    <p:extLst>
      <p:ext uri="{BB962C8B-B14F-4D97-AF65-F5344CB8AC3E}">
        <p14:creationId xmlns="" xmlns:p14="http://schemas.microsoft.com/office/powerpoint/2010/main" val="24015231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timetable</a:t>
            </a:r>
            <a:endParaRPr lang="en-US" sz="9000" b="1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4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5</a:t>
            </a:r>
          </a:p>
        </p:txBody>
      </p:sp>
    </p:spTree>
    <p:extLst>
      <p:ext uri="{BB962C8B-B14F-4D97-AF65-F5344CB8AC3E}">
        <p14:creationId xmlns="" xmlns:p14="http://schemas.microsoft.com/office/powerpoint/2010/main" val="44021471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>
              <a:defRPr/>
            </a:pPr>
            <a:r>
              <a:rPr lang="cs-CZ" sz="6000" b="1" dirty="0" smtClean="0"/>
              <a:t>a </a:t>
            </a:r>
            <a:r>
              <a:rPr lang="cs-CZ" sz="6000" b="1" dirty="0" err="1" smtClean="0"/>
              <a:t>machine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that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is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inside</a:t>
            </a:r>
            <a:r>
              <a:rPr lang="cs-CZ" sz="6000" b="1" dirty="0" smtClean="0"/>
              <a:t> a car </a:t>
            </a:r>
            <a:r>
              <a:rPr lang="cs-CZ" sz="6000" b="1" dirty="0" err="1" smtClean="0"/>
              <a:t>and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makes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it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move</a:t>
            </a:r>
            <a:endParaRPr lang="cs-CZ" sz="6000" b="1" dirty="0" smtClean="0"/>
          </a:p>
          <a:p>
            <a:pPr algn="ctr">
              <a:defRPr/>
            </a:pPr>
            <a:endParaRPr lang="cs-CZ" sz="6000" b="1" dirty="0" smtClean="0"/>
          </a:p>
          <a:p>
            <a:pPr algn="ctr">
              <a:defRPr/>
            </a:pP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endParaRPr lang="en-US" sz="6000" dirty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r>
              <a:rPr lang="cs-CZ" dirty="0" smtClean="0"/>
              <a:t>0</a:t>
            </a:r>
            <a:r>
              <a:rPr lang="en-US" dirty="0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5</a:t>
            </a:r>
          </a:p>
        </p:txBody>
      </p:sp>
    </p:spTree>
    <p:extLst>
      <p:ext uri="{BB962C8B-B14F-4D97-AF65-F5344CB8AC3E}">
        <p14:creationId xmlns="" xmlns:p14="http://schemas.microsoft.com/office/powerpoint/2010/main" val="9786992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cs-CZ" sz="9000" b="1" dirty="0" err="1" smtClean="0">
                <a:solidFill>
                  <a:srgbClr val="FF0000"/>
                </a:solidFill>
              </a:rPr>
              <a:t>engine</a:t>
            </a:r>
            <a:endParaRPr lang="en-US" sz="9000" b="1" dirty="0" smtClean="0">
              <a:solidFill>
                <a:srgbClr val="FF0000"/>
              </a:solidFill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US" dirty="0" smtClean="0"/>
              <a:t>5</a:t>
            </a:r>
            <a:r>
              <a:rPr lang="cs-CZ" smtClean="0"/>
              <a:t>0</a:t>
            </a:r>
            <a:r>
              <a:rPr lang="en-US" smtClean="0"/>
              <a:t>0</a:t>
            </a:r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Category 5</a:t>
            </a:r>
          </a:p>
        </p:txBody>
      </p:sp>
    </p:spTree>
    <p:extLst>
      <p:ext uri="{BB962C8B-B14F-4D97-AF65-F5344CB8AC3E}">
        <p14:creationId xmlns="" xmlns:p14="http://schemas.microsoft.com/office/powerpoint/2010/main" val="380524244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f04001206">
  <a:themeElements>
    <a:clrScheme name="Vlastní 3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FFFFFF"/>
      </a:hlink>
      <a:folHlink>
        <a:srgbClr val="32323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2">
            <a:lumMod val="60000"/>
            <a:lumOff val="40000"/>
          </a:schemeClr>
        </a:solidFill>
        <a:ln>
          <a:solidFill>
            <a:schemeClr val="bg2">
              <a:lumMod val="60000"/>
              <a:lumOff val="40000"/>
            </a:schemeClr>
          </a:solidFill>
        </a:ln>
      </a:spPr>
      <a:bodyPr rtlCol="0" anchor="ctr"/>
      <a:lstStyle>
        <a:defPPr algn="ctr">
          <a:lnSpc>
            <a:spcPct val="90000"/>
          </a:lnSpc>
          <a:defRPr sz="2400" dirty="0" smtClean="0">
            <a:solidFill>
              <a:schemeClr val="bg2">
                <a:lumMod val="50000"/>
              </a:schemeClr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chemeClr val="bg2">
              <a:lumMod val="60000"/>
              <a:lumOff val="4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400" dirty="0" err="1" smtClean="0"/>
        </a:defPPr>
      </a:lstStyle>
    </a:txDef>
  </a:objectDefaults>
  <a:extraClrSchemeLst/>
  <a:extLst>
    <a:ext uri="{05A4C25C-085E-4340-85A3-A5531E510DB2}">
      <thm15:themeFamily xmlns="" xmlns:thm15="http://schemas.microsoft.com/office/thememl/2012/main" name="GameBoardColorful_16x9.potx" id="{98C88DC9-98CC-4C0C-8A35-B3A047044276}" vid="{FD87E919-AD65-4324-B175-BCA884E59E92}"/>
    </a:ext>
  </a:extLst>
</a:theme>
</file>

<file path=ppt/theme/theme2.xml><?xml version="1.0" encoding="utf-8"?>
<a:theme xmlns:a="http://schemas.openxmlformats.org/drawingml/2006/main" name="Office Theme">
  <a:themeElements>
    <a:clrScheme name="Game Board Colorful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FFFFFF"/>
      </a:hlink>
      <a:folHlink>
        <a:srgbClr val="656565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ame Board Colorful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FFFFFF"/>
      </a:hlink>
      <a:folHlink>
        <a:srgbClr val="656565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875908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2013-01-21T09:35:00+00:00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1669329</Value>
      <Value>1669543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TP104001205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63151B4-AA19-4907-9168-9B66268D5F1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9907864-5EB5-4795-BAFE-C81BBB1B4DB2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customXml/itemProps3.xml><?xml version="1.0" encoding="utf-8"?>
<ds:datastoreItem xmlns:ds="http://schemas.openxmlformats.org/officeDocument/2006/customXml" ds:itemID="{3904EF3B-9808-4713-BCF9-EA91B81000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tf04001206</Template>
  <TotalTime>0</TotalTime>
  <Words>593</Words>
  <Application>Microsoft Office PowerPoint</Application>
  <PresentationFormat>Vlastní</PresentationFormat>
  <Paragraphs>230</Paragraphs>
  <Slides>57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57</vt:i4>
      </vt:variant>
    </vt:vector>
  </HeadingPairs>
  <TitlesOfParts>
    <vt:vector size="58" baseType="lpstr">
      <vt:lpstr>tf04001206</vt:lpstr>
      <vt:lpstr>   VOCABULARY 1   SOURCES: - Cambridge Dictionary (http://dictionary.cambridge.org/) - Merriam Webster Learner’s Dictionary (http://learnersdictionary.com/)        https://templates.office.com</vt:lpstr>
      <vt:lpstr>Snímek 2</vt:lpstr>
      <vt:lpstr>Category 1 questions follow</vt:lpstr>
      <vt:lpstr>Category 1</vt:lpstr>
      <vt:lpstr>Category 1</vt:lpstr>
      <vt:lpstr>Category 1</vt:lpstr>
      <vt:lpstr>Category 1</vt:lpstr>
      <vt:lpstr>Category 1</vt:lpstr>
      <vt:lpstr>Category 1</vt:lpstr>
      <vt:lpstr>Category 1</vt:lpstr>
      <vt:lpstr>Category 1</vt:lpstr>
      <vt:lpstr>Category 1</vt:lpstr>
      <vt:lpstr>Category 1</vt:lpstr>
      <vt:lpstr>Category 2 questions follow</vt:lpstr>
      <vt:lpstr>Category 2</vt:lpstr>
      <vt:lpstr>Category 2</vt:lpstr>
      <vt:lpstr>Snímek 17</vt:lpstr>
      <vt:lpstr>Category 2</vt:lpstr>
      <vt:lpstr>Category 2</vt:lpstr>
      <vt:lpstr>Category 2</vt:lpstr>
      <vt:lpstr>Category 2</vt:lpstr>
      <vt:lpstr>Category 2</vt:lpstr>
      <vt:lpstr>Category 2</vt:lpstr>
      <vt:lpstr>Category 2</vt:lpstr>
      <vt:lpstr>Category 3 questions follow</vt:lpstr>
      <vt:lpstr>Category 3</vt:lpstr>
      <vt:lpstr>Category 3</vt:lpstr>
      <vt:lpstr>Category 3</vt:lpstr>
      <vt:lpstr>Category 3</vt:lpstr>
      <vt:lpstr>Category 3</vt:lpstr>
      <vt:lpstr>Category 3</vt:lpstr>
      <vt:lpstr>Category 3</vt:lpstr>
      <vt:lpstr>Category 3</vt:lpstr>
      <vt:lpstr>Category 3</vt:lpstr>
      <vt:lpstr>Category 3</vt:lpstr>
      <vt:lpstr>Category 4 questions follow</vt:lpstr>
      <vt:lpstr>Category 4</vt:lpstr>
      <vt:lpstr>Category 4</vt:lpstr>
      <vt:lpstr>Category 4</vt:lpstr>
      <vt:lpstr>Category 4</vt:lpstr>
      <vt:lpstr>Category 4</vt:lpstr>
      <vt:lpstr>Category 4</vt:lpstr>
      <vt:lpstr>Category 4</vt:lpstr>
      <vt:lpstr>Category 4</vt:lpstr>
      <vt:lpstr>Category 4</vt:lpstr>
      <vt:lpstr>Category 4</vt:lpstr>
      <vt:lpstr>Category 5 questions follow</vt:lpstr>
      <vt:lpstr>Category 5</vt:lpstr>
      <vt:lpstr>Category 5</vt:lpstr>
      <vt:lpstr>Category 5</vt:lpstr>
      <vt:lpstr>Category 5</vt:lpstr>
      <vt:lpstr>Category 5</vt:lpstr>
      <vt:lpstr>Category 5</vt:lpstr>
      <vt:lpstr>Category 5</vt:lpstr>
      <vt:lpstr>Category 5</vt:lpstr>
      <vt:lpstr>Category 5</vt:lpstr>
      <vt:lpstr>Category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2017-07-05T13:38:53Z</dcterms:created>
  <dcterms:modified xsi:type="dcterms:W3CDTF">2017-07-06T15:26:42Z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