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1" r:id="rId4"/>
    <p:sldId id="262" r:id="rId5"/>
    <p:sldId id="257" r:id="rId6"/>
    <p:sldId id="258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FF845-F7F4-4347-BC08-F7AE0B9EB16B}" type="datetimeFigureOut">
              <a:rPr lang="cs-CZ" smtClean="0"/>
              <a:t>16.1.2018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1F244-7BB7-401B-9CD1-46B2DFF3B4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FF845-F7F4-4347-BC08-F7AE0B9EB16B}" type="datetimeFigureOut">
              <a:rPr lang="cs-CZ" smtClean="0"/>
              <a:t>16.1.2018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1F244-7BB7-401B-9CD1-46B2DFF3B4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FF845-F7F4-4347-BC08-F7AE0B9EB16B}" type="datetimeFigureOut">
              <a:rPr lang="cs-CZ" smtClean="0"/>
              <a:t>16.1.2018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1F244-7BB7-401B-9CD1-46B2DFF3B4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FF845-F7F4-4347-BC08-F7AE0B9EB16B}" type="datetimeFigureOut">
              <a:rPr lang="cs-CZ" smtClean="0"/>
              <a:t>16.1.2018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1F244-7BB7-401B-9CD1-46B2DFF3B4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FF845-F7F4-4347-BC08-F7AE0B9EB16B}" type="datetimeFigureOut">
              <a:rPr lang="cs-CZ" smtClean="0"/>
              <a:t>16.1.2018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1F244-7BB7-401B-9CD1-46B2DFF3B4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FF845-F7F4-4347-BC08-F7AE0B9EB16B}" type="datetimeFigureOut">
              <a:rPr lang="cs-CZ" smtClean="0"/>
              <a:t>16.1.2018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1F244-7BB7-401B-9CD1-46B2DFF3B4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FF845-F7F4-4347-BC08-F7AE0B9EB16B}" type="datetimeFigureOut">
              <a:rPr lang="cs-CZ" smtClean="0"/>
              <a:t>16.1.2018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1F244-7BB7-401B-9CD1-46B2DFF3B4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FF845-F7F4-4347-BC08-F7AE0B9EB16B}" type="datetimeFigureOut">
              <a:rPr lang="cs-CZ" smtClean="0"/>
              <a:t>16.1.2018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1F244-7BB7-401B-9CD1-46B2DFF3B4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FF845-F7F4-4347-BC08-F7AE0B9EB16B}" type="datetimeFigureOut">
              <a:rPr lang="cs-CZ" smtClean="0"/>
              <a:t>16.1.2018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1F244-7BB7-401B-9CD1-46B2DFF3B4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FF845-F7F4-4347-BC08-F7AE0B9EB16B}" type="datetimeFigureOut">
              <a:rPr lang="cs-CZ" smtClean="0"/>
              <a:t>16.1.2018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1F244-7BB7-401B-9CD1-46B2DFF3B4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FF845-F7F4-4347-BC08-F7AE0B9EB16B}" type="datetimeFigureOut">
              <a:rPr lang="cs-CZ" smtClean="0"/>
              <a:t>16.1.2018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1F244-7BB7-401B-9CD1-46B2DFF3B4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8FF845-F7F4-4347-BC08-F7AE0B9EB16B}" type="datetimeFigureOut">
              <a:rPr lang="cs-CZ" smtClean="0"/>
              <a:t>16.1.2018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21F244-7BB7-401B-9CD1-46B2DFF3B4E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387975"/>
            <a:ext cx="7772400" cy="1470025"/>
          </a:xfrm>
        </p:spPr>
        <p:txBody>
          <a:bodyPr/>
          <a:lstStyle/>
          <a:p>
            <a:r>
              <a:rPr lang="cs-CZ" dirty="0" smtClean="0"/>
              <a:t>Badatelské odpoledne 16.1.2018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764704"/>
            <a:ext cx="7232848" cy="1752600"/>
          </a:xfrm>
        </p:spPr>
        <p:txBody>
          <a:bodyPr>
            <a:normAutofit/>
          </a:bodyPr>
          <a:lstStyle/>
          <a:p>
            <a:r>
              <a:rPr lang="cs-CZ" sz="6000" b="1" dirty="0">
                <a:solidFill>
                  <a:srgbClr val="00B050"/>
                </a:solidFill>
              </a:rPr>
              <a:t>J</a:t>
            </a:r>
            <a:r>
              <a:rPr lang="cs-CZ" sz="6000" b="1" dirty="0" smtClean="0">
                <a:solidFill>
                  <a:srgbClr val="00B050"/>
                </a:solidFill>
              </a:rPr>
              <a:t>ak fungují rostliny?</a:t>
            </a:r>
            <a:endParaRPr lang="cs-CZ" sz="6000" b="1" dirty="0">
              <a:solidFill>
                <a:srgbClr val="00B050"/>
              </a:solidFill>
            </a:endParaRPr>
          </a:p>
        </p:txBody>
      </p:sp>
      <p:pic>
        <p:nvPicPr>
          <p:cNvPr id="1026" name="Picture 2" descr="Související obráze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844824"/>
            <a:ext cx="5855147" cy="36053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Výsledek obrázku pro koře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518335"/>
            <a:ext cx="5436096" cy="333966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Jak se krmí rostlina?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6912768" cy="4525963"/>
          </a:xfrm>
        </p:spPr>
        <p:txBody>
          <a:bodyPr/>
          <a:lstStyle/>
          <a:p>
            <a:r>
              <a:rPr lang="cs-CZ" dirty="0" smtClean="0"/>
              <a:t>Rostlina přijímá živiny rozpuštěné ve vodě z půdy pomocí kořenů</a:t>
            </a:r>
          </a:p>
        </p:txBody>
      </p:sp>
      <p:pic>
        <p:nvPicPr>
          <p:cNvPr id="5124" name="Picture 4" descr="Související obráz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194052"/>
            <a:ext cx="2267744" cy="62136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Kořen - mrkev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4525963"/>
          </a:xfrm>
        </p:spPr>
        <p:txBody>
          <a:bodyPr/>
          <a:lstStyle/>
          <a:p>
            <a:r>
              <a:rPr lang="cs-CZ" dirty="0" smtClean="0"/>
              <a:t>Po celé rostlině vedou cévní svazky, které rozvádí vodu a živiny z kořene do ostatních částí rostliny</a:t>
            </a:r>
          </a:p>
          <a:p>
            <a:endParaRPr lang="cs-CZ" dirty="0"/>
          </a:p>
        </p:txBody>
      </p:sp>
      <p:pic>
        <p:nvPicPr>
          <p:cNvPr id="18434" name="Picture 2" descr="Výsledek obrázku pro kořen mrkv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902101"/>
            <a:ext cx="3995936" cy="2955899"/>
          </a:xfrm>
          <a:prstGeom prst="rect">
            <a:avLst/>
          </a:prstGeom>
          <a:noFill/>
        </p:spPr>
      </p:pic>
      <p:pic>
        <p:nvPicPr>
          <p:cNvPr id="18436" name="Picture 4" descr="Související obrázek"/>
          <p:cNvPicPr>
            <a:picLocks noChangeAspect="1" noChangeArrowheads="1"/>
          </p:cNvPicPr>
          <p:nvPr/>
        </p:nvPicPr>
        <p:blipFill>
          <a:blip r:embed="rId3" cstate="print"/>
          <a:srcRect r="47863"/>
          <a:stretch>
            <a:fillRect/>
          </a:stretch>
        </p:blipFill>
        <p:spPr bwMode="auto">
          <a:xfrm>
            <a:off x="611560" y="3068960"/>
            <a:ext cx="2880320" cy="2857500"/>
          </a:xfrm>
          <a:prstGeom prst="rect">
            <a:avLst/>
          </a:prstGeom>
          <a:noFill/>
        </p:spPr>
      </p:pic>
      <p:cxnSp>
        <p:nvCxnSpPr>
          <p:cNvPr id="9" name="Přímá spojovací šipka 8"/>
          <p:cNvCxnSpPr/>
          <p:nvPr/>
        </p:nvCxnSpPr>
        <p:spPr>
          <a:xfrm flipH="1">
            <a:off x="2339752" y="3573016"/>
            <a:ext cx="1152128" cy="79208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491880" y="3284984"/>
            <a:ext cx="1777410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dirty="0" smtClean="0"/>
              <a:t>cévní svazek</a:t>
            </a:r>
            <a:endParaRPr lang="cs-CZ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/>
          <a:lstStyle/>
          <a:p>
            <a:r>
              <a:rPr lang="cs-CZ" dirty="0" smtClean="0"/>
              <a:t>Voda teče zespoda nahoru?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4525963"/>
          </a:xfrm>
        </p:spPr>
        <p:txBody>
          <a:bodyPr/>
          <a:lstStyle/>
          <a:p>
            <a:r>
              <a:rPr lang="cs-CZ" dirty="0" smtClean="0"/>
              <a:t>Rostlina nemá motor ani svaly, aby vodu natáhla z půdy nahoru do listů</a:t>
            </a:r>
          </a:p>
          <a:p>
            <a:r>
              <a:rPr lang="cs-CZ" dirty="0" smtClean="0"/>
              <a:t>Vodu nahoru posílá vzlínáním</a:t>
            </a:r>
            <a:endParaRPr lang="cs-CZ" dirty="0"/>
          </a:p>
        </p:txBody>
      </p:sp>
      <p:pic>
        <p:nvPicPr>
          <p:cNvPr id="19458" name="Picture 2" descr="Související obráze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962399"/>
            <a:ext cx="3848100" cy="28956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www.enviroexperiment.cz/files/21_53_400_b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3802491"/>
            <a:ext cx="4427984" cy="3055509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/>
          <a:lstStyle/>
          <a:p>
            <a:r>
              <a:rPr lang="cs-CZ" dirty="0" smtClean="0"/>
              <a:t>Fotosyntéza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23928" y="908720"/>
            <a:ext cx="4917232" cy="4525963"/>
          </a:xfrm>
        </p:spPr>
        <p:txBody>
          <a:bodyPr/>
          <a:lstStyle/>
          <a:p>
            <a:r>
              <a:rPr lang="cs-CZ" dirty="0" smtClean="0"/>
              <a:t>proces při kterém rostlina přeměňuje oxid uhličitý s vodou na energii potřebnou pro růst a jako odpad vzniká kyslík</a:t>
            </a:r>
          </a:p>
          <a:p>
            <a:r>
              <a:rPr lang="cs-CZ" dirty="0" smtClean="0"/>
              <a:t>závisí na světle a teplotě</a:t>
            </a:r>
          </a:p>
          <a:p>
            <a:endParaRPr lang="cs-CZ" dirty="0"/>
          </a:p>
        </p:txBody>
      </p:sp>
      <p:pic>
        <p:nvPicPr>
          <p:cNvPr id="7172" name="Picture 4" descr="https://upload.wikimedia.org/wikipedia/commons/thumb/2/28/Fotosynt%C3%A9za.svg/512px-Fotosynt%C3%A9za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972107"/>
            <a:ext cx="3923928" cy="588589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/>
              <a:t>I</a:t>
            </a:r>
            <a:r>
              <a:rPr lang="cs-CZ" dirty="0" smtClean="0"/>
              <a:t> rostlina musí dýchat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229600" cy="4525963"/>
          </a:xfrm>
        </p:spPr>
        <p:txBody>
          <a:bodyPr/>
          <a:lstStyle/>
          <a:p>
            <a:r>
              <a:rPr lang="cs-CZ" dirty="0" smtClean="0"/>
              <a:t>Rostliny dýchají průduchy (otvory) v listech</a:t>
            </a:r>
            <a:endParaRPr lang="cs-CZ" dirty="0"/>
          </a:p>
        </p:txBody>
      </p:sp>
      <p:pic>
        <p:nvPicPr>
          <p:cNvPr id="6146" name="Picture 2" descr="Výsledek obrázku pro průřez jehlice borovi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92385" y="1772816"/>
            <a:ext cx="4451615" cy="3338712"/>
          </a:xfrm>
          <a:prstGeom prst="rect">
            <a:avLst/>
          </a:prstGeom>
          <a:noFill/>
        </p:spPr>
      </p:pic>
      <p:pic>
        <p:nvPicPr>
          <p:cNvPr id="6148" name="Picture 4" descr="Výsledek obrázku pro průduchy list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077072"/>
            <a:ext cx="4736373" cy="278092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0" y="3284984"/>
            <a:ext cx="3587329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dirty="0" smtClean="0"/>
              <a:t>průduch u listu pelargonie</a:t>
            </a:r>
            <a:endParaRPr lang="cs-CZ" sz="25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9864" y="5373216"/>
            <a:ext cx="3634136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dirty="0" smtClean="0"/>
              <a:t>průduch u jehlice borovice</a:t>
            </a:r>
            <a:endParaRPr lang="cs-CZ" sz="2500" dirty="0"/>
          </a:p>
        </p:txBody>
      </p:sp>
      <p:cxnSp>
        <p:nvCxnSpPr>
          <p:cNvPr id="9" name="Přímá spojovací šipka 8"/>
          <p:cNvCxnSpPr>
            <a:stCxn id="6" idx="2"/>
          </p:cNvCxnSpPr>
          <p:nvPr/>
        </p:nvCxnSpPr>
        <p:spPr>
          <a:xfrm>
            <a:off x="1793665" y="3762038"/>
            <a:ext cx="1482191" cy="45905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7" idx="0"/>
          </p:cNvCxnSpPr>
          <p:nvPr/>
        </p:nvCxnSpPr>
        <p:spPr>
          <a:xfrm flipV="1">
            <a:off x="7326932" y="4653136"/>
            <a:ext cx="125388" cy="72008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Množení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4525963"/>
          </a:xfrm>
        </p:spPr>
        <p:txBody>
          <a:bodyPr/>
          <a:lstStyle/>
          <a:p>
            <a:r>
              <a:rPr lang="cs-CZ" dirty="0" smtClean="0"/>
              <a:t>pohlavní - pomocí semínka</a:t>
            </a:r>
          </a:p>
          <a:p>
            <a:r>
              <a:rPr lang="cs-CZ" dirty="0" smtClean="0"/>
              <a:t>nepohlavní – řízkování, kořenění, roubování, pomocí cibulí, šlahounů či oddenků</a:t>
            </a:r>
          </a:p>
          <a:p>
            <a:r>
              <a:rPr lang="cs-CZ" dirty="0" err="1" smtClean="0"/>
              <a:t>Kalanchoe</a:t>
            </a:r>
            <a:r>
              <a:rPr lang="cs-CZ" dirty="0" smtClean="0"/>
              <a:t> – pokojová rostlina z Madagaskaru - </a:t>
            </a:r>
            <a:r>
              <a:rPr lang="cs-CZ" dirty="0" smtClean="0"/>
              <a:t>dceřiné rostliny rostou na listech mateřské rostliny </a:t>
            </a:r>
          </a:p>
          <a:p>
            <a:endParaRPr lang="cs-CZ" dirty="0" smtClean="0"/>
          </a:p>
        </p:txBody>
      </p:sp>
      <p:pic>
        <p:nvPicPr>
          <p:cNvPr id="4098" name="Picture 2" descr="Související obrázek"/>
          <p:cNvPicPr>
            <a:picLocks noChangeAspect="1" noChangeArrowheads="1"/>
          </p:cNvPicPr>
          <p:nvPr/>
        </p:nvPicPr>
        <p:blipFill>
          <a:blip r:embed="rId2" cstate="print"/>
          <a:srcRect l="5406" t="5178" r="8096" b="6523"/>
          <a:stretch>
            <a:fillRect/>
          </a:stretch>
        </p:blipFill>
        <p:spPr bwMode="auto">
          <a:xfrm>
            <a:off x="3347864" y="3645025"/>
            <a:ext cx="3147404" cy="3212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147</Words>
  <Application>Microsoft Office PowerPoint</Application>
  <PresentationFormat>Předvádění na obrazovce (4:3)</PresentationFormat>
  <Paragraphs>21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Badatelské odpoledne 16.1.2018</vt:lpstr>
      <vt:lpstr>Jak se krmí rostlina?</vt:lpstr>
      <vt:lpstr>Kořen - mrkev</vt:lpstr>
      <vt:lpstr>Voda teče zespoda nahoru?</vt:lpstr>
      <vt:lpstr>Fotosyntéza</vt:lpstr>
      <vt:lpstr>I rostlina musí dýchat</vt:lpstr>
      <vt:lpstr>Množení rostlin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Badatelské odpoledne 16.1.2018</dc:title>
  <dc:creator>Niky</dc:creator>
  <cp:lastModifiedBy>Niky</cp:lastModifiedBy>
  <cp:revision>4</cp:revision>
  <dcterms:created xsi:type="dcterms:W3CDTF">2018-01-16T21:01:14Z</dcterms:created>
  <dcterms:modified xsi:type="dcterms:W3CDTF">2018-01-16T21:35:45Z</dcterms:modified>
</cp:coreProperties>
</file>