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4F62E2-AD0C-485E-870E-AE0339BAE563}" type="doc">
      <dgm:prSet loTypeId="urn:microsoft.com/office/officeart/2005/8/layout/matrix1" loCatId="matrix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1415689-50E5-40AC-89D7-B6B23F2AEA87}">
      <dgm:prSet phldrT="[Text]"/>
      <dgm:spPr/>
      <dgm:t>
        <a:bodyPr/>
        <a:lstStyle/>
        <a:p>
          <a:r>
            <a:rPr lang="cs-CZ" dirty="0" smtClean="0"/>
            <a:t>Asi 3000 ostrovů</a:t>
          </a:r>
          <a:endParaRPr lang="cs-CZ" dirty="0"/>
        </a:p>
      </dgm:t>
    </dgm:pt>
    <dgm:pt modelId="{DE5268AB-A63B-4D03-B030-F256D11B6EAF}" type="parTrans" cxnId="{EBD21CED-8E96-4307-8D58-CCD58E08E8A2}">
      <dgm:prSet/>
      <dgm:spPr/>
      <dgm:t>
        <a:bodyPr/>
        <a:lstStyle/>
        <a:p>
          <a:endParaRPr lang="cs-CZ"/>
        </a:p>
      </dgm:t>
    </dgm:pt>
    <dgm:pt modelId="{DD4A98DE-1169-4922-9087-D49C85881E4A}" type="sibTrans" cxnId="{EBD21CED-8E96-4307-8D58-CCD58E08E8A2}">
      <dgm:prSet/>
      <dgm:spPr/>
      <dgm:t>
        <a:bodyPr/>
        <a:lstStyle/>
        <a:p>
          <a:endParaRPr lang="cs-CZ"/>
        </a:p>
      </dgm:t>
    </dgm:pt>
    <dgm:pt modelId="{BC81D373-F155-403D-8B78-477F2F5E1E5E}">
      <dgm:prSet phldrT="[Text]"/>
      <dgm:spPr/>
      <dgm:t>
        <a:bodyPr/>
        <a:lstStyle/>
        <a:p>
          <a:r>
            <a:rPr lang="cs-CZ" dirty="0" smtClean="0"/>
            <a:t>Honšú</a:t>
          </a:r>
          <a:endParaRPr lang="cs-CZ" dirty="0"/>
        </a:p>
      </dgm:t>
    </dgm:pt>
    <dgm:pt modelId="{A0C26B8B-9CE4-4A18-91A3-7CF6025E4D19}" type="parTrans" cxnId="{A191EEC6-EA47-4640-AC2C-3E5E14CCEB0F}">
      <dgm:prSet/>
      <dgm:spPr/>
      <dgm:t>
        <a:bodyPr/>
        <a:lstStyle/>
        <a:p>
          <a:endParaRPr lang="cs-CZ"/>
        </a:p>
      </dgm:t>
    </dgm:pt>
    <dgm:pt modelId="{ACCF42B5-274D-4C6F-A3BB-4A546D1D214F}" type="sibTrans" cxnId="{A191EEC6-EA47-4640-AC2C-3E5E14CCEB0F}">
      <dgm:prSet/>
      <dgm:spPr/>
      <dgm:t>
        <a:bodyPr/>
        <a:lstStyle/>
        <a:p>
          <a:endParaRPr lang="cs-CZ"/>
        </a:p>
      </dgm:t>
    </dgm:pt>
    <dgm:pt modelId="{E3E13F5C-ADD4-4D86-A152-E50A820F315D}">
      <dgm:prSet phldrT="[Text]"/>
      <dgm:spPr/>
      <dgm:t>
        <a:bodyPr/>
        <a:lstStyle/>
        <a:p>
          <a:r>
            <a:rPr lang="cs-CZ" dirty="0" smtClean="0"/>
            <a:t>Kjúšú</a:t>
          </a:r>
          <a:endParaRPr lang="cs-CZ" dirty="0"/>
        </a:p>
      </dgm:t>
    </dgm:pt>
    <dgm:pt modelId="{71732D01-1625-4E11-B651-2FFE18F93D4E}" type="parTrans" cxnId="{731E394E-9C3F-49E1-BAAC-80D1211AED21}">
      <dgm:prSet/>
      <dgm:spPr/>
      <dgm:t>
        <a:bodyPr/>
        <a:lstStyle/>
        <a:p>
          <a:endParaRPr lang="cs-CZ"/>
        </a:p>
      </dgm:t>
    </dgm:pt>
    <dgm:pt modelId="{30D8B30B-C2DB-4A75-8DA6-A8140EAC94D6}" type="sibTrans" cxnId="{731E394E-9C3F-49E1-BAAC-80D1211AED21}">
      <dgm:prSet/>
      <dgm:spPr/>
      <dgm:t>
        <a:bodyPr/>
        <a:lstStyle/>
        <a:p>
          <a:endParaRPr lang="cs-CZ"/>
        </a:p>
      </dgm:t>
    </dgm:pt>
    <dgm:pt modelId="{57A77210-F5C5-43EA-ABEF-BCCD8E4334DE}">
      <dgm:prSet phldrT="[Text]"/>
      <dgm:spPr/>
      <dgm:t>
        <a:bodyPr/>
        <a:lstStyle/>
        <a:p>
          <a:r>
            <a:rPr lang="cs-CZ" dirty="0" err="1" smtClean="0"/>
            <a:t>Šikoku</a:t>
          </a:r>
          <a:endParaRPr lang="cs-CZ" dirty="0"/>
        </a:p>
      </dgm:t>
    </dgm:pt>
    <dgm:pt modelId="{1FAFC97A-A311-46E2-863C-A07F18A07B58}" type="parTrans" cxnId="{43872A3D-44E4-4E90-87E6-88B0FEEE84D5}">
      <dgm:prSet/>
      <dgm:spPr/>
      <dgm:t>
        <a:bodyPr/>
        <a:lstStyle/>
        <a:p>
          <a:endParaRPr lang="cs-CZ"/>
        </a:p>
      </dgm:t>
    </dgm:pt>
    <dgm:pt modelId="{732C22D3-AD60-4CDC-BB77-E94BF093EB00}" type="sibTrans" cxnId="{43872A3D-44E4-4E90-87E6-88B0FEEE84D5}">
      <dgm:prSet/>
      <dgm:spPr/>
      <dgm:t>
        <a:bodyPr/>
        <a:lstStyle/>
        <a:p>
          <a:endParaRPr lang="cs-CZ"/>
        </a:p>
      </dgm:t>
    </dgm:pt>
    <dgm:pt modelId="{44B452D8-9714-49B6-AD44-A7F424EF8AB7}">
      <dgm:prSet phldrT="[Text]"/>
      <dgm:spPr/>
      <dgm:t>
        <a:bodyPr/>
        <a:lstStyle/>
        <a:p>
          <a:r>
            <a:rPr lang="cs-CZ" dirty="0" err="1" smtClean="0"/>
            <a:t>Hokaidó</a:t>
          </a:r>
          <a:endParaRPr lang="cs-CZ" dirty="0"/>
        </a:p>
      </dgm:t>
    </dgm:pt>
    <dgm:pt modelId="{9D165447-9D3B-4634-9F50-ABC8B7FBAB2F}" type="parTrans" cxnId="{C600F8AD-CA4A-439E-B030-072CC7613238}">
      <dgm:prSet/>
      <dgm:spPr/>
      <dgm:t>
        <a:bodyPr/>
        <a:lstStyle/>
        <a:p>
          <a:endParaRPr lang="cs-CZ"/>
        </a:p>
      </dgm:t>
    </dgm:pt>
    <dgm:pt modelId="{2259184A-9A6F-4D3A-BA67-3EF8A803584D}" type="sibTrans" cxnId="{C600F8AD-CA4A-439E-B030-072CC7613238}">
      <dgm:prSet/>
      <dgm:spPr/>
      <dgm:t>
        <a:bodyPr/>
        <a:lstStyle/>
        <a:p>
          <a:endParaRPr lang="cs-CZ"/>
        </a:p>
      </dgm:t>
    </dgm:pt>
    <dgm:pt modelId="{5D5F1FEB-45E8-4A19-B3C8-53823D71AD66}" type="pres">
      <dgm:prSet presAssocID="{204F62E2-AD0C-485E-870E-AE0339BAE563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5DFA873-EAF1-47F6-8014-C19DB36BB5C2}" type="pres">
      <dgm:prSet presAssocID="{204F62E2-AD0C-485E-870E-AE0339BAE563}" presName="matrix" presStyleCnt="0"/>
      <dgm:spPr/>
    </dgm:pt>
    <dgm:pt modelId="{13B5FE55-E413-43AA-94EA-954804BF131E}" type="pres">
      <dgm:prSet presAssocID="{204F62E2-AD0C-485E-870E-AE0339BAE563}" presName="tile1" presStyleLbl="node1" presStyleIdx="0" presStyleCnt="4"/>
      <dgm:spPr/>
      <dgm:t>
        <a:bodyPr/>
        <a:lstStyle/>
        <a:p>
          <a:endParaRPr lang="cs-CZ"/>
        </a:p>
      </dgm:t>
    </dgm:pt>
    <dgm:pt modelId="{6DE101EE-36C3-457F-9D73-222FF8F4260E}" type="pres">
      <dgm:prSet presAssocID="{204F62E2-AD0C-485E-870E-AE0339BAE563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45F2C9-F011-4915-95BA-D4D06CADA09C}" type="pres">
      <dgm:prSet presAssocID="{204F62E2-AD0C-485E-870E-AE0339BAE563}" presName="tile2" presStyleLbl="node1" presStyleIdx="1" presStyleCnt="4"/>
      <dgm:spPr/>
      <dgm:t>
        <a:bodyPr/>
        <a:lstStyle/>
        <a:p>
          <a:endParaRPr lang="cs-CZ"/>
        </a:p>
      </dgm:t>
    </dgm:pt>
    <dgm:pt modelId="{0FE2912C-60CC-429A-B1A4-AB479DDF61A5}" type="pres">
      <dgm:prSet presAssocID="{204F62E2-AD0C-485E-870E-AE0339BAE563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909D78-4EDB-4327-8AD4-43743BFA9B50}" type="pres">
      <dgm:prSet presAssocID="{204F62E2-AD0C-485E-870E-AE0339BAE563}" presName="tile3" presStyleLbl="node1" presStyleIdx="2" presStyleCnt="4"/>
      <dgm:spPr/>
      <dgm:t>
        <a:bodyPr/>
        <a:lstStyle/>
        <a:p>
          <a:endParaRPr lang="cs-CZ"/>
        </a:p>
      </dgm:t>
    </dgm:pt>
    <dgm:pt modelId="{4CFB474E-5D13-4E23-A873-3CD8F3D20504}" type="pres">
      <dgm:prSet presAssocID="{204F62E2-AD0C-485E-870E-AE0339BAE563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2E8A64-9051-4E0C-AAB8-DEB2C583559C}" type="pres">
      <dgm:prSet presAssocID="{204F62E2-AD0C-485E-870E-AE0339BAE563}" presName="tile4" presStyleLbl="node1" presStyleIdx="3" presStyleCnt="4"/>
      <dgm:spPr/>
      <dgm:t>
        <a:bodyPr/>
        <a:lstStyle/>
        <a:p>
          <a:endParaRPr lang="cs-CZ"/>
        </a:p>
      </dgm:t>
    </dgm:pt>
    <dgm:pt modelId="{55791D01-381A-4A74-A1EC-15218C808A78}" type="pres">
      <dgm:prSet presAssocID="{204F62E2-AD0C-485E-870E-AE0339BAE563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B051E7-A60F-4065-861D-437EBD722362}" type="pres">
      <dgm:prSet presAssocID="{204F62E2-AD0C-485E-870E-AE0339BAE563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D5EAB955-133D-4C29-85AA-7C00A9DDB45B}" type="presOf" srcId="{BC81D373-F155-403D-8B78-477F2F5E1E5E}" destId="{6DE101EE-36C3-457F-9D73-222FF8F4260E}" srcOrd="1" destOrd="0" presId="urn:microsoft.com/office/officeart/2005/8/layout/matrix1"/>
    <dgm:cxn modelId="{43872A3D-44E4-4E90-87E6-88B0FEEE84D5}" srcId="{41415689-50E5-40AC-89D7-B6B23F2AEA87}" destId="{57A77210-F5C5-43EA-ABEF-BCCD8E4334DE}" srcOrd="2" destOrd="0" parTransId="{1FAFC97A-A311-46E2-863C-A07F18A07B58}" sibTransId="{732C22D3-AD60-4CDC-BB77-E94BF093EB00}"/>
    <dgm:cxn modelId="{742BA4CE-3A75-4CC2-9D59-A9A0C867A261}" type="presOf" srcId="{E3E13F5C-ADD4-4D86-A152-E50A820F315D}" destId="{1545F2C9-F011-4915-95BA-D4D06CADA09C}" srcOrd="0" destOrd="0" presId="urn:microsoft.com/office/officeart/2005/8/layout/matrix1"/>
    <dgm:cxn modelId="{1801FEDF-3C0F-4EBD-923F-63377396C48D}" type="presOf" srcId="{E3E13F5C-ADD4-4D86-A152-E50A820F315D}" destId="{0FE2912C-60CC-429A-B1A4-AB479DDF61A5}" srcOrd="1" destOrd="0" presId="urn:microsoft.com/office/officeart/2005/8/layout/matrix1"/>
    <dgm:cxn modelId="{1C1F9AD4-3FA1-4272-8D16-0C54A5CB8CE4}" type="presOf" srcId="{BC81D373-F155-403D-8B78-477F2F5E1E5E}" destId="{13B5FE55-E413-43AA-94EA-954804BF131E}" srcOrd="0" destOrd="0" presId="urn:microsoft.com/office/officeart/2005/8/layout/matrix1"/>
    <dgm:cxn modelId="{30292D44-AAD2-4309-9E5F-4067A97C30E2}" type="presOf" srcId="{44B452D8-9714-49B6-AD44-A7F424EF8AB7}" destId="{55791D01-381A-4A74-A1EC-15218C808A78}" srcOrd="1" destOrd="0" presId="urn:microsoft.com/office/officeart/2005/8/layout/matrix1"/>
    <dgm:cxn modelId="{A191EEC6-EA47-4640-AC2C-3E5E14CCEB0F}" srcId="{41415689-50E5-40AC-89D7-B6B23F2AEA87}" destId="{BC81D373-F155-403D-8B78-477F2F5E1E5E}" srcOrd="0" destOrd="0" parTransId="{A0C26B8B-9CE4-4A18-91A3-7CF6025E4D19}" sibTransId="{ACCF42B5-274D-4C6F-A3BB-4A546D1D214F}"/>
    <dgm:cxn modelId="{EBD21CED-8E96-4307-8D58-CCD58E08E8A2}" srcId="{204F62E2-AD0C-485E-870E-AE0339BAE563}" destId="{41415689-50E5-40AC-89D7-B6B23F2AEA87}" srcOrd="0" destOrd="0" parTransId="{DE5268AB-A63B-4D03-B030-F256D11B6EAF}" sibTransId="{DD4A98DE-1169-4922-9087-D49C85881E4A}"/>
    <dgm:cxn modelId="{C2C79F1E-26D0-4656-97CE-566645BC53D2}" type="presOf" srcId="{57A77210-F5C5-43EA-ABEF-BCCD8E4334DE}" destId="{05909D78-4EDB-4327-8AD4-43743BFA9B50}" srcOrd="0" destOrd="0" presId="urn:microsoft.com/office/officeart/2005/8/layout/matrix1"/>
    <dgm:cxn modelId="{23DE6242-1C95-40BF-92EC-AE78ED14C9B3}" type="presOf" srcId="{41415689-50E5-40AC-89D7-B6B23F2AEA87}" destId="{86B051E7-A60F-4065-861D-437EBD722362}" srcOrd="0" destOrd="0" presId="urn:microsoft.com/office/officeart/2005/8/layout/matrix1"/>
    <dgm:cxn modelId="{48FE6258-1028-484A-BDC0-C808665ECE91}" type="presOf" srcId="{204F62E2-AD0C-485E-870E-AE0339BAE563}" destId="{5D5F1FEB-45E8-4A19-B3C8-53823D71AD66}" srcOrd="0" destOrd="0" presId="urn:microsoft.com/office/officeart/2005/8/layout/matrix1"/>
    <dgm:cxn modelId="{539C4503-5AB4-4437-9050-28002F6173C1}" type="presOf" srcId="{57A77210-F5C5-43EA-ABEF-BCCD8E4334DE}" destId="{4CFB474E-5D13-4E23-A873-3CD8F3D20504}" srcOrd="1" destOrd="0" presId="urn:microsoft.com/office/officeart/2005/8/layout/matrix1"/>
    <dgm:cxn modelId="{7B8D1029-EEFB-4BA1-88B1-1114D9A21E06}" type="presOf" srcId="{44B452D8-9714-49B6-AD44-A7F424EF8AB7}" destId="{A22E8A64-9051-4E0C-AAB8-DEB2C583559C}" srcOrd="0" destOrd="0" presId="urn:microsoft.com/office/officeart/2005/8/layout/matrix1"/>
    <dgm:cxn modelId="{731E394E-9C3F-49E1-BAAC-80D1211AED21}" srcId="{41415689-50E5-40AC-89D7-B6B23F2AEA87}" destId="{E3E13F5C-ADD4-4D86-A152-E50A820F315D}" srcOrd="1" destOrd="0" parTransId="{71732D01-1625-4E11-B651-2FFE18F93D4E}" sibTransId="{30D8B30B-C2DB-4A75-8DA6-A8140EAC94D6}"/>
    <dgm:cxn modelId="{C600F8AD-CA4A-439E-B030-072CC7613238}" srcId="{41415689-50E5-40AC-89D7-B6B23F2AEA87}" destId="{44B452D8-9714-49B6-AD44-A7F424EF8AB7}" srcOrd="3" destOrd="0" parTransId="{9D165447-9D3B-4634-9F50-ABC8B7FBAB2F}" sibTransId="{2259184A-9A6F-4D3A-BA67-3EF8A803584D}"/>
    <dgm:cxn modelId="{F20A73CF-2F44-4E2B-ABF8-37DC6BB1414A}" type="presParOf" srcId="{5D5F1FEB-45E8-4A19-B3C8-53823D71AD66}" destId="{D5DFA873-EAF1-47F6-8014-C19DB36BB5C2}" srcOrd="0" destOrd="0" presId="urn:microsoft.com/office/officeart/2005/8/layout/matrix1"/>
    <dgm:cxn modelId="{A2DC5FE6-A2D9-4B37-93D0-1068C62C492E}" type="presParOf" srcId="{D5DFA873-EAF1-47F6-8014-C19DB36BB5C2}" destId="{13B5FE55-E413-43AA-94EA-954804BF131E}" srcOrd="0" destOrd="0" presId="urn:microsoft.com/office/officeart/2005/8/layout/matrix1"/>
    <dgm:cxn modelId="{DA1AEFE7-CF13-4C9D-8B13-580F98601735}" type="presParOf" srcId="{D5DFA873-EAF1-47F6-8014-C19DB36BB5C2}" destId="{6DE101EE-36C3-457F-9D73-222FF8F4260E}" srcOrd="1" destOrd="0" presId="urn:microsoft.com/office/officeart/2005/8/layout/matrix1"/>
    <dgm:cxn modelId="{0B515296-5913-45B0-BFE4-95B35E4838F4}" type="presParOf" srcId="{D5DFA873-EAF1-47F6-8014-C19DB36BB5C2}" destId="{1545F2C9-F011-4915-95BA-D4D06CADA09C}" srcOrd="2" destOrd="0" presId="urn:microsoft.com/office/officeart/2005/8/layout/matrix1"/>
    <dgm:cxn modelId="{D6B78134-08AD-4DE3-B577-89E392417643}" type="presParOf" srcId="{D5DFA873-EAF1-47F6-8014-C19DB36BB5C2}" destId="{0FE2912C-60CC-429A-B1A4-AB479DDF61A5}" srcOrd="3" destOrd="0" presId="urn:microsoft.com/office/officeart/2005/8/layout/matrix1"/>
    <dgm:cxn modelId="{BBE1D3CC-D639-4DF2-A22B-15AD8C0D172D}" type="presParOf" srcId="{D5DFA873-EAF1-47F6-8014-C19DB36BB5C2}" destId="{05909D78-4EDB-4327-8AD4-43743BFA9B50}" srcOrd="4" destOrd="0" presId="urn:microsoft.com/office/officeart/2005/8/layout/matrix1"/>
    <dgm:cxn modelId="{46993E6A-F3DD-492B-8E0B-B727F389FFF8}" type="presParOf" srcId="{D5DFA873-EAF1-47F6-8014-C19DB36BB5C2}" destId="{4CFB474E-5D13-4E23-A873-3CD8F3D20504}" srcOrd="5" destOrd="0" presId="urn:microsoft.com/office/officeart/2005/8/layout/matrix1"/>
    <dgm:cxn modelId="{C2B50B43-76D0-4162-9E59-56645E3D7A2D}" type="presParOf" srcId="{D5DFA873-EAF1-47F6-8014-C19DB36BB5C2}" destId="{A22E8A64-9051-4E0C-AAB8-DEB2C583559C}" srcOrd="6" destOrd="0" presId="urn:microsoft.com/office/officeart/2005/8/layout/matrix1"/>
    <dgm:cxn modelId="{C7AC2793-6680-447E-9455-55DAF8192FAA}" type="presParOf" srcId="{D5DFA873-EAF1-47F6-8014-C19DB36BB5C2}" destId="{55791D01-381A-4A74-A1EC-15218C808A78}" srcOrd="7" destOrd="0" presId="urn:microsoft.com/office/officeart/2005/8/layout/matrix1"/>
    <dgm:cxn modelId="{B4BAF633-F33B-4CB0-8F6B-90A800B8EA50}" type="presParOf" srcId="{5D5F1FEB-45E8-4A19-B3C8-53823D71AD66}" destId="{86B051E7-A60F-4065-861D-437EBD722362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EA4CCB-5A5F-49B0-86C3-0122DB67F5B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FE9282E-771C-4CE2-9319-5D1DD653CCCE}">
      <dgm:prSet phldrT="[Text]"/>
      <dgm:spPr/>
      <dgm:t>
        <a:bodyPr/>
        <a:lstStyle/>
        <a:p>
          <a:r>
            <a:rPr lang="cs-CZ" dirty="0" smtClean="0"/>
            <a:t>rozkvět</a:t>
          </a:r>
          <a:endParaRPr lang="cs-CZ" dirty="0"/>
        </a:p>
      </dgm:t>
    </dgm:pt>
    <dgm:pt modelId="{99217CBE-61A4-448F-A579-C62F47F9BB4A}" type="parTrans" cxnId="{8E18D95D-E2FC-42AC-9C02-801DAF3E29C8}">
      <dgm:prSet/>
      <dgm:spPr/>
      <dgm:t>
        <a:bodyPr/>
        <a:lstStyle/>
        <a:p>
          <a:endParaRPr lang="cs-CZ"/>
        </a:p>
      </dgm:t>
    </dgm:pt>
    <dgm:pt modelId="{D32A9320-FAD3-4CB3-8C92-1FCD5E0B8717}" type="sibTrans" cxnId="{8E18D95D-E2FC-42AC-9C02-801DAF3E29C8}">
      <dgm:prSet/>
      <dgm:spPr/>
      <dgm:t>
        <a:bodyPr/>
        <a:lstStyle/>
        <a:p>
          <a:endParaRPr lang="cs-CZ"/>
        </a:p>
      </dgm:t>
    </dgm:pt>
    <dgm:pt modelId="{1AAA3BED-DB6E-46CF-BD7E-0496CEDDACC8}">
      <dgm:prSet phldrT="[Text]"/>
      <dgm:spPr/>
      <dgm:t>
        <a:bodyPr/>
        <a:lstStyle/>
        <a:p>
          <a:r>
            <a:rPr lang="cs-CZ" dirty="0" smtClean="0"/>
            <a:t>Umožnila pomoc USA</a:t>
          </a:r>
          <a:endParaRPr lang="cs-CZ" dirty="0"/>
        </a:p>
      </dgm:t>
    </dgm:pt>
    <dgm:pt modelId="{59127D41-B921-4C96-B30B-47BCEF31E989}" type="parTrans" cxnId="{EF750996-C9AA-45CB-8A75-07F51FBFE1D0}">
      <dgm:prSet/>
      <dgm:spPr/>
      <dgm:t>
        <a:bodyPr/>
        <a:lstStyle/>
        <a:p>
          <a:endParaRPr lang="cs-CZ"/>
        </a:p>
      </dgm:t>
    </dgm:pt>
    <dgm:pt modelId="{749919FE-FB43-436E-9166-9A2AC71923E6}" type="sibTrans" cxnId="{EF750996-C9AA-45CB-8A75-07F51FBFE1D0}">
      <dgm:prSet/>
      <dgm:spPr/>
      <dgm:t>
        <a:bodyPr/>
        <a:lstStyle/>
        <a:p>
          <a:endParaRPr lang="cs-CZ"/>
        </a:p>
      </dgm:t>
    </dgm:pt>
    <dgm:pt modelId="{C2BBBAAD-44AB-418B-A99D-6E0C9200ECD4}">
      <dgm:prSet phldrT="[Text]"/>
      <dgm:spPr/>
      <dgm:t>
        <a:bodyPr/>
        <a:lstStyle/>
        <a:p>
          <a:r>
            <a:rPr lang="cs-CZ" smtClean="0"/>
            <a:t>Neinvestování </a:t>
          </a:r>
          <a:r>
            <a:rPr lang="cs-CZ" smtClean="0"/>
            <a:t>                do </a:t>
          </a:r>
          <a:r>
            <a:rPr lang="cs-CZ" dirty="0" smtClean="0"/>
            <a:t>armády</a:t>
          </a:r>
          <a:endParaRPr lang="cs-CZ" dirty="0"/>
        </a:p>
      </dgm:t>
    </dgm:pt>
    <dgm:pt modelId="{F1BE1DAD-0ABB-4323-BC2F-6C27F64B9885}" type="parTrans" cxnId="{05E02F8C-CCDC-4814-91CF-E3C0FFBD5484}">
      <dgm:prSet/>
      <dgm:spPr/>
      <dgm:t>
        <a:bodyPr/>
        <a:lstStyle/>
        <a:p>
          <a:endParaRPr lang="cs-CZ"/>
        </a:p>
      </dgm:t>
    </dgm:pt>
    <dgm:pt modelId="{EAD3BCA7-D8D3-4925-A1BE-7FF4F0A54E2A}" type="sibTrans" cxnId="{05E02F8C-CCDC-4814-91CF-E3C0FFBD5484}">
      <dgm:prSet/>
      <dgm:spPr/>
      <dgm:t>
        <a:bodyPr/>
        <a:lstStyle/>
        <a:p>
          <a:endParaRPr lang="cs-CZ"/>
        </a:p>
      </dgm:t>
    </dgm:pt>
    <dgm:pt modelId="{C0E687CC-19C1-4928-921C-BE90FBF7DD6B}">
      <dgm:prSet phldrT="[Text]"/>
      <dgm:spPr/>
      <dgm:t>
        <a:bodyPr/>
        <a:lstStyle/>
        <a:p>
          <a:r>
            <a:rPr lang="cs-CZ" dirty="0" smtClean="0"/>
            <a:t>Národní povaha</a:t>
          </a:r>
          <a:endParaRPr lang="cs-CZ" dirty="0"/>
        </a:p>
      </dgm:t>
    </dgm:pt>
    <dgm:pt modelId="{636890E8-9CB0-4B0B-B44A-814DE4397F95}" type="parTrans" cxnId="{81F2B9D1-9ECB-4C16-8822-A1A945600980}">
      <dgm:prSet/>
      <dgm:spPr/>
      <dgm:t>
        <a:bodyPr/>
        <a:lstStyle/>
        <a:p>
          <a:endParaRPr lang="cs-CZ"/>
        </a:p>
      </dgm:t>
    </dgm:pt>
    <dgm:pt modelId="{029CC4D0-C507-40F8-8C15-529AF837973F}" type="sibTrans" cxnId="{81F2B9D1-9ECB-4C16-8822-A1A945600980}">
      <dgm:prSet/>
      <dgm:spPr/>
      <dgm:t>
        <a:bodyPr/>
        <a:lstStyle/>
        <a:p>
          <a:endParaRPr lang="cs-CZ"/>
        </a:p>
      </dgm:t>
    </dgm:pt>
    <dgm:pt modelId="{A808B09D-9018-49B5-9DCD-74AEFBDCA1E5}" type="pres">
      <dgm:prSet presAssocID="{60EA4CCB-5A5F-49B0-86C3-0122DB67F5B7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7541ACF2-6F5C-4BE8-82DF-0EE76CAF1476}" type="pres">
      <dgm:prSet presAssocID="{BFE9282E-771C-4CE2-9319-5D1DD653CCCE}" presName="thickLine" presStyleLbl="alignNode1" presStyleIdx="0" presStyleCnt="1"/>
      <dgm:spPr/>
    </dgm:pt>
    <dgm:pt modelId="{4C93C441-A9D2-43CF-A8C1-160E283D1A38}" type="pres">
      <dgm:prSet presAssocID="{BFE9282E-771C-4CE2-9319-5D1DD653CCCE}" presName="horz1" presStyleCnt="0"/>
      <dgm:spPr/>
    </dgm:pt>
    <dgm:pt modelId="{EC02F077-1BCD-4501-B99B-4A288A14D46F}" type="pres">
      <dgm:prSet presAssocID="{BFE9282E-771C-4CE2-9319-5D1DD653CCCE}" presName="tx1" presStyleLbl="revTx" presStyleIdx="0" presStyleCnt="4"/>
      <dgm:spPr/>
      <dgm:t>
        <a:bodyPr/>
        <a:lstStyle/>
        <a:p>
          <a:endParaRPr lang="cs-CZ"/>
        </a:p>
      </dgm:t>
    </dgm:pt>
    <dgm:pt modelId="{D6A69AD5-2BB9-43EC-A273-F6D494E847D9}" type="pres">
      <dgm:prSet presAssocID="{BFE9282E-771C-4CE2-9319-5D1DD653CCCE}" presName="vert1" presStyleCnt="0"/>
      <dgm:spPr/>
    </dgm:pt>
    <dgm:pt modelId="{7BF19D30-80BB-477C-821C-49D0E0997422}" type="pres">
      <dgm:prSet presAssocID="{1AAA3BED-DB6E-46CF-BD7E-0496CEDDACC8}" presName="vertSpace2a" presStyleCnt="0"/>
      <dgm:spPr/>
    </dgm:pt>
    <dgm:pt modelId="{9B1AB153-41DE-4D46-B9E0-C1624132B311}" type="pres">
      <dgm:prSet presAssocID="{1AAA3BED-DB6E-46CF-BD7E-0496CEDDACC8}" presName="horz2" presStyleCnt="0"/>
      <dgm:spPr/>
    </dgm:pt>
    <dgm:pt modelId="{BB188892-D9FF-4C82-8C1D-C287A0D2A589}" type="pres">
      <dgm:prSet presAssocID="{1AAA3BED-DB6E-46CF-BD7E-0496CEDDACC8}" presName="horzSpace2" presStyleCnt="0"/>
      <dgm:spPr/>
    </dgm:pt>
    <dgm:pt modelId="{6C64D8F3-98DF-4FF3-84BB-F4C7690D5681}" type="pres">
      <dgm:prSet presAssocID="{1AAA3BED-DB6E-46CF-BD7E-0496CEDDACC8}" presName="tx2" presStyleLbl="revTx" presStyleIdx="1" presStyleCnt="4"/>
      <dgm:spPr/>
      <dgm:t>
        <a:bodyPr/>
        <a:lstStyle/>
        <a:p>
          <a:endParaRPr lang="cs-CZ"/>
        </a:p>
      </dgm:t>
    </dgm:pt>
    <dgm:pt modelId="{D09DF04A-A0BF-46DD-A0AB-DCD010CFB206}" type="pres">
      <dgm:prSet presAssocID="{1AAA3BED-DB6E-46CF-BD7E-0496CEDDACC8}" presName="vert2" presStyleCnt="0"/>
      <dgm:spPr/>
    </dgm:pt>
    <dgm:pt modelId="{47D2D880-3D5B-4EAD-98B8-DE87C2E575D1}" type="pres">
      <dgm:prSet presAssocID="{1AAA3BED-DB6E-46CF-BD7E-0496CEDDACC8}" presName="thinLine2b" presStyleLbl="callout" presStyleIdx="0" presStyleCnt="3"/>
      <dgm:spPr/>
    </dgm:pt>
    <dgm:pt modelId="{A6C6BC80-112E-4056-8643-82C67D089F8F}" type="pres">
      <dgm:prSet presAssocID="{1AAA3BED-DB6E-46CF-BD7E-0496CEDDACC8}" presName="vertSpace2b" presStyleCnt="0"/>
      <dgm:spPr/>
    </dgm:pt>
    <dgm:pt modelId="{AD9C5E2F-E110-425E-9EFF-BBCF31FFD9F8}" type="pres">
      <dgm:prSet presAssocID="{C2BBBAAD-44AB-418B-A99D-6E0C9200ECD4}" presName="horz2" presStyleCnt="0"/>
      <dgm:spPr/>
    </dgm:pt>
    <dgm:pt modelId="{09C3AEE3-6C1B-4044-AF31-63F623EBDC0A}" type="pres">
      <dgm:prSet presAssocID="{C2BBBAAD-44AB-418B-A99D-6E0C9200ECD4}" presName="horzSpace2" presStyleCnt="0"/>
      <dgm:spPr/>
    </dgm:pt>
    <dgm:pt modelId="{BAC417CB-4E59-4866-A3AC-7D2BBF993914}" type="pres">
      <dgm:prSet presAssocID="{C2BBBAAD-44AB-418B-A99D-6E0C9200ECD4}" presName="tx2" presStyleLbl="revTx" presStyleIdx="2" presStyleCnt="4"/>
      <dgm:spPr/>
      <dgm:t>
        <a:bodyPr/>
        <a:lstStyle/>
        <a:p>
          <a:endParaRPr lang="cs-CZ"/>
        </a:p>
      </dgm:t>
    </dgm:pt>
    <dgm:pt modelId="{B3B4BFDB-F252-4C9C-A508-FA3AA881D4B7}" type="pres">
      <dgm:prSet presAssocID="{C2BBBAAD-44AB-418B-A99D-6E0C9200ECD4}" presName="vert2" presStyleCnt="0"/>
      <dgm:spPr/>
    </dgm:pt>
    <dgm:pt modelId="{0293BE1A-D55C-400D-A224-A60573970512}" type="pres">
      <dgm:prSet presAssocID="{C2BBBAAD-44AB-418B-A99D-6E0C9200ECD4}" presName="thinLine2b" presStyleLbl="callout" presStyleIdx="1" presStyleCnt="3"/>
      <dgm:spPr/>
    </dgm:pt>
    <dgm:pt modelId="{F3CA311F-31F4-4671-A1ED-3AAE8748AE9E}" type="pres">
      <dgm:prSet presAssocID="{C2BBBAAD-44AB-418B-A99D-6E0C9200ECD4}" presName="vertSpace2b" presStyleCnt="0"/>
      <dgm:spPr/>
    </dgm:pt>
    <dgm:pt modelId="{E889296D-C40D-4610-828C-AFB8E159FBE5}" type="pres">
      <dgm:prSet presAssocID="{C0E687CC-19C1-4928-921C-BE90FBF7DD6B}" presName="horz2" presStyleCnt="0"/>
      <dgm:spPr/>
    </dgm:pt>
    <dgm:pt modelId="{47F3F351-4F82-4E7D-912A-B5E346760B88}" type="pres">
      <dgm:prSet presAssocID="{C0E687CC-19C1-4928-921C-BE90FBF7DD6B}" presName="horzSpace2" presStyleCnt="0"/>
      <dgm:spPr/>
    </dgm:pt>
    <dgm:pt modelId="{B32C0626-ECB8-4E9B-ADFB-03182605B0F9}" type="pres">
      <dgm:prSet presAssocID="{C0E687CC-19C1-4928-921C-BE90FBF7DD6B}" presName="tx2" presStyleLbl="revTx" presStyleIdx="3" presStyleCnt="4"/>
      <dgm:spPr/>
      <dgm:t>
        <a:bodyPr/>
        <a:lstStyle/>
        <a:p>
          <a:endParaRPr lang="cs-CZ"/>
        </a:p>
      </dgm:t>
    </dgm:pt>
    <dgm:pt modelId="{A1C44640-3469-4E11-9CEA-9C9806798946}" type="pres">
      <dgm:prSet presAssocID="{C0E687CC-19C1-4928-921C-BE90FBF7DD6B}" presName="vert2" presStyleCnt="0"/>
      <dgm:spPr/>
    </dgm:pt>
    <dgm:pt modelId="{4C8C13ED-8601-4700-A53C-374B184CC69A}" type="pres">
      <dgm:prSet presAssocID="{C0E687CC-19C1-4928-921C-BE90FBF7DD6B}" presName="thinLine2b" presStyleLbl="callout" presStyleIdx="2" presStyleCnt="3"/>
      <dgm:spPr/>
    </dgm:pt>
    <dgm:pt modelId="{6BA7F1B1-4EC0-49C6-957A-133F859F53CE}" type="pres">
      <dgm:prSet presAssocID="{C0E687CC-19C1-4928-921C-BE90FBF7DD6B}" presName="vertSpace2b" presStyleCnt="0"/>
      <dgm:spPr/>
    </dgm:pt>
  </dgm:ptLst>
  <dgm:cxnLst>
    <dgm:cxn modelId="{8E18D95D-E2FC-42AC-9C02-801DAF3E29C8}" srcId="{60EA4CCB-5A5F-49B0-86C3-0122DB67F5B7}" destId="{BFE9282E-771C-4CE2-9319-5D1DD653CCCE}" srcOrd="0" destOrd="0" parTransId="{99217CBE-61A4-448F-A579-C62F47F9BB4A}" sibTransId="{D32A9320-FAD3-4CB3-8C92-1FCD5E0B8717}"/>
    <dgm:cxn modelId="{05E02F8C-CCDC-4814-91CF-E3C0FFBD5484}" srcId="{BFE9282E-771C-4CE2-9319-5D1DD653CCCE}" destId="{C2BBBAAD-44AB-418B-A99D-6E0C9200ECD4}" srcOrd="1" destOrd="0" parTransId="{F1BE1DAD-0ABB-4323-BC2F-6C27F64B9885}" sibTransId="{EAD3BCA7-D8D3-4925-A1BE-7FF4F0A54E2A}"/>
    <dgm:cxn modelId="{E9AC0354-858D-4FDF-968B-77EE7E0AB6A7}" type="presOf" srcId="{1AAA3BED-DB6E-46CF-BD7E-0496CEDDACC8}" destId="{6C64D8F3-98DF-4FF3-84BB-F4C7690D5681}" srcOrd="0" destOrd="0" presId="urn:microsoft.com/office/officeart/2008/layout/LinedList"/>
    <dgm:cxn modelId="{7527A7F0-D088-450E-89DE-55D5EDEDD426}" type="presOf" srcId="{C0E687CC-19C1-4928-921C-BE90FBF7DD6B}" destId="{B32C0626-ECB8-4E9B-ADFB-03182605B0F9}" srcOrd="0" destOrd="0" presId="urn:microsoft.com/office/officeart/2008/layout/LinedList"/>
    <dgm:cxn modelId="{07FD3B86-CD1F-4990-AD02-80726CCB297F}" type="presOf" srcId="{BFE9282E-771C-4CE2-9319-5D1DD653CCCE}" destId="{EC02F077-1BCD-4501-B99B-4A288A14D46F}" srcOrd="0" destOrd="0" presId="urn:microsoft.com/office/officeart/2008/layout/LinedList"/>
    <dgm:cxn modelId="{EF750996-C9AA-45CB-8A75-07F51FBFE1D0}" srcId="{BFE9282E-771C-4CE2-9319-5D1DD653CCCE}" destId="{1AAA3BED-DB6E-46CF-BD7E-0496CEDDACC8}" srcOrd="0" destOrd="0" parTransId="{59127D41-B921-4C96-B30B-47BCEF31E989}" sibTransId="{749919FE-FB43-436E-9166-9A2AC71923E6}"/>
    <dgm:cxn modelId="{02551722-305E-4F64-B996-1CC751423513}" type="presOf" srcId="{60EA4CCB-5A5F-49B0-86C3-0122DB67F5B7}" destId="{A808B09D-9018-49B5-9DCD-74AEFBDCA1E5}" srcOrd="0" destOrd="0" presId="urn:microsoft.com/office/officeart/2008/layout/LinedList"/>
    <dgm:cxn modelId="{A95D025E-9830-4C39-940B-970639CF8384}" type="presOf" srcId="{C2BBBAAD-44AB-418B-A99D-6E0C9200ECD4}" destId="{BAC417CB-4E59-4866-A3AC-7D2BBF993914}" srcOrd="0" destOrd="0" presId="urn:microsoft.com/office/officeart/2008/layout/LinedList"/>
    <dgm:cxn modelId="{81F2B9D1-9ECB-4C16-8822-A1A945600980}" srcId="{BFE9282E-771C-4CE2-9319-5D1DD653CCCE}" destId="{C0E687CC-19C1-4928-921C-BE90FBF7DD6B}" srcOrd="2" destOrd="0" parTransId="{636890E8-9CB0-4B0B-B44A-814DE4397F95}" sibTransId="{029CC4D0-C507-40F8-8C15-529AF837973F}"/>
    <dgm:cxn modelId="{0881B993-3DDB-41CB-9F96-7B4A297D70A2}" type="presParOf" srcId="{A808B09D-9018-49B5-9DCD-74AEFBDCA1E5}" destId="{7541ACF2-6F5C-4BE8-82DF-0EE76CAF1476}" srcOrd="0" destOrd="0" presId="urn:microsoft.com/office/officeart/2008/layout/LinedList"/>
    <dgm:cxn modelId="{305C31A1-EE2E-497E-9431-C7314552BE27}" type="presParOf" srcId="{A808B09D-9018-49B5-9DCD-74AEFBDCA1E5}" destId="{4C93C441-A9D2-43CF-A8C1-160E283D1A38}" srcOrd="1" destOrd="0" presId="urn:microsoft.com/office/officeart/2008/layout/LinedList"/>
    <dgm:cxn modelId="{C10CC905-C476-48F4-A34A-D9B4B5364AB0}" type="presParOf" srcId="{4C93C441-A9D2-43CF-A8C1-160E283D1A38}" destId="{EC02F077-1BCD-4501-B99B-4A288A14D46F}" srcOrd="0" destOrd="0" presId="urn:microsoft.com/office/officeart/2008/layout/LinedList"/>
    <dgm:cxn modelId="{EAFC92BA-D13A-4626-99C9-12A637D7F86C}" type="presParOf" srcId="{4C93C441-A9D2-43CF-A8C1-160E283D1A38}" destId="{D6A69AD5-2BB9-43EC-A273-F6D494E847D9}" srcOrd="1" destOrd="0" presId="urn:microsoft.com/office/officeart/2008/layout/LinedList"/>
    <dgm:cxn modelId="{C32C5DFE-242A-4B98-80EF-2DD7E4758253}" type="presParOf" srcId="{D6A69AD5-2BB9-43EC-A273-F6D494E847D9}" destId="{7BF19D30-80BB-477C-821C-49D0E0997422}" srcOrd="0" destOrd="0" presId="urn:microsoft.com/office/officeart/2008/layout/LinedList"/>
    <dgm:cxn modelId="{EFA8044D-65A0-4507-9C99-27233A7FA617}" type="presParOf" srcId="{D6A69AD5-2BB9-43EC-A273-F6D494E847D9}" destId="{9B1AB153-41DE-4D46-B9E0-C1624132B311}" srcOrd="1" destOrd="0" presId="urn:microsoft.com/office/officeart/2008/layout/LinedList"/>
    <dgm:cxn modelId="{2C05788D-2777-4548-9E1D-665B586EB796}" type="presParOf" srcId="{9B1AB153-41DE-4D46-B9E0-C1624132B311}" destId="{BB188892-D9FF-4C82-8C1D-C287A0D2A589}" srcOrd="0" destOrd="0" presId="urn:microsoft.com/office/officeart/2008/layout/LinedList"/>
    <dgm:cxn modelId="{8E4ACFC2-A864-4963-B119-A251C503870D}" type="presParOf" srcId="{9B1AB153-41DE-4D46-B9E0-C1624132B311}" destId="{6C64D8F3-98DF-4FF3-84BB-F4C7690D5681}" srcOrd="1" destOrd="0" presId="urn:microsoft.com/office/officeart/2008/layout/LinedList"/>
    <dgm:cxn modelId="{58937CAD-2AEA-4441-A41A-3595A8266608}" type="presParOf" srcId="{9B1AB153-41DE-4D46-B9E0-C1624132B311}" destId="{D09DF04A-A0BF-46DD-A0AB-DCD010CFB206}" srcOrd="2" destOrd="0" presId="urn:microsoft.com/office/officeart/2008/layout/LinedList"/>
    <dgm:cxn modelId="{799CDB90-CA20-4050-A04D-CDC95A363388}" type="presParOf" srcId="{D6A69AD5-2BB9-43EC-A273-F6D494E847D9}" destId="{47D2D880-3D5B-4EAD-98B8-DE87C2E575D1}" srcOrd="2" destOrd="0" presId="urn:microsoft.com/office/officeart/2008/layout/LinedList"/>
    <dgm:cxn modelId="{72CF001B-A555-4B24-B000-844B6AE592ED}" type="presParOf" srcId="{D6A69AD5-2BB9-43EC-A273-F6D494E847D9}" destId="{A6C6BC80-112E-4056-8643-82C67D089F8F}" srcOrd="3" destOrd="0" presId="urn:microsoft.com/office/officeart/2008/layout/LinedList"/>
    <dgm:cxn modelId="{43C4F046-6DBD-4811-B6F1-035BE4EBAF4B}" type="presParOf" srcId="{D6A69AD5-2BB9-43EC-A273-F6D494E847D9}" destId="{AD9C5E2F-E110-425E-9EFF-BBCF31FFD9F8}" srcOrd="4" destOrd="0" presId="urn:microsoft.com/office/officeart/2008/layout/LinedList"/>
    <dgm:cxn modelId="{D6660634-5FB1-45EF-B576-AF68A26E1CC2}" type="presParOf" srcId="{AD9C5E2F-E110-425E-9EFF-BBCF31FFD9F8}" destId="{09C3AEE3-6C1B-4044-AF31-63F623EBDC0A}" srcOrd="0" destOrd="0" presId="urn:microsoft.com/office/officeart/2008/layout/LinedList"/>
    <dgm:cxn modelId="{41CC3685-66EC-4A4C-9912-B5144CB713B5}" type="presParOf" srcId="{AD9C5E2F-E110-425E-9EFF-BBCF31FFD9F8}" destId="{BAC417CB-4E59-4866-A3AC-7D2BBF993914}" srcOrd="1" destOrd="0" presId="urn:microsoft.com/office/officeart/2008/layout/LinedList"/>
    <dgm:cxn modelId="{84C97410-D0EE-482E-8442-1B1DF0EC0266}" type="presParOf" srcId="{AD9C5E2F-E110-425E-9EFF-BBCF31FFD9F8}" destId="{B3B4BFDB-F252-4C9C-A508-FA3AA881D4B7}" srcOrd="2" destOrd="0" presId="urn:microsoft.com/office/officeart/2008/layout/LinedList"/>
    <dgm:cxn modelId="{D0599857-844D-434A-B0B3-C81F8E8FB80D}" type="presParOf" srcId="{D6A69AD5-2BB9-43EC-A273-F6D494E847D9}" destId="{0293BE1A-D55C-400D-A224-A60573970512}" srcOrd="5" destOrd="0" presId="urn:microsoft.com/office/officeart/2008/layout/LinedList"/>
    <dgm:cxn modelId="{C556B92A-8234-45E2-8A06-1674EA60D7D6}" type="presParOf" srcId="{D6A69AD5-2BB9-43EC-A273-F6D494E847D9}" destId="{F3CA311F-31F4-4671-A1ED-3AAE8748AE9E}" srcOrd="6" destOrd="0" presId="urn:microsoft.com/office/officeart/2008/layout/LinedList"/>
    <dgm:cxn modelId="{96443C0F-6B96-4854-B5DC-89F4458EB244}" type="presParOf" srcId="{D6A69AD5-2BB9-43EC-A273-F6D494E847D9}" destId="{E889296D-C40D-4610-828C-AFB8E159FBE5}" srcOrd="7" destOrd="0" presId="urn:microsoft.com/office/officeart/2008/layout/LinedList"/>
    <dgm:cxn modelId="{656DA2B0-8A87-452E-B645-481C5EF6B8C6}" type="presParOf" srcId="{E889296D-C40D-4610-828C-AFB8E159FBE5}" destId="{47F3F351-4F82-4E7D-912A-B5E346760B88}" srcOrd="0" destOrd="0" presId="urn:microsoft.com/office/officeart/2008/layout/LinedList"/>
    <dgm:cxn modelId="{4918E13D-B2BC-431C-B744-B026C87B5A58}" type="presParOf" srcId="{E889296D-C40D-4610-828C-AFB8E159FBE5}" destId="{B32C0626-ECB8-4E9B-ADFB-03182605B0F9}" srcOrd="1" destOrd="0" presId="urn:microsoft.com/office/officeart/2008/layout/LinedList"/>
    <dgm:cxn modelId="{EAFBE33D-264B-4143-8C8C-DB290141D03C}" type="presParOf" srcId="{E889296D-C40D-4610-828C-AFB8E159FBE5}" destId="{A1C44640-3469-4E11-9CEA-9C9806798946}" srcOrd="2" destOrd="0" presId="urn:microsoft.com/office/officeart/2008/layout/LinedList"/>
    <dgm:cxn modelId="{B500F533-25CF-41BC-A1DD-EE1CB83C54B4}" type="presParOf" srcId="{D6A69AD5-2BB9-43EC-A273-F6D494E847D9}" destId="{4C8C13ED-8601-4700-A53C-374B184CC69A}" srcOrd="8" destOrd="0" presId="urn:microsoft.com/office/officeart/2008/layout/LinedList"/>
    <dgm:cxn modelId="{ABF48298-75E1-4AA9-BB56-A7278D407F9E}" type="presParOf" srcId="{D6A69AD5-2BB9-43EC-A273-F6D494E847D9}" destId="{6BA7F1B1-4EC0-49C6-957A-133F859F53CE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ECDC83-B5E6-4054-A4CB-60924D9DAC98}" type="doc">
      <dgm:prSet loTypeId="urn:microsoft.com/office/officeart/2005/8/layout/default#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FC427B6-13B6-4D95-891C-6BC36EB9E182}">
      <dgm:prSet phldrT="[Text]"/>
      <dgm:spPr/>
      <dgm:t>
        <a:bodyPr/>
        <a:lstStyle/>
        <a:p>
          <a:r>
            <a:rPr lang="cs-CZ" dirty="0" smtClean="0"/>
            <a:t>osobní auta</a:t>
          </a:r>
          <a:endParaRPr lang="cs-CZ" dirty="0"/>
        </a:p>
      </dgm:t>
    </dgm:pt>
    <dgm:pt modelId="{F2B89127-75CF-4092-B0A7-9E0D62935FA2}" type="parTrans" cxnId="{6B593A78-1223-475E-92FB-6EA19AA9BA6D}">
      <dgm:prSet/>
      <dgm:spPr/>
      <dgm:t>
        <a:bodyPr/>
        <a:lstStyle/>
        <a:p>
          <a:endParaRPr lang="cs-CZ"/>
        </a:p>
      </dgm:t>
    </dgm:pt>
    <dgm:pt modelId="{79C83E1B-6224-454A-8ED2-DEAF67F1D80E}" type="sibTrans" cxnId="{6B593A78-1223-475E-92FB-6EA19AA9BA6D}">
      <dgm:prSet/>
      <dgm:spPr/>
      <dgm:t>
        <a:bodyPr/>
        <a:lstStyle/>
        <a:p>
          <a:endParaRPr lang="cs-CZ"/>
        </a:p>
      </dgm:t>
    </dgm:pt>
    <dgm:pt modelId="{7BA2EEA5-29C4-47D1-82E5-6951F4D3FF7A}">
      <dgm:prSet phldrT="[Text]"/>
      <dgm:spPr/>
      <dgm:t>
        <a:bodyPr/>
        <a:lstStyle/>
        <a:p>
          <a:r>
            <a:rPr lang="cs-CZ" dirty="0" smtClean="0"/>
            <a:t>lodě</a:t>
          </a:r>
          <a:endParaRPr lang="cs-CZ" dirty="0"/>
        </a:p>
      </dgm:t>
    </dgm:pt>
    <dgm:pt modelId="{C68BE484-C731-44DF-B075-F99B23B5B63A}" type="parTrans" cxnId="{713CB221-940E-4941-A49C-8E33BF8013D6}">
      <dgm:prSet/>
      <dgm:spPr/>
      <dgm:t>
        <a:bodyPr/>
        <a:lstStyle/>
        <a:p>
          <a:endParaRPr lang="cs-CZ"/>
        </a:p>
      </dgm:t>
    </dgm:pt>
    <dgm:pt modelId="{B1F18173-C8A0-48B9-93F3-C5F534EBA6A3}" type="sibTrans" cxnId="{713CB221-940E-4941-A49C-8E33BF8013D6}">
      <dgm:prSet/>
      <dgm:spPr/>
      <dgm:t>
        <a:bodyPr/>
        <a:lstStyle/>
        <a:p>
          <a:endParaRPr lang="cs-CZ"/>
        </a:p>
      </dgm:t>
    </dgm:pt>
    <dgm:pt modelId="{040C2A82-3F7C-4B1B-9B0C-902B2BFB13FF}">
      <dgm:prSet phldrT="[Text]"/>
      <dgm:spPr/>
      <dgm:t>
        <a:bodyPr/>
        <a:lstStyle/>
        <a:p>
          <a:r>
            <a:rPr lang="cs-CZ" dirty="0" smtClean="0"/>
            <a:t>průmyslové stroje</a:t>
          </a:r>
          <a:endParaRPr lang="cs-CZ" dirty="0"/>
        </a:p>
      </dgm:t>
    </dgm:pt>
    <dgm:pt modelId="{421403BB-CC27-4A98-B507-A3927DE1CAB1}" type="parTrans" cxnId="{E4DE6C0E-C2CD-4F90-A4C5-096D6728460D}">
      <dgm:prSet/>
      <dgm:spPr/>
      <dgm:t>
        <a:bodyPr/>
        <a:lstStyle/>
        <a:p>
          <a:endParaRPr lang="cs-CZ"/>
        </a:p>
      </dgm:t>
    </dgm:pt>
    <dgm:pt modelId="{BD7F7490-5280-4A1D-ABBA-BDF5918D7436}" type="sibTrans" cxnId="{E4DE6C0E-C2CD-4F90-A4C5-096D6728460D}">
      <dgm:prSet/>
      <dgm:spPr/>
      <dgm:t>
        <a:bodyPr/>
        <a:lstStyle/>
        <a:p>
          <a:endParaRPr lang="cs-CZ"/>
        </a:p>
      </dgm:t>
    </dgm:pt>
    <dgm:pt modelId="{ABBCF374-148A-43E3-A962-9D507153DAD7}">
      <dgm:prSet phldrT="[Text]"/>
      <dgm:spPr/>
      <dgm:t>
        <a:bodyPr/>
        <a:lstStyle/>
        <a:p>
          <a:r>
            <a:rPr lang="cs-CZ" dirty="0" smtClean="0"/>
            <a:t>elektronika</a:t>
          </a:r>
          <a:endParaRPr lang="cs-CZ" dirty="0"/>
        </a:p>
      </dgm:t>
    </dgm:pt>
    <dgm:pt modelId="{851BE350-2F1B-4D55-84F6-1EEF4A4167D9}" type="parTrans" cxnId="{7F6F7E6C-C2C8-499B-9941-3AE042277EE1}">
      <dgm:prSet/>
      <dgm:spPr/>
      <dgm:t>
        <a:bodyPr/>
        <a:lstStyle/>
        <a:p>
          <a:endParaRPr lang="cs-CZ"/>
        </a:p>
      </dgm:t>
    </dgm:pt>
    <dgm:pt modelId="{95A7F552-7FD9-46ED-A5FD-BBBF77F48356}" type="sibTrans" cxnId="{7F6F7E6C-C2C8-499B-9941-3AE042277EE1}">
      <dgm:prSet/>
      <dgm:spPr/>
      <dgm:t>
        <a:bodyPr/>
        <a:lstStyle/>
        <a:p>
          <a:endParaRPr lang="cs-CZ"/>
        </a:p>
      </dgm:t>
    </dgm:pt>
    <dgm:pt modelId="{10E24531-E086-4A7D-A99B-379797C434A8}">
      <dgm:prSet phldrT="[Text]"/>
      <dgm:spPr/>
      <dgm:t>
        <a:bodyPr/>
        <a:lstStyle/>
        <a:p>
          <a:r>
            <a:rPr lang="cs-CZ" dirty="0" smtClean="0"/>
            <a:t>fototechnika</a:t>
          </a:r>
          <a:endParaRPr lang="cs-CZ" dirty="0"/>
        </a:p>
      </dgm:t>
    </dgm:pt>
    <dgm:pt modelId="{78804DD8-EDDB-4279-8952-56A1E2701235}" type="parTrans" cxnId="{ACA4EF7C-1F62-455C-9461-21F03F661130}">
      <dgm:prSet/>
      <dgm:spPr/>
      <dgm:t>
        <a:bodyPr/>
        <a:lstStyle/>
        <a:p>
          <a:endParaRPr lang="cs-CZ"/>
        </a:p>
      </dgm:t>
    </dgm:pt>
    <dgm:pt modelId="{BB7589A0-6540-4689-9941-9D504E468086}" type="sibTrans" cxnId="{ACA4EF7C-1F62-455C-9461-21F03F661130}">
      <dgm:prSet/>
      <dgm:spPr/>
      <dgm:t>
        <a:bodyPr/>
        <a:lstStyle/>
        <a:p>
          <a:endParaRPr lang="cs-CZ"/>
        </a:p>
      </dgm:t>
    </dgm:pt>
    <dgm:pt modelId="{1EB111D8-6ADD-4C85-A288-3B4C599E62FB}" type="pres">
      <dgm:prSet presAssocID="{33ECDC83-B5E6-4054-A4CB-60924D9DAC9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1BEAD17-1032-4EAE-A287-21988758FA53}" type="pres">
      <dgm:prSet presAssocID="{3FC427B6-13B6-4D95-891C-6BC36EB9E182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4B97BD-FC32-4C0F-9DA3-3D9CF7BB62BF}" type="pres">
      <dgm:prSet presAssocID="{79C83E1B-6224-454A-8ED2-DEAF67F1D80E}" presName="sibTrans" presStyleCnt="0"/>
      <dgm:spPr/>
    </dgm:pt>
    <dgm:pt modelId="{14058F11-C7C4-4FB4-B066-B6221D14D245}" type="pres">
      <dgm:prSet presAssocID="{7BA2EEA5-29C4-47D1-82E5-6951F4D3FF7A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8DE597-3B07-4B9E-869F-1002F2FB6CE5}" type="pres">
      <dgm:prSet presAssocID="{B1F18173-C8A0-48B9-93F3-C5F534EBA6A3}" presName="sibTrans" presStyleCnt="0"/>
      <dgm:spPr/>
    </dgm:pt>
    <dgm:pt modelId="{0C80502F-A3A9-40BE-BEF1-E591A5147526}" type="pres">
      <dgm:prSet presAssocID="{040C2A82-3F7C-4B1B-9B0C-902B2BFB13FF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669416-40D7-4C94-9DDC-264A9437F5BF}" type="pres">
      <dgm:prSet presAssocID="{BD7F7490-5280-4A1D-ABBA-BDF5918D7436}" presName="sibTrans" presStyleCnt="0"/>
      <dgm:spPr/>
    </dgm:pt>
    <dgm:pt modelId="{718BEB0F-B5B8-44C1-8C76-AAB82766EB1D}" type="pres">
      <dgm:prSet presAssocID="{ABBCF374-148A-43E3-A962-9D507153DAD7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A96A69-CDE6-4574-888A-56E06A33CA0A}" type="pres">
      <dgm:prSet presAssocID="{95A7F552-7FD9-46ED-A5FD-BBBF77F48356}" presName="sibTrans" presStyleCnt="0"/>
      <dgm:spPr/>
    </dgm:pt>
    <dgm:pt modelId="{4B7D15D6-9379-4B9C-949C-98C66A1E18E5}" type="pres">
      <dgm:prSet presAssocID="{10E24531-E086-4A7D-A99B-379797C434A8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A8A9DC-B714-481A-B072-207A4E8E130E}" type="presOf" srcId="{3FC427B6-13B6-4D95-891C-6BC36EB9E182}" destId="{71BEAD17-1032-4EAE-A287-21988758FA53}" srcOrd="0" destOrd="0" presId="urn:microsoft.com/office/officeart/2005/8/layout/default#1"/>
    <dgm:cxn modelId="{6B593A78-1223-475E-92FB-6EA19AA9BA6D}" srcId="{33ECDC83-B5E6-4054-A4CB-60924D9DAC98}" destId="{3FC427B6-13B6-4D95-891C-6BC36EB9E182}" srcOrd="0" destOrd="0" parTransId="{F2B89127-75CF-4092-B0A7-9E0D62935FA2}" sibTransId="{79C83E1B-6224-454A-8ED2-DEAF67F1D80E}"/>
    <dgm:cxn modelId="{9E72CDD8-4BB4-422E-851B-91EB0539941E}" type="presOf" srcId="{10E24531-E086-4A7D-A99B-379797C434A8}" destId="{4B7D15D6-9379-4B9C-949C-98C66A1E18E5}" srcOrd="0" destOrd="0" presId="urn:microsoft.com/office/officeart/2005/8/layout/default#1"/>
    <dgm:cxn modelId="{E4DE6C0E-C2CD-4F90-A4C5-096D6728460D}" srcId="{33ECDC83-B5E6-4054-A4CB-60924D9DAC98}" destId="{040C2A82-3F7C-4B1B-9B0C-902B2BFB13FF}" srcOrd="2" destOrd="0" parTransId="{421403BB-CC27-4A98-B507-A3927DE1CAB1}" sibTransId="{BD7F7490-5280-4A1D-ABBA-BDF5918D7436}"/>
    <dgm:cxn modelId="{1C9D2252-DE8B-4524-9EE8-C6E208252A0E}" type="presOf" srcId="{7BA2EEA5-29C4-47D1-82E5-6951F4D3FF7A}" destId="{14058F11-C7C4-4FB4-B066-B6221D14D245}" srcOrd="0" destOrd="0" presId="urn:microsoft.com/office/officeart/2005/8/layout/default#1"/>
    <dgm:cxn modelId="{1B1B8893-BD00-436D-B381-EB51847B0DAA}" type="presOf" srcId="{040C2A82-3F7C-4B1B-9B0C-902B2BFB13FF}" destId="{0C80502F-A3A9-40BE-BEF1-E591A5147526}" srcOrd="0" destOrd="0" presId="urn:microsoft.com/office/officeart/2005/8/layout/default#1"/>
    <dgm:cxn modelId="{7F6F7E6C-C2C8-499B-9941-3AE042277EE1}" srcId="{33ECDC83-B5E6-4054-A4CB-60924D9DAC98}" destId="{ABBCF374-148A-43E3-A962-9D507153DAD7}" srcOrd="3" destOrd="0" parTransId="{851BE350-2F1B-4D55-84F6-1EEF4A4167D9}" sibTransId="{95A7F552-7FD9-46ED-A5FD-BBBF77F48356}"/>
    <dgm:cxn modelId="{ACA4EF7C-1F62-455C-9461-21F03F661130}" srcId="{33ECDC83-B5E6-4054-A4CB-60924D9DAC98}" destId="{10E24531-E086-4A7D-A99B-379797C434A8}" srcOrd="4" destOrd="0" parTransId="{78804DD8-EDDB-4279-8952-56A1E2701235}" sibTransId="{BB7589A0-6540-4689-9941-9D504E468086}"/>
    <dgm:cxn modelId="{DB426E22-2396-4F39-AEB1-151C360E8D66}" type="presOf" srcId="{33ECDC83-B5E6-4054-A4CB-60924D9DAC98}" destId="{1EB111D8-6ADD-4C85-A288-3B4C599E62FB}" srcOrd="0" destOrd="0" presId="urn:microsoft.com/office/officeart/2005/8/layout/default#1"/>
    <dgm:cxn modelId="{DC7116F0-CEF4-4818-B372-7861BF7BF42E}" type="presOf" srcId="{ABBCF374-148A-43E3-A962-9D507153DAD7}" destId="{718BEB0F-B5B8-44C1-8C76-AAB82766EB1D}" srcOrd="0" destOrd="0" presId="urn:microsoft.com/office/officeart/2005/8/layout/default#1"/>
    <dgm:cxn modelId="{713CB221-940E-4941-A49C-8E33BF8013D6}" srcId="{33ECDC83-B5E6-4054-A4CB-60924D9DAC98}" destId="{7BA2EEA5-29C4-47D1-82E5-6951F4D3FF7A}" srcOrd="1" destOrd="0" parTransId="{C68BE484-C731-44DF-B075-F99B23B5B63A}" sibTransId="{B1F18173-C8A0-48B9-93F3-C5F534EBA6A3}"/>
    <dgm:cxn modelId="{B568C775-E260-4872-B202-60639A2A8EBE}" type="presParOf" srcId="{1EB111D8-6ADD-4C85-A288-3B4C599E62FB}" destId="{71BEAD17-1032-4EAE-A287-21988758FA53}" srcOrd="0" destOrd="0" presId="urn:microsoft.com/office/officeart/2005/8/layout/default#1"/>
    <dgm:cxn modelId="{F735C9BB-78C6-41CA-BF9C-013D2AE6CF32}" type="presParOf" srcId="{1EB111D8-6ADD-4C85-A288-3B4C599E62FB}" destId="{984B97BD-FC32-4C0F-9DA3-3D9CF7BB62BF}" srcOrd="1" destOrd="0" presId="urn:microsoft.com/office/officeart/2005/8/layout/default#1"/>
    <dgm:cxn modelId="{AC544A3A-EE33-4A11-B226-53545738B36A}" type="presParOf" srcId="{1EB111D8-6ADD-4C85-A288-3B4C599E62FB}" destId="{14058F11-C7C4-4FB4-B066-B6221D14D245}" srcOrd="2" destOrd="0" presId="urn:microsoft.com/office/officeart/2005/8/layout/default#1"/>
    <dgm:cxn modelId="{736340D3-1DF7-4476-AE57-BC48D03D96A7}" type="presParOf" srcId="{1EB111D8-6ADD-4C85-A288-3B4C599E62FB}" destId="{AE8DE597-3B07-4B9E-869F-1002F2FB6CE5}" srcOrd="3" destOrd="0" presId="urn:microsoft.com/office/officeart/2005/8/layout/default#1"/>
    <dgm:cxn modelId="{4C886902-612B-45B6-9DEC-A1C202BEC69B}" type="presParOf" srcId="{1EB111D8-6ADD-4C85-A288-3B4C599E62FB}" destId="{0C80502F-A3A9-40BE-BEF1-E591A5147526}" srcOrd="4" destOrd="0" presId="urn:microsoft.com/office/officeart/2005/8/layout/default#1"/>
    <dgm:cxn modelId="{41E5CDC2-14FE-4811-862E-DDFCEA212A57}" type="presParOf" srcId="{1EB111D8-6ADD-4C85-A288-3B4C599E62FB}" destId="{BB669416-40D7-4C94-9DDC-264A9437F5BF}" srcOrd="5" destOrd="0" presId="urn:microsoft.com/office/officeart/2005/8/layout/default#1"/>
    <dgm:cxn modelId="{9691FBD9-8D6E-4929-BA96-68D7866C9AC6}" type="presParOf" srcId="{1EB111D8-6ADD-4C85-A288-3B4C599E62FB}" destId="{718BEB0F-B5B8-44C1-8C76-AAB82766EB1D}" srcOrd="6" destOrd="0" presId="urn:microsoft.com/office/officeart/2005/8/layout/default#1"/>
    <dgm:cxn modelId="{DA877DCB-ACC9-4B79-9B8F-F8D586A304A0}" type="presParOf" srcId="{1EB111D8-6ADD-4C85-A288-3B4C599E62FB}" destId="{A5A96A69-CDE6-4574-888A-56E06A33CA0A}" srcOrd="7" destOrd="0" presId="urn:microsoft.com/office/officeart/2005/8/layout/default#1"/>
    <dgm:cxn modelId="{871F9297-9474-46F8-B446-BBBD0562A631}" type="presParOf" srcId="{1EB111D8-6ADD-4C85-A288-3B4C599E62FB}" destId="{4B7D15D6-9379-4B9C-949C-98C66A1E18E5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48A1D6E-A308-4BDD-96AB-EBF2DE44E6B4}" type="doc">
      <dgm:prSet loTypeId="urn:microsoft.com/office/officeart/2005/8/layout/list1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26EF2B0-DAE3-4E38-A65A-D780CC59B8B9}">
      <dgm:prSet phldrT="[Text]"/>
      <dgm:spPr/>
      <dgm:t>
        <a:bodyPr/>
        <a:lstStyle/>
        <a:p>
          <a:r>
            <a:rPr lang="cs-CZ" dirty="0" smtClean="0"/>
            <a:t>intenzivní</a:t>
          </a:r>
          <a:endParaRPr lang="cs-CZ" dirty="0"/>
        </a:p>
      </dgm:t>
    </dgm:pt>
    <dgm:pt modelId="{3D0EA828-29D6-4B23-8B10-7E80A26662EF}" type="parTrans" cxnId="{CC63047C-4519-46C4-A746-926725D2B228}">
      <dgm:prSet/>
      <dgm:spPr/>
      <dgm:t>
        <a:bodyPr/>
        <a:lstStyle/>
        <a:p>
          <a:endParaRPr lang="cs-CZ"/>
        </a:p>
      </dgm:t>
    </dgm:pt>
    <dgm:pt modelId="{4F5A996E-1116-4F8D-979D-DF060C0E791F}" type="sibTrans" cxnId="{CC63047C-4519-46C4-A746-926725D2B228}">
      <dgm:prSet/>
      <dgm:spPr/>
      <dgm:t>
        <a:bodyPr/>
        <a:lstStyle/>
        <a:p>
          <a:endParaRPr lang="cs-CZ"/>
        </a:p>
      </dgm:t>
    </dgm:pt>
    <dgm:pt modelId="{3C301218-7595-44A1-A372-1F7B624F5636}">
      <dgm:prSet phldrT="[Text]"/>
      <dgm:spPr/>
      <dgm:t>
        <a:bodyPr/>
        <a:lstStyle/>
        <a:p>
          <a:r>
            <a:rPr lang="cs-CZ" dirty="0" smtClean="0"/>
            <a:t>ekologicky šetrné</a:t>
          </a:r>
          <a:endParaRPr lang="cs-CZ" dirty="0"/>
        </a:p>
      </dgm:t>
    </dgm:pt>
    <dgm:pt modelId="{4485B546-0CD7-48A8-A501-E266074FBC9C}" type="parTrans" cxnId="{185A47EE-F326-4F91-ADEF-576B779B1F82}">
      <dgm:prSet/>
      <dgm:spPr/>
      <dgm:t>
        <a:bodyPr/>
        <a:lstStyle/>
        <a:p>
          <a:endParaRPr lang="cs-CZ"/>
        </a:p>
      </dgm:t>
    </dgm:pt>
    <dgm:pt modelId="{3E8A0267-06B6-499A-AE28-20D43866F1F1}" type="sibTrans" cxnId="{185A47EE-F326-4F91-ADEF-576B779B1F82}">
      <dgm:prSet/>
      <dgm:spPr/>
      <dgm:t>
        <a:bodyPr/>
        <a:lstStyle/>
        <a:p>
          <a:endParaRPr lang="cs-CZ"/>
        </a:p>
      </dgm:t>
    </dgm:pt>
    <dgm:pt modelId="{D4643B6C-1A9A-4223-8743-74A9A1DEE6B3}">
      <dgm:prSet phldrT="[Text]"/>
      <dgm:spPr/>
      <dgm:t>
        <a:bodyPr/>
        <a:lstStyle/>
        <a:p>
          <a:r>
            <a:rPr lang="cs-CZ" dirty="0" smtClean="0"/>
            <a:t>využívá všechnu půdu</a:t>
          </a:r>
          <a:endParaRPr lang="cs-CZ" dirty="0"/>
        </a:p>
      </dgm:t>
    </dgm:pt>
    <dgm:pt modelId="{12494B8D-7A72-4AA9-BB04-BEF63B88C7AB}" type="parTrans" cxnId="{88B2517C-4B95-4545-82AB-58C18D520D36}">
      <dgm:prSet/>
      <dgm:spPr/>
      <dgm:t>
        <a:bodyPr/>
        <a:lstStyle/>
        <a:p>
          <a:endParaRPr lang="cs-CZ"/>
        </a:p>
      </dgm:t>
    </dgm:pt>
    <dgm:pt modelId="{5DD71C70-5AA2-4D30-8C2C-4CC3E948AA3C}" type="sibTrans" cxnId="{88B2517C-4B95-4545-82AB-58C18D520D36}">
      <dgm:prSet/>
      <dgm:spPr/>
      <dgm:t>
        <a:bodyPr/>
        <a:lstStyle/>
        <a:p>
          <a:endParaRPr lang="cs-CZ"/>
        </a:p>
      </dgm:t>
    </dgm:pt>
    <dgm:pt modelId="{0C65E22B-54DE-4094-B43A-474FF6A63519}" type="pres">
      <dgm:prSet presAssocID="{948A1D6E-A308-4BDD-96AB-EBF2DE44E6B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2D3D32-B969-40C8-AEC9-E5DC4C54162C}" type="pres">
      <dgm:prSet presAssocID="{D26EF2B0-DAE3-4E38-A65A-D780CC59B8B9}" presName="parentLin" presStyleCnt="0"/>
      <dgm:spPr/>
    </dgm:pt>
    <dgm:pt modelId="{B1BA263C-9ED1-40A4-B903-58C58E6A1B7A}" type="pres">
      <dgm:prSet presAssocID="{D26EF2B0-DAE3-4E38-A65A-D780CC59B8B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D63B5CF-655F-428F-9B0E-FC8EC5C08815}" type="pres">
      <dgm:prSet presAssocID="{D26EF2B0-DAE3-4E38-A65A-D780CC59B8B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6F1F3B-1BF6-426B-AC00-B530134C28DA}" type="pres">
      <dgm:prSet presAssocID="{D26EF2B0-DAE3-4E38-A65A-D780CC59B8B9}" presName="negativeSpace" presStyleCnt="0"/>
      <dgm:spPr/>
    </dgm:pt>
    <dgm:pt modelId="{DD9C9B46-BCF1-4972-BD85-9A5B064ACED7}" type="pres">
      <dgm:prSet presAssocID="{D26EF2B0-DAE3-4E38-A65A-D780CC59B8B9}" presName="childText" presStyleLbl="conFgAcc1" presStyleIdx="0" presStyleCnt="3">
        <dgm:presLayoutVars>
          <dgm:bulletEnabled val="1"/>
        </dgm:presLayoutVars>
      </dgm:prSet>
      <dgm:spPr/>
    </dgm:pt>
    <dgm:pt modelId="{62C48461-03AB-4F7E-BC01-1E8A925CACA5}" type="pres">
      <dgm:prSet presAssocID="{4F5A996E-1116-4F8D-979D-DF060C0E791F}" presName="spaceBetweenRectangles" presStyleCnt="0"/>
      <dgm:spPr/>
    </dgm:pt>
    <dgm:pt modelId="{007353A2-0BDB-4A3D-A5FB-A9A7C8ECF3A1}" type="pres">
      <dgm:prSet presAssocID="{3C301218-7595-44A1-A372-1F7B624F5636}" presName="parentLin" presStyleCnt="0"/>
      <dgm:spPr/>
    </dgm:pt>
    <dgm:pt modelId="{84ADAEC1-6DEB-4737-AB9C-3150F8FACDD9}" type="pres">
      <dgm:prSet presAssocID="{3C301218-7595-44A1-A372-1F7B624F5636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4B2E6F9-2104-46E5-BD91-8BFFE38AE3BF}" type="pres">
      <dgm:prSet presAssocID="{3C301218-7595-44A1-A372-1F7B624F5636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1D0070-7F26-4ACD-9AA4-D243D5B4EC4A}" type="pres">
      <dgm:prSet presAssocID="{3C301218-7595-44A1-A372-1F7B624F5636}" presName="negativeSpace" presStyleCnt="0"/>
      <dgm:spPr/>
    </dgm:pt>
    <dgm:pt modelId="{0C7A320F-4145-4511-BCB5-B0613AB5774F}" type="pres">
      <dgm:prSet presAssocID="{3C301218-7595-44A1-A372-1F7B624F5636}" presName="childText" presStyleLbl="conFgAcc1" presStyleIdx="1" presStyleCnt="3">
        <dgm:presLayoutVars>
          <dgm:bulletEnabled val="1"/>
        </dgm:presLayoutVars>
      </dgm:prSet>
      <dgm:spPr/>
    </dgm:pt>
    <dgm:pt modelId="{7766CEA1-B0ED-47EE-9BED-B26B8702593E}" type="pres">
      <dgm:prSet presAssocID="{3E8A0267-06B6-499A-AE28-20D43866F1F1}" presName="spaceBetweenRectangles" presStyleCnt="0"/>
      <dgm:spPr/>
    </dgm:pt>
    <dgm:pt modelId="{F446164F-17C8-4F72-BC2F-126541D64DC9}" type="pres">
      <dgm:prSet presAssocID="{D4643B6C-1A9A-4223-8743-74A9A1DEE6B3}" presName="parentLin" presStyleCnt="0"/>
      <dgm:spPr/>
    </dgm:pt>
    <dgm:pt modelId="{56B30218-49D7-422B-81B1-6C1EC7D765F5}" type="pres">
      <dgm:prSet presAssocID="{D4643B6C-1A9A-4223-8743-74A9A1DEE6B3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FE7AB4DF-DB38-49D6-999C-CC9348DF14E7}" type="pres">
      <dgm:prSet presAssocID="{D4643B6C-1A9A-4223-8743-74A9A1DEE6B3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F249F3-0E22-4094-A41E-9C527B7EC08F}" type="pres">
      <dgm:prSet presAssocID="{D4643B6C-1A9A-4223-8743-74A9A1DEE6B3}" presName="negativeSpace" presStyleCnt="0"/>
      <dgm:spPr/>
    </dgm:pt>
    <dgm:pt modelId="{B8968966-B072-496B-9909-F1C5D81F77FF}" type="pres">
      <dgm:prSet presAssocID="{D4643B6C-1A9A-4223-8743-74A9A1DEE6B3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85A47EE-F326-4F91-ADEF-576B779B1F82}" srcId="{948A1D6E-A308-4BDD-96AB-EBF2DE44E6B4}" destId="{3C301218-7595-44A1-A372-1F7B624F5636}" srcOrd="1" destOrd="0" parTransId="{4485B546-0CD7-48A8-A501-E266074FBC9C}" sibTransId="{3E8A0267-06B6-499A-AE28-20D43866F1F1}"/>
    <dgm:cxn modelId="{88B2517C-4B95-4545-82AB-58C18D520D36}" srcId="{948A1D6E-A308-4BDD-96AB-EBF2DE44E6B4}" destId="{D4643B6C-1A9A-4223-8743-74A9A1DEE6B3}" srcOrd="2" destOrd="0" parTransId="{12494B8D-7A72-4AA9-BB04-BEF63B88C7AB}" sibTransId="{5DD71C70-5AA2-4D30-8C2C-4CC3E948AA3C}"/>
    <dgm:cxn modelId="{CC63047C-4519-46C4-A746-926725D2B228}" srcId="{948A1D6E-A308-4BDD-96AB-EBF2DE44E6B4}" destId="{D26EF2B0-DAE3-4E38-A65A-D780CC59B8B9}" srcOrd="0" destOrd="0" parTransId="{3D0EA828-29D6-4B23-8B10-7E80A26662EF}" sibTransId="{4F5A996E-1116-4F8D-979D-DF060C0E791F}"/>
    <dgm:cxn modelId="{76156A7B-DC03-4C21-82D0-B37CA5973C05}" type="presOf" srcId="{3C301218-7595-44A1-A372-1F7B624F5636}" destId="{84ADAEC1-6DEB-4737-AB9C-3150F8FACDD9}" srcOrd="0" destOrd="0" presId="urn:microsoft.com/office/officeart/2005/8/layout/list1"/>
    <dgm:cxn modelId="{AD627C38-6953-44EB-AF88-43802B83888B}" type="presOf" srcId="{D4643B6C-1A9A-4223-8743-74A9A1DEE6B3}" destId="{56B30218-49D7-422B-81B1-6C1EC7D765F5}" srcOrd="0" destOrd="0" presId="urn:microsoft.com/office/officeart/2005/8/layout/list1"/>
    <dgm:cxn modelId="{DAB88D7F-D84F-45C6-A998-621615A9F85C}" type="presOf" srcId="{948A1D6E-A308-4BDD-96AB-EBF2DE44E6B4}" destId="{0C65E22B-54DE-4094-B43A-474FF6A63519}" srcOrd="0" destOrd="0" presId="urn:microsoft.com/office/officeart/2005/8/layout/list1"/>
    <dgm:cxn modelId="{A397BA07-5A31-4BB4-8227-6981CF20011F}" type="presOf" srcId="{D26EF2B0-DAE3-4E38-A65A-D780CC59B8B9}" destId="{BD63B5CF-655F-428F-9B0E-FC8EC5C08815}" srcOrd="1" destOrd="0" presId="urn:microsoft.com/office/officeart/2005/8/layout/list1"/>
    <dgm:cxn modelId="{3A20ACF2-571C-43E3-A59F-F062A0851141}" type="presOf" srcId="{3C301218-7595-44A1-A372-1F7B624F5636}" destId="{D4B2E6F9-2104-46E5-BD91-8BFFE38AE3BF}" srcOrd="1" destOrd="0" presId="urn:microsoft.com/office/officeart/2005/8/layout/list1"/>
    <dgm:cxn modelId="{AC8838AD-D83E-4AD4-B65D-D3881273E09D}" type="presOf" srcId="{D26EF2B0-DAE3-4E38-A65A-D780CC59B8B9}" destId="{B1BA263C-9ED1-40A4-B903-58C58E6A1B7A}" srcOrd="0" destOrd="0" presId="urn:microsoft.com/office/officeart/2005/8/layout/list1"/>
    <dgm:cxn modelId="{3823B5B8-056D-4754-BB46-E0F559596BA3}" type="presOf" srcId="{D4643B6C-1A9A-4223-8743-74A9A1DEE6B3}" destId="{FE7AB4DF-DB38-49D6-999C-CC9348DF14E7}" srcOrd="1" destOrd="0" presId="urn:microsoft.com/office/officeart/2005/8/layout/list1"/>
    <dgm:cxn modelId="{714487CA-5A32-4F52-85D2-2C9E1BA4D9A5}" type="presParOf" srcId="{0C65E22B-54DE-4094-B43A-474FF6A63519}" destId="{4B2D3D32-B969-40C8-AEC9-E5DC4C54162C}" srcOrd="0" destOrd="0" presId="urn:microsoft.com/office/officeart/2005/8/layout/list1"/>
    <dgm:cxn modelId="{49FF7C32-1C90-44C6-80A2-630EF67B2BDE}" type="presParOf" srcId="{4B2D3D32-B969-40C8-AEC9-E5DC4C54162C}" destId="{B1BA263C-9ED1-40A4-B903-58C58E6A1B7A}" srcOrd="0" destOrd="0" presId="urn:microsoft.com/office/officeart/2005/8/layout/list1"/>
    <dgm:cxn modelId="{8D9947A9-53B3-4919-9117-07625DE79A4A}" type="presParOf" srcId="{4B2D3D32-B969-40C8-AEC9-E5DC4C54162C}" destId="{BD63B5CF-655F-428F-9B0E-FC8EC5C08815}" srcOrd="1" destOrd="0" presId="urn:microsoft.com/office/officeart/2005/8/layout/list1"/>
    <dgm:cxn modelId="{A1BCB301-D764-4C45-925E-7293B916E613}" type="presParOf" srcId="{0C65E22B-54DE-4094-B43A-474FF6A63519}" destId="{326F1F3B-1BF6-426B-AC00-B530134C28DA}" srcOrd="1" destOrd="0" presId="urn:microsoft.com/office/officeart/2005/8/layout/list1"/>
    <dgm:cxn modelId="{A19D751A-76FC-4218-A295-E97FEA725E39}" type="presParOf" srcId="{0C65E22B-54DE-4094-B43A-474FF6A63519}" destId="{DD9C9B46-BCF1-4972-BD85-9A5B064ACED7}" srcOrd="2" destOrd="0" presId="urn:microsoft.com/office/officeart/2005/8/layout/list1"/>
    <dgm:cxn modelId="{B029ADD1-DEA5-46EB-BAA1-063EB72E4CEF}" type="presParOf" srcId="{0C65E22B-54DE-4094-B43A-474FF6A63519}" destId="{62C48461-03AB-4F7E-BC01-1E8A925CACA5}" srcOrd="3" destOrd="0" presId="urn:microsoft.com/office/officeart/2005/8/layout/list1"/>
    <dgm:cxn modelId="{9833E848-00F2-44CE-A9BE-B024E949A029}" type="presParOf" srcId="{0C65E22B-54DE-4094-B43A-474FF6A63519}" destId="{007353A2-0BDB-4A3D-A5FB-A9A7C8ECF3A1}" srcOrd="4" destOrd="0" presId="urn:microsoft.com/office/officeart/2005/8/layout/list1"/>
    <dgm:cxn modelId="{EA3C9B47-CE7A-4CFE-9D90-CE4272BE473F}" type="presParOf" srcId="{007353A2-0BDB-4A3D-A5FB-A9A7C8ECF3A1}" destId="{84ADAEC1-6DEB-4737-AB9C-3150F8FACDD9}" srcOrd="0" destOrd="0" presId="urn:microsoft.com/office/officeart/2005/8/layout/list1"/>
    <dgm:cxn modelId="{364203B8-4D8D-4EBE-B359-D66B4621FBBC}" type="presParOf" srcId="{007353A2-0BDB-4A3D-A5FB-A9A7C8ECF3A1}" destId="{D4B2E6F9-2104-46E5-BD91-8BFFE38AE3BF}" srcOrd="1" destOrd="0" presId="urn:microsoft.com/office/officeart/2005/8/layout/list1"/>
    <dgm:cxn modelId="{C5C733EC-1CF1-4058-BB0E-E4C979CCC0F2}" type="presParOf" srcId="{0C65E22B-54DE-4094-B43A-474FF6A63519}" destId="{A01D0070-7F26-4ACD-9AA4-D243D5B4EC4A}" srcOrd="5" destOrd="0" presId="urn:microsoft.com/office/officeart/2005/8/layout/list1"/>
    <dgm:cxn modelId="{A89283EE-D6B1-4673-9319-BA60BC9C9390}" type="presParOf" srcId="{0C65E22B-54DE-4094-B43A-474FF6A63519}" destId="{0C7A320F-4145-4511-BCB5-B0613AB5774F}" srcOrd="6" destOrd="0" presId="urn:microsoft.com/office/officeart/2005/8/layout/list1"/>
    <dgm:cxn modelId="{2D489BC7-D573-4460-9BC8-72AFCC4C8FC5}" type="presParOf" srcId="{0C65E22B-54DE-4094-B43A-474FF6A63519}" destId="{7766CEA1-B0ED-47EE-9BED-B26B8702593E}" srcOrd="7" destOrd="0" presId="urn:microsoft.com/office/officeart/2005/8/layout/list1"/>
    <dgm:cxn modelId="{FB8105F4-5785-4126-9031-1B74F33C591F}" type="presParOf" srcId="{0C65E22B-54DE-4094-B43A-474FF6A63519}" destId="{F446164F-17C8-4F72-BC2F-126541D64DC9}" srcOrd="8" destOrd="0" presId="urn:microsoft.com/office/officeart/2005/8/layout/list1"/>
    <dgm:cxn modelId="{21D7BB61-D6A0-4357-A7CF-2B8920CEC44E}" type="presParOf" srcId="{F446164F-17C8-4F72-BC2F-126541D64DC9}" destId="{56B30218-49D7-422B-81B1-6C1EC7D765F5}" srcOrd="0" destOrd="0" presId="urn:microsoft.com/office/officeart/2005/8/layout/list1"/>
    <dgm:cxn modelId="{1CA38ECE-FACE-4452-A8E1-83188E6DD8ED}" type="presParOf" srcId="{F446164F-17C8-4F72-BC2F-126541D64DC9}" destId="{FE7AB4DF-DB38-49D6-999C-CC9348DF14E7}" srcOrd="1" destOrd="0" presId="urn:microsoft.com/office/officeart/2005/8/layout/list1"/>
    <dgm:cxn modelId="{F438B04F-AB07-48F1-B81D-22F3E14FBA0B}" type="presParOf" srcId="{0C65E22B-54DE-4094-B43A-474FF6A63519}" destId="{67F249F3-0E22-4094-A41E-9C527B7EC08F}" srcOrd="9" destOrd="0" presId="urn:microsoft.com/office/officeart/2005/8/layout/list1"/>
    <dgm:cxn modelId="{1061CF51-AD53-40EE-B5DE-9A64526AE9CC}" type="presParOf" srcId="{0C65E22B-54DE-4094-B43A-474FF6A63519}" destId="{B8968966-B072-496B-9909-F1C5D81F77FF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1E18C49-97F0-4E26-A035-AE64A4E2E532}" type="doc">
      <dgm:prSet loTypeId="urn:microsoft.com/office/officeart/2005/8/layout/cycle6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6982AEE-CFAC-445E-B03D-214AA962E0FB}">
      <dgm:prSet phldrT="[Text]"/>
      <dgm:spPr/>
      <dgm:t>
        <a:bodyPr/>
        <a:lstStyle/>
        <a:p>
          <a:r>
            <a:rPr lang="cs-CZ" dirty="0" smtClean="0"/>
            <a:t>zdvořilost</a:t>
          </a:r>
          <a:endParaRPr lang="cs-CZ" dirty="0"/>
        </a:p>
      </dgm:t>
    </dgm:pt>
    <dgm:pt modelId="{D918C100-A3DE-4F37-B897-11A34B708E4B}" type="parTrans" cxnId="{C9D5A4EE-6665-440F-9112-262A4ACC4AC2}">
      <dgm:prSet/>
      <dgm:spPr/>
      <dgm:t>
        <a:bodyPr/>
        <a:lstStyle/>
        <a:p>
          <a:endParaRPr lang="cs-CZ"/>
        </a:p>
      </dgm:t>
    </dgm:pt>
    <dgm:pt modelId="{426C7C09-86B1-4691-B24A-812363E5AB8E}" type="sibTrans" cxnId="{C9D5A4EE-6665-440F-9112-262A4ACC4AC2}">
      <dgm:prSet/>
      <dgm:spPr/>
      <dgm:t>
        <a:bodyPr/>
        <a:lstStyle/>
        <a:p>
          <a:endParaRPr lang="cs-CZ"/>
        </a:p>
      </dgm:t>
    </dgm:pt>
    <dgm:pt modelId="{0A8F0FDB-478A-46EE-AD2C-09CF66934BA0}">
      <dgm:prSet phldrT="[Text]"/>
      <dgm:spPr/>
      <dgm:t>
        <a:bodyPr/>
        <a:lstStyle/>
        <a:p>
          <a:r>
            <a:rPr lang="cs-CZ" dirty="0" smtClean="0"/>
            <a:t>vzdělávání</a:t>
          </a:r>
          <a:endParaRPr lang="cs-CZ" dirty="0"/>
        </a:p>
      </dgm:t>
    </dgm:pt>
    <dgm:pt modelId="{6DB6074D-2989-4E67-9C6B-897B0C55C645}" type="parTrans" cxnId="{BD15C7C8-711E-482E-8BA3-09325E62355E}">
      <dgm:prSet/>
      <dgm:spPr/>
      <dgm:t>
        <a:bodyPr/>
        <a:lstStyle/>
        <a:p>
          <a:endParaRPr lang="cs-CZ"/>
        </a:p>
      </dgm:t>
    </dgm:pt>
    <dgm:pt modelId="{C2F8427F-E842-45C4-8A35-975405ACAEF3}" type="sibTrans" cxnId="{BD15C7C8-711E-482E-8BA3-09325E62355E}">
      <dgm:prSet/>
      <dgm:spPr/>
      <dgm:t>
        <a:bodyPr/>
        <a:lstStyle/>
        <a:p>
          <a:endParaRPr lang="cs-CZ"/>
        </a:p>
      </dgm:t>
    </dgm:pt>
    <dgm:pt modelId="{9E145EF9-B297-4767-8D32-BE11FD375E6A}">
      <dgm:prSet phldrT="[Text]"/>
      <dgm:spPr/>
      <dgm:t>
        <a:bodyPr/>
        <a:lstStyle/>
        <a:p>
          <a:r>
            <a:rPr lang="cs-CZ" dirty="0" smtClean="0"/>
            <a:t>věrnost firmě</a:t>
          </a:r>
          <a:endParaRPr lang="cs-CZ" dirty="0"/>
        </a:p>
      </dgm:t>
    </dgm:pt>
    <dgm:pt modelId="{83BF88CC-511C-4872-A501-E2E84FEDEA49}" type="parTrans" cxnId="{D4D20AC3-74D9-4A75-9A05-C5EAD587355E}">
      <dgm:prSet/>
      <dgm:spPr/>
      <dgm:t>
        <a:bodyPr/>
        <a:lstStyle/>
        <a:p>
          <a:endParaRPr lang="cs-CZ"/>
        </a:p>
      </dgm:t>
    </dgm:pt>
    <dgm:pt modelId="{FECD3C09-A673-4E5D-9B39-D4DE446DB231}" type="sibTrans" cxnId="{D4D20AC3-74D9-4A75-9A05-C5EAD587355E}">
      <dgm:prSet/>
      <dgm:spPr/>
      <dgm:t>
        <a:bodyPr/>
        <a:lstStyle/>
        <a:p>
          <a:endParaRPr lang="cs-CZ"/>
        </a:p>
      </dgm:t>
    </dgm:pt>
    <dgm:pt modelId="{D911CDFD-B36D-4C13-A791-8B7D45FB00BD}">
      <dgm:prSet phldrT="[Text]"/>
      <dgm:spPr/>
      <dgm:t>
        <a:bodyPr/>
        <a:lstStyle/>
        <a:p>
          <a:r>
            <a:rPr lang="cs-CZ" dirty="0" smtClean="0"/>
            <a:t>pracovitost</a:t>
          </a:r>
          <a:endParaRPr lang="cs-CZ" dirty="0"/>
        </a:p>
      </dgm:t>
    </dgm:pt>
    <dgm:pt modelId="{BAE5887B-6CAA-482D-9262-4F31B14A32B3}" type="parTrans" cxnId="{F01E1E46-0FCB-4497-BFFE-5D59B0A0C013}">
      <dgm:prSet/>
      <dgm:spPr/>
      <dgm:t>
        <a:bodyPr/>
        <a:lstStyle/>
        <a:p>
          <a:endParaRPr lang="cs-CZ"/>
        </a:p>
      </dgm:t>
    </dgm:pt>
    <dgm:pt modelId="{2A5397DB-D25F-4968-ABA2-B2275DB342BB}" type="sibTrans" cxnId="{F01E1E46-0FCB-4497-BFFE-5D59B0A0C013}">
      <dgm:prSet/>
      <dgm:spPr/>
      <dgm:t>
        <a:bodyPr/>
        <a:lstStyle/>
        <a:p>
          <a:endParaRPr lang="cs-CZ"/>
        </a:p>
      </dgm:t>
    </dgm:pt>
    <dgm:pt modelId="{B9E73E7C-1A84-46D8-A889-F43938247B44}">
      <dgm:prSet phldrT="[Text]"/>
      <dgm:spPr/>
      <dgm:t>
        <a:bodyPr/>
        <a:lstStyle/>
        <a:p>
          <a:r>
            <a:rPr lang="cs-CZ" dirty="0" smtClean="0"/>
            <a:t>skromnost</a:t>
          </a:r>
          <a:endParaRPr lang="cs-CZ" dirty="0"/>
        </a:p>
      </dgm:t>
    </dgm:pt>
    <dgm:pt modelId="{DD64C0C1-C479-47CD-A405-8499EF98B2AA}" type="parTrans" cxnId="{0C59A9A8-7DED-42FF-8620-570FC3EFA9CF}">
      <dgm:prSet/>
      <dgm:spPr/>
      <dgm:t>
        <a:bodyPr/>
        <a:lstStyle/>
        <a:p>
          <a:endParaRPr lang="cs-CZ"/>
        </a:p>
      </dgm:t>
    </dgm:pt>
    <dgm:pt modelId="{D07BD461-084D-4025-87B5-B668C35B07CA}" type="sibTrans" cxnId="{0C59A9A8-7DED-42FF-8620-570FC3EFA9CF}">
      <dgm:prSet/>
      <dgm:spPr/>
      <dgm:t>
        <a:bodyPr/>
        <a:lstStyle/>
        <a:p>
          <a:endParaRPr lang="cs-CZ"/>
        </a:p>
      </dgm:t>
    </dgm:pt>
    <dgm:pt modelId="{1EAAB073-27F4-43B6-AEF4-BFA56D0F063B}" type="pres">
      <dgm:prSet presAssocID="{D1E18C49-97F0-4E26-A035-AE64A4E2E532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18C0D92-FBBA-4C4D-84B6-89CB46848CA4}" type="pres">
      <dgm:prSet presAssocID="{C6982AEE-CFAC-445E-B03D-214AA962E0FB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15AB4C-12BD-43DF-94B6-7BEB822EA952}" type="pres">
      <dgm:prSet presAssocID="{C6982AEE-CFAC-445E-B03D-214AA962E0FB}" presName="spNode" presStyleCnt="0"/>
      <dgm:spPr/>
    </dgm:pt>
    <dgm:pt modelId="{13A61BD2-20D3-4227-B462-46E09566D612}" type="pres">
      <dgm:prSet presAssocID="{426C7C09-86B1-4691-B24A-812363E5AB8E}" presName="sibTrans" presStyleLbl="sibTrans1D1" presStyleIdx="0" presStyleCnt="5"/>
      <dgm:spPr/>
      <dgm:t>
        <a:bodyPr/>
        <a:lstStyle/>
        <a:p>
          <a:endParaRPr lang="cs-CZ"/>
        </a:p>
      </dgm:t>
    </dgm:pt>
    <dgm:pt modelId="{B9FDF94E-8994-45D9-96A6-CA4673B2D40A}" type="pres">
      <dgm:prSet presAssocID="{0A8F0FDB-478A-46EE-AD2C-09CF66934BA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F3AB72-84C4-4669-B905-D6ACD870D361}" type="pres">
      <dgm:prSet presAssocID="{0A8F0FDB-478A-46EE-AD2C-09CF66934BA0}" presName="spNode" presStyleCnt="0"/>
      <dgm:spPr/>
    </dgm:pt>
    <dgm:pt modelId="{F5809FC2-ABEE-40EC-BFF7-BB4C3BF8CD54}" type="pres">
      <dgm:prSet presAssocID="{C2F8427F-E842-45C4-8A35-975405ACAEF3}" presName="sibTrans" presStyleLbl="sibTrans1D1" presStyleIdx="1" presStyleCnt="5"/>
      <dgm:spPr/>
      <dgm:t>
        <a:bodyPr/>
        <a:lstStyle/>
        <a:p>
          <a:endParaRPr lang="cs-CZ"/>
        </a:p>
      </dgm:t>
    </dgm:pt>
    <dgm:pt modelId="{06BB3E47-AF48-42B4-A21F-E8D9CE5E4E8E}" type="pres">
      <dgm:prSet presAssocID="{9E145EF9-B297-4767-8D32-BE11FD375E6A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334F5D-9A98-494A-B937-11B1E3485E10}" type="pres">
      <dgm:prSet presAssocID="{9E145EF9-B297-4767-8D32-BE11FD375E6A}" presName="spNode" presStyleCnt="0"/>
      <dgm:spPr/>
    </dgm:pt>
    <dgm:pt modelId="{43C414B3-248B-4455-81D2-F68B770F7230}" type="pres">
      <dgm:prSet presAssocID="{FECD3C09-A673-4E5D-9B39-D4DE446DB231}" presName="sibTrans" presStyleLbl="sibTrans1D1" presStyleIdx="2" presStyleCnt="5"/>
      <dgm:spPr/>
      <dgm:t>
        <a:bodyPr/>
        <a:lstStyle/>
        <a:p>
          <a:endParaRPr lang="cs-CZ"/>
        </a:p>
      </dgm:t>
    </dgm:pt>
    <dgm:pt modelId="{B24168C2-2479-45E9-908E-44BEB5C8C128}" type="pres">
      <dgm:prSet presAssocID="{D911CDFD-B36D-4C13-A791-8B7D45FB00BD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E1B852-7C1F-48B3-8A8F-3EC45CC2079A}" type="pres">
      <dgm:prSet presAssocID="{D911CDFD-B36D-4C13-A791-8B7D45FB00BD}" presName="spNode" presStyleCnt="0"/>
      <dgm:spPr/>
    </dgm:pt>
    <dgm:pt modelId="{F0774230-A3F4-42B3-BB8E-D764AED07E29}" type="pres">
      <dgm:prSet presAssocID="{2A5397DB-D25F-4968-ABA2-B2275DB342BB}" presName="sibTrans" presStyleLbl="sibTrans1D1" presStyleIdx="3" presStyleCnt="5"/>
      <dgm:spPr/>
      <dgm:t>
        <a:bodyPr/>
        <a:lstStyle/>
        <a:p>
          <a:endParaRPr lang="cs-CZ"/>
        </a:p>
      </dgm:t>
    </dgm:pt>
    <dgm:pt modelId="{83A53B44-D4FE-44C0-8483-8B3CCD328F6B}" type="pres">
      <dgm:prSet presAssocID="{B9E73E7C-1A84-46D8-A889-F43938247B44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9EFEBC-9142-49BD-863D-3C55C47FD6CF}" type="pres">
      <dgm:prSet presAssocID="{B9E73E7C-1A84-46D8-A889-F43938247B44}" presName="spNode" presStyleCnt="0"/>
      <dgm:spPr/>
    </dgm:pt>
    <dgm:pt modelId="{DE78E195-F5CE-4D66-AAE4-E24DF93FF6B6}" type="pres">
      <dgm:prSet presAssocID="{D07BD461-084D-4025-87B5-B668C35B07CA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0C59A9A8-7DED-42FF-8620-570FC3EFA9CF}" srcId="{D1E18C49-97F0-4E26-A035-AE64A4E2E532}" destId="{B9E73E7C-1A84-46D8-A889-F43938247B44}" srcOrd="4" destOrd="0" parTransId="{DD64C0C1-C479-47CD-A405-8499EF98B2AA}" sibTransId="{D07BD461-084D-4025-87B5-B668C35B07CA}"/>
    <dgm:cxn modelId="{D4D20AC3-74D9-4A75-9A05-C5EAD587355E}" srcId="{D1E18C49-97F0-4E26-A035-AE64A4E2E532}" destId="{9E145EF9-B297-4767-8D32-BE11FD375E6A}" srcOrd="2" destOrd="0" parTransId="{83BF88CC-511C-4872-A501-E2E84FEDEA49}" sibTransId="{FECD3C09-A673-4E5D-9B39-D4DE446DB231}"/>
    <dgm:cxn modelId="{C5FE21C1-F367-44A2-AF5C-65946789AA4C}" type="presOf" srcId="{2A5397DB-D25F-4968-ABA2-B2275DB342BB}" destId="{F0774230-A3F4-42B3-BB8E-D764AED07E29}" srcOrd="0" destOrd="0" presId="urn:microsoft.com/office/officeart/2005/8/layout/cycle6"/>
    <dgm:cxn modelId="{05CB6AAE-E411-48E7-B797-C66CAB22C459}" type="presOf" srcId="{D07BD461-084D-4025-87B5-B668C35B07CA}" destId="{DE78E195-F5CE-4D66-AAE4-E24DF93FF6B6}" srcOrd="0" destOrd="0" presId="urn:microsoft.com/office/officeart/2005/8/layout/cycle6"/>
    <dgm:cxn modelId="{623C9C46-51A1-4C4E-B58E-382587D38C22}" type="presOf" srcId="{C6982AEE-CFAC-445E-B03D-214AA962E0FB}" destId="{F18C0D92-FBBA-4C4D-84B6-89CB46848CA4}" srcOrd="0" destOrd="0" presId="urn:microsoft.com/office/officeart/2005/8/layout/cycle6"/>
    <dgm:cxn modelId="{A9F97660-CF51-42D2-BF19-D5A9B619A6A8}" type="presOf" srcId="{D1E18C49-97F0-4E26-A035-AE64A4E2E532}" destId="{1EAAB073-27F4-43B6-AEF4-BFA56D0F063B}" srcOrd="0" destOrd="0" presId="urn:microsoft.com/office/officeart/2005/8/layout/cycle6"/>
    <dgm:cxn modelId="{BD15C7C8-711E-482E-8BA3-09325E62355E}" srcId="{D1E18C49-97F0-4E26-A035-AE64A4E2E532}" destId="{0A8F0FDB-478A-46EE-AD2C-09CF66934BA0}" srcOrd="1" destOrd="0" parTransId="{6DB6074D-2989-4E67-9C6B-897B0C55C645}" sibTransId="{C2F8427F-E842-45C4-8A35-975405ACAEF3}"/>
    <dgm:cxn modelId="{A9B2A904-F6C7-4087-BAB6-1AEC68680DA0}" type="presOf" srcId="{426C7C09-86B1-4691-B24A-812363E5AB8E}" destId="{13A61BD2-20D3-4227-B462-46E09566D612}" srcOrd="0" destOrd="0" presId="urn:microsoft.com/office/officeart/2005/8/layout/cycle6"/>
    <dgm:cxn modelId="{96D8FB4E-78EF-4593-B07D-856649C44D1F}" type="presOf" srcId="{FECD3C09-A673-4E5D-9B39-D4DE446DB231}" destId="{43C414B3-248B-4455-81D2-F68B770F7230}" srcOrd="0" destOrd="0" presId="urn:microsoft.com/office/officeart/2005/8/layout/cycle6"/>
    <dgm:cxn modelId="{C0F1F088-5828-4785-A2D2-F21746E5F2A0}" type="presOf" srcId="{D911CDFD-B36D-4C13-A791-8B7D45FB00BD}" destId="{B24168C2-2479-45E9-908E-44BEB5C8C128}" srcOrd="0" destOrd="0" presId="urn:microsoft.com/office/officeart/2005/8/layout/cycle6"/>
    <dgm:cxn modelId="{06BE9821-14CA-4FC4-BEC8-AAB8337B1E76}" type="presOf" srcId="{B9E73E7C-1A84-46D8-A889-F43938247B44}" destId="{83A53B44-D4FE-44C0-8483-8B3CCD328F6B}" srcOrd="0" destOrd="0" presId="urn:microsoft.com/office/officeart/2005/8/layout/cycle6"/>
    <dgm:cxn modelId="{9A9D8749-D4DB-4CFB-822C-FBFA9EA5576C}" type="presOf" srcId="{0A8F0FDB-478A-46EE-AD2C-09CF66934BA0}" destId="{B9FDF94E-8994-45D9-96A6-CA4673B2D40A}" srcOrd="0" destOrd="0" presId="urn:microsoft.com/office/officeart/2005/8/layout/cycle6"/>
    <dgm:cxn modelId="{C9D5A4EE-6665-440F-9112-262A4ACC4AC2}" srcId="{D1E18C49-97F0-4E26-A035-AE64A4E2E532}" destId="{C6982AEE-CFAC-445E-B03D-214AA962E0FB}" srcOrd="0" destOrd="0" parTransId="{D918C100-A3DE-4F37-B897-11A34B708E4B}" sibTransId="{426C7C09-86B1-4691-B24A-812363E5AB8E}"/>
    <dgm:cxn modelId="{48D31EEC-F73C-4BCB-BB2B-C6ED8986873A}" type="presOf" srcId="{9E145EF9-B297-4767-8D32-BE11FD375E6A}" destId="{06BB3E47-AF48-42B4-A21F-E8D9CE5E4E8E}" srcOrd="0" destOrd="0" presId="urn:microsoft.com/office/officeart/2005/8/layout/cycle6"/>
    <dgm:cxn modelId="{7E44D054-4359-46E2-8F17-08CC1D918D79}" type="presOf" srcId="{C2F8427F-E842-45C4-8A35-975405ACAEF3}" destId="{F5809FC2-ABEE-40EC-BFF7-BB4C3BF8CD54}" srcOrd="0" destOrd="0" presId="urn:microsoft.com/office/officeart/2005/8/layout/cycle6"/>
    <dgm:cxn modelId="{F01E1E46-0FCB-4497-BFFE-5D59B0A0C013}" srcId="{D1E18C49-97F0-4E26-A035-AE64A4E2E532}" destId="{D911CDFD-B36D-4C13-A791-8B7D45FB00BD}" srcOrd="3" destOrd="0" parTransId="{BAE5887B-6CAA-482D-9262-4F31B14A32B3}" sibTransId="{2A5397DB-D25F-4968-ABA2-B2275DB342BB}"/>
    <dgm:cxn modelId="{2C09EE70-C029-49BB-A00F-4352E208463B}" type="presParOf" srcId="{1EAAB073-27F4-43B6-AEF4-BFA56D0F063B}" destId="{F18C0D92-FBBA-4C4D-84B6-89CB46848CA4}" srcOrd="0" destOrd="0" presId="urn:microsoft.com/office/officeart/2005/8/layout/cycle6"/>
    <dgm:cxn modelId="{4A656376-D303-4237-8794-7528058D17AF}" type="presParOf" srcId="{1EAAB073-27F4-43B6-AEF4-BFA56D0F063B}" destId="{D615AB4C-12BD-43DF-94B6-7BEB822EA952}" srcOrd="1" destOrd="0" presId="urn:microsoft.com/office/officeart/2005/8/layout/cycle6"/>
    <dgm:cxn modelId="{BAC2461D-ACE9-4D79-BFEA-8BA43B610DDC}" type="presParOf" srcId="{1EAAB073-27F4-43B6-AEF4-BFA56D0F063B}" destId="{13A61BD2-20D3-4227-B462-46E09566D612}" srcOrd="2" destOrd="0" presId="urn:microsoft.com/office/officeart/2005/8/layout/cycle6"/>
    <dgm:cxn modelId="{94F1D6A2-D5E9-4765-92E7-68E943DACCA7}" type="presParOf" srcId="{1EAAB073-27F4-43B6-AEF4-BFA56D0F063B}" destId="{B9FDF94E-8994-45D9-96A6-CA4673B2D40A}" srcOrd="3" destOrd="0" presId="urn:microsoft.com/office/officeart/2005/8/layout/cycle6"/>
    <dgm:cxn modelId="{DC6EDFF7-5916-4FF5-91FC-18FAFEDBD601}" type="presParOf" srcId="{1EAAB073-27F4-43B6-AEF4-BFA56D0F063B}" destId="{89F3AB72-84C4-4669-B905-D6ACD870D361}" srcOrd="4" destOrd="0" presId="urn:microsoft.com/office/officeart/2005/8/layout/cycle6"/>
    <dgm:cxn modelId="{D2F6755D-6BCF-4177-B36F-4B6FA125D587}" type="presParOf" srcId="{1EAAB073-27F4-43B6-AEF4-BFA56D0F063B}" destId="{F5809FC2-ABEE-40EC-BFF7-BB4C3BF8CD54}" srcOrd="5" destOrd="0" presId="urn:microsoft.com/office/officeart/2005/8/layout/cycle6"/>
    <dgm:cxn modelId="{01A30EA2-8059-419C-9692-22DFDB85CDF1}" type="presParOf" srcId="{1EAAB073-27F4-43B6-AEF4-BFA56D0F063B}" destId="{06BB3E47-AF48-42B4-A21F-E8D9CE5E4E8E}" srcOrd="6" destOrd="0" presId="urn:microsoft.com/office/officeart/2005/8/layout/cycle6"/>
    <dgm:cxn modelId="{60F1A1F1-2988-4771-91FA-10928F8FAD29}" type="presParOf" srcId="{1EAAB073-27F4-43B6-AEF4-BFA56D0F063B}" destId="{B2334F5D-9A98-494A-B937-11B1E3485E10}" srcOrd="7" destOrd="0" presId="urn:microsoft.com/office/officeart/2005/8/layout/cycle6"/>
    <dgm:cxn modelId="{05ECF9C5-131D-494B-B619-E12EB4211667}" type="presParOf" srcId="{1EAAB073-27F4-43B6-AEF4-BFA56D0F063B}" destId="{43C414B3-248B-4455-81D2-F68B770F7230}" srcOrd="8" destOrd="0" presId="urn:microsoft.com/office/officeart/2005/8/layout/cycle6"/>
    <dgm:cxn modelId="{BF08FD8F-BB20-4479-BD38-EFBB9CFF9BBE}" type="presParOf" srcId="{1EAAB073-27F4-43B6-AEF4-BFA56D0F063B}" destId="{B24168C2-2479-45E9-908E-44BEB5C8C128}" srcOrd="9" destOrd="0" presId="urn:microsoft.com/office/officeart/2005/8/layout/cycle6"/>
    <dgm:cxn modelId="{BFB7C6FC-479E-404B-9364-B888045D2F96}" type="presParOf" srcId="{1EAAB073-27F4-43B6-AEF4-BFA56D0F063B}" destId="{A9E1B852-7C1F-48B3-8A8F-3EC45CC2079A}" srcOrd="10" destOrd="0" presId="urn:microsoft.com/office/officeart/2005/8/layout/cycle6"/>
    <dgm:cxn modelId="{0D4F444D-23C1-435F-9936-B97C6334B871}" type="presParOf" srcId="{1EAAB073-27F4-43B6-AEF4-BFA56D0F063B}" destId="{F0774230-A3F4-42B3-BB8E-D764AED07E29}" srcOrd="11" destOrd="0" presId="urn:microsoft.com/office/officeart/2005/8/layout/cycle6"/>
    <dgm:cxn modelId="{45C9AA6F-5AAE-423B-B359-185DF94C12D3}" type="presParOf" srcId="{1EAAB073-27F4-43B6-AEF4-BFA56D0F063B}" destId="{83A53B44-D4FE-44C0-8483-8B3CCD328F6B}" srcOrd="12" destOrd="0" presId="urn:microsoft.com/office/officeart/2005/8/layout/cycle6"/>
    <dgm:cxn modelId="{693BB640-DC98-41D0-84E9-2EF5A7DB20AD}" type="presParOf" srcId="{1EAAB073-27F4-43B6-AEF4-BFA56D0F063B}" destId="{589EFEBC-9142-49BD-863D-3C55C47FD6CF}" srcOrd="13" destOrd="0" presId="urn:microsoft.com/office/officeart/2005/8/layout/cycle6"/>
    <dgm:cxn modelId="{BAAF608A-0825-4D7B-8D1F-9AAC6B48B8D2}" type="presParOf" srcId="{1EAAB073-27F4-43B6-AEF4-BFA56D0F063B}" destId="{DE78E195-F5CE-4D66-AAE4-E24DF93FF6B6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648D7CE-8FBB-42D9-A3F7-26901290C79E}" type="doc">
      <dgm:prSet loTypeId="urn:microsoft.com/office/officeart/2005/8/layout/pyramid2" loCatId="list" qsTypeId="urn:microsoft.com/office/officeart/2005/8/quickstyle/simple5" qsCatId="simple" csTypeId="urn:microsoft.com/office/officeart/2005/8/colors/accent1_2" csCatId="accent1" phldr="1"/>
      <dgm:spPr/>
    </dgm:pt>
    <dgm:pt modelId="{28256FDB-86B2-451D-A844-534412DD0397}">
      <dgm:prSet phldrT="[Text]"/>
      <dgm:spPr/>
      <dgm:t>
        <a:bodyPr/>
        <a:lstStyle/>
        <a:p>
          <a:r>
            <a:rPr lang="cs-CZ" dirty="0" smtClean="0"/>
            <a:t>aikido</a:t>
          </a:r>
          <a:endParaRPr lang="cs-CZ" dirty="0"/>
        </a:p>
      </dgm:t>
    </dgm:pt>
    <dgm:pt modelId="{3FE33E71-7813-4762-808E-34C5BEBEA724}" type="parTrans" cxnId="{AB2B3160-8EE0-4907-BF50-7868E33AC9E4}">
      <dgm:prSet/>
      <dgm:spPr/>
    </dgm:pt>
    <dgm:pt modelId="{B673C0A2-3BA0-40B2-8362-7B593AC26036}" type="sibTrans" cxnId="{AB2B3160-8EE0-4907-BF50-7868E33AC9E4}">
      <dgm:prSet/>
      <dgm:spPr/>
    </dgm:pt>
    <dgm:pt modelId="{3A7EB588-F54D-461F-9B5B-243D9444E747}">
      <dgm:prSet phldrT="[Text]"/>
      <dgm:spPr/>
      <dgm:t>
        <a:bodyPr/>
        <a:lstStyle/>
        <a:p>
          <a:r>
            <a:rPr lang="cs-CZ" dirty="0" smtClean="0"/>
            <a:t>judo</a:t>
          </a:r>
          <a:endParaRPr lang="cs-CZ" dirty="0"/>
        </a:p>
      </dgm:t>
    </dgm:pt>
    <dgm:pt modelId="{F01CC28E-C49A-41DF-A62A-50E5050C63BA}" type="parTrans" cxnId="{A06817BD-BE69-4517-BB31-1AD48CEF0FA7}">
      <dgm:prSet/>
      <dgm:spPr/>
    </dgm:pt>
    <dgm:pt modelId="{15AF9765-D8CF-4624-B9D1-36CE3EBF73E6}" type="sibTrans" cxnId="{A06817BD-BE69-4517-BB31-1AD48CEF0FA7}">
      <dgm:prSet/>
      <dgm:spPr/>
    </dgm:pt>
    <dgm:pt modelId="{68C993FB-68FA-4D93-8864-B5971ECAB665}">
      <dgm:prSet phldrT="[Text]"/>
      <dgm:spPr/>
      <dgm:t>
        <a:bodyPr/>
        <a:lstStyle/>
        <a:p>
          <a:r>
            <a:rPr lang="cs-CZ" dirty="0" smtClean="0"/>
            <a:t>karate</a:t>
          </a:r>
          <a:endParaRPr lang="cs-CZ" dirty="0"/>
        </a:p>
      </dgm:t>
    </dgm:pt>
    <dgm:pt modelId="{94FDF969-1199-4869-A259-C89FD1AE91CA}" type="parTrans" cxnId="{99447EAF-B589-4DC7-B366-43C5498A4E7E}">
      <dgm:prSet/>
      <dgm:spPr/>
    </dgm:pt>
    <dgm:pt modelId="{DC00945E-8F99-45B7-8ED2-B2C84C711E13}" type="sibTrans" cxnId="{99447EAF-B589-4DC7-B366-43C5498A4E7E}">
      <dgm:prSet/>
      <dgm:spPr/>
    </dgm:pt>
    <dgm:pt modelId="{03E267C7-22EA-4D87-815A-49D9223163CC}" type="pres">
      <dgm:prSet presAssocID="{0648D7CE-8FBB-42D9-A3F7-26901290C79E}" presName="compositeShape" presStyleCnt="0">
        <dgm:presLayoutVars>
          <dgm:dir/>
          <dgm:resizeHandles/>
        </dgm:presLayoutVars>
      </dgm:prSet>
      <dgm:spPr/>
    </dgm:pt>
    <dgm:pt modelId="{C151B85F-23FF-4141-BBF6-32DBA03E5A95}" type="pres">
      <dgm:prSet presAssocID="{0648D7CE-8FBB-42D9-A3F7-26901290C79E}" presName="pyramid" presStyleLbl="node1" presStyleIdx="0" presStyleCnt="1"/>
      <dgm:spPr/>
    </dgm:pt>
    <dgm:pt modelId="{476DD9D3-4CB0-4543-9F1A-4919B81DCE11}" type="pres">
      <dgm:prSet presAssocID="{0648D7CE-8FBB-42D9-A3F7-26901290C79E}" presName="theList" presStyleCnt="0"/>
      <dgm:spPr/>
    </dgm:pt>
    <dgm:pt modelId="{23F5A98B-CB60-41BE-B237-9EDBD1F3C5FE}" type="pres">
      <dgm:prSet presAssocID="{28256FDB-86B2-451D-A844-534412DD0397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404896-4F89-49D4-BC3F-35A6F6BD4B87}" type="pres">
      <dgm:prSet presAssocID="{28256FDB-86B2-451D-A844-534412DD0397}" presName="aSpace" presStyleCnt="0"/>
      <dgm:spPr/>
    </dgm:pt>
    <dgm:pt modelId="{7C790110-114B-4DB7-9ECC-B16F04715324}" type="pres">
      <dgm:prSet presAssocID="{3A7EB588-F54D-461F-9B5B-243D9444E747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5A713C-4D32-42A6-9179-04CA7AE7F165}" type="pres">
      <dgm:prSet presAssocID="{3A7EB588-F54D-461F-9B5B-243D9444E747}" presName="aSpace" presStyleCnt="0"/>
      <dgm:spPr/>
    </dgm:pt>
    <dgm:pt modelId="{5CB1A774-C597-44D5-91E9-2E7930823D6D}" type="pres">
      <dgm:prSet presAssocID="{68C993FB-68FA-4D93-8864-B5971ECAB665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4B656B-DCDA-4BBF-9F8D-4982BB387767}" type="pres">
      <dgm:prSet presAssocID="{68C993FB-68FA-4D93-8864-B5971ECAB665}" presName="aSpace" presStyleCnt="0"/>
      <dgm:spPr/>
    </dgm:pt>
  </dgm:ptLst>
  <dgm:cxnLst>
    <dgm:cxn modelId="{AB2B3160-8EE0-4907-BF50-7868E33AC9E4}" srcId="{0648D7CE-8FBB-42D9-A3F7-26901290C79E}" destId="{28256FDB-86B2-451D-A844-534412DD0397}" srcOrd="0" destOrd="0" parTransId="{3FE33E71-7813-4762-808E-34C5BEBEA724}" sibTransId="{B673C0A2-3BA0-40B2-8362-7B593AC26036}"/>
    <dgm:cxn modelId="{76526BAF-ADB3-4B99-8332-C2BFDD642FEA}" type="presOf" srcId="{3A7EB588-F54D-461F-9B5B-243D9444E747}" destId="{7C790110-114B-4DB7-9ECC-B16F04715324}" srcOrd="0" destOrd="0" presId="urn:microsoft.com/office/officeart/2005/8/layout/pyramid2"/>
    <dgm:cxn modelId="{DEA175A9-5EB4-4B6E-AF08-F61EEB57FB38}" type="presOf" srcId="{28256FDB-86B2-451D-A844-534412DD0397}" destId="{23F5A98B-CB60-41BE-B237-9EDBD1F3C5FE}" srcOrd="0" destOrd="0" presId="urn:microsoft.com/office/officeart/2005/8/layout/pyramid2"/>
    <dgm:cxn modelId="{99447EAF-B589-4DC7-B366-43C5498A4E7E}" srcId="{0648D7CE-8FBB-42D9-A3F7-26901290C79E}" destId="{68C993FB-68FA-4D93-8864-B5971ECAB665}" srcOrd="2" destOrd="0" parTransId="{94FDF969-1199-4869-A259-C89FD1AE91CA}" sibTransId="{DC00945E-8F99-45B7-8ED2-B2C84C711E13}"/>
    <dgm:cxn modelId="{804805D5-FF45-463A-9F38-B0267A906F6E}" type="presOf" srcId="{68C993FB-68FA-4D93-8864-B5971ECAB665}" destId="{5CB1A774-C597-44D5-91E9-2E7930823D6D}" srcOrd="0" destOrd="0" presId="urn:microsoft.com/office/officeart/2005/8/layout/pyramid2"/>
    <dgm:cxn modelId="{A06817BD-BE69-4517-BB31-1AD48CEF0FA7}" srcId="{0648D7CE-8FBB-42D9-A3F7-26901290C79E}" destId="{3A7EB588-F54D-461F-9B5B-243D9444E747}" srcOrd="1" destOrd="0" parTransId="{F01CC28E-C49A-41DF-A62A-50E5050C63BA}" sibTransId="{15AF9765-D8CF-4624-B9D1-36CE3EBF73E6}"/>
    <dgm:cxn modelId="{C7A768D7-672C-4C96-AB41-2FFD7C515DCB}" type="presOf" srcId="{0648D7CE-8FBB-42D9-A3F7-26901290C79E}" destId="{03E267C7-22EA-4D87-815A-49D9223163CC}" srcOrd="0" destOrd="0" presId="urn:microsoft.com/office/officeart/2005/8/layout/pyramid2"/>
    <dgm:cxn modelId="{6B69F0F5-FF64-41A7-B674-64BFA30A58F6}" type="presParOf" srcId="{03E267C7-22EA-4D87-815A-49D9223163CC}" destId="{C151B85F-23FF-4141-BBF6-32DBA03E5A95}" srcOrd="0" destOrd="0" presId="urn:microsoft.com/office/officeart/2005/8/layout/pyramid2"/>
    <dgm:cxn modelId="{E646B10E-CEB4-4804-B673-3D794641B683}" type="presParOf" srcId="{03E267C7-22EA-4D87-815A-49D9223163CC}" destId="{476DD9D3-4CB0-4543-9F1A-4919B81DCE11}" srcOrd="1" destOrd="0" presId="urn:microsoft.com/office/officeart/2005/8/layout/pyramid2"/>
    <dgm:cxn modelId="{97886A9C-AF0D-441F-8661-8233E520DD15}" type="presParOf" srcId="{476DD9D3-4CB0-4543-9F1A-4919B81DCE11}" destId="{23F5A98B-CB60-41BE-B237-9EDBD1F3C5FE}" srcOrd="0" destOrd="0" presId="urn:microsoft.com/office/officeart/2005/8/layout/pyramid2"/>
    <dgm:cxn modelId="{9F452A04-590B-4AC5-82FD-1BA0160C35F4}" type="presParOf" srcId="{476DD9D3-4CB0-4543-9F1A-4919B81DCE11}" destId="{BF404896-4F89-49D4-BC3F-35A6F6BD4B87}" srcOrd="1" destOrd="0" presId="urn:microsoft.com/office/officeart/2005/8/layout/pyramid2"/>
    <dgm:cxn modelId="{880AB614-0095-4986-9F49-98E753162C0A}" type="presParOf" srcId="{476DD9D3-4CB0-4543-9F1A-4919B81DCE11}" destId="{7C790110-114B-4DB7-9ECC-B16F04715324}" srcOrd="2" destOrd="0" presId="urn:microsoft.com/office/officeart/2005/8/layout/pyramid2"/>
    <dgm:cxn modelId="{A1C1A4C6-7C3D-48CE-A9B3-1754C4F6D319}" type="presParOf" srcId="{476DD9D3-4CB0-4543-9F1A-4919B81DCE11}" destId="{5C5A713C-4D32-42A6-9179-04CA7AE7F165}" srcOrd="3" destOrd="0" presId="urn:microsoft.com/office/officeart/2005/8/layout/pyramid2"/>
    <dgm:cxn modelId="{13293D88-1747-4839-AC77-183A716BD4A2}" type="presParOf" srcId="{476DD9D3-4CB0-4543-9F1A-4919B81DCE11}" destId="{5CB1A774-C597-44D5-91E9-2E7930823D6D}" srcOrd="4" destOrd="0" presId="urn:microsoft.com/office/officeart/2005/8/layout/pyramid2"/>
    <dgm:cxn modelId="{8FAB3183-FD8E-44B5-9361-D46BB2EFBABA}" type="presParOf" srcId="{476DD9D3-4CB0-4543-9F1A-4919B81DCE11}" destId="{C84B656B-DCDA-4BBF-9F8D-4982BB387767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3B5FE55-E413-43AA-94EA-954804BF131E}">
      <dsp:nvSpPr>
        <dsp:cNvPr id="0" name=""/>
        <dsp:cNvSpPr/>
      </dsp:nvSpPr>
      <dsp:spPr>
        <a:xfrm rot="16200000">
          <a:off x="648493" y="-648493"/>
          <a:ext cx="2436812" cy="3733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Honšú</a:t>
          </a:r>
          <a:endParaRPr lang="cs-CZ" sz="3200" kern="1200" dirty="0"/>
        </a:p>
      </dsp:txBody>
      <dsp:txXfrm rot="16200000">
        <a:off x="953095" y="-953095"/>
        <a:ext cx="1827609" cy="3733800"/>
      </dsp:txXfrm>
    </dsp:sp>
    <dsp:sp modelId="{1545F2C9-F011-4915-95BA-D4D06CADA09C}">
      <dsp:nvSpPr>
        <dsp:cNvPr id="0" name=""/>
        <dsp:cNvSpPr/>
      </dsp:nvSpPr>
      <dsp:spPr>
        <a:xfrm>
          <a:off x="3733800" y="0"/>
          <a:ext cx="3733800" cy="2436812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Kjúšú</a:t>
          </a:r>
          <a:endParaRPr lang="cs-CZ" sz="3200" kern="1200" dirty="0"/>
        </a:p>
      </dsp:txBody>
      <dsp:txXfrm>
        <a:off x="3733800" y="0"/>
        <a:ext cx="3733800" cy="1827609"/>
      </dsp:txXfrm>
    </dsp:sp>
    <dsp:sp modelId="{05909D78-4EDB-4327-8AD4-43743BFA9B50}">
      <dsp:nvSpPr>
        <dsp:cNvPr id="0" name=""/>
        <dsp:cNvSpPr/>
      </dsp:nvSpPr>
      <dsp:spPr>
        <a:xfrm rot="10800000">
          <a:off x="0" y="2436812"/>
          <a:ext cx="3733800" cy="2436812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Šikoku</a:t>
          </a:r>
          <a:endParaRPr lang="cs-CZ" sz="3200" kern="1200" dirty="0"/>
        </a:p>
      </dsp:txBody>
      <dsp:txXfrm rot="10800000">
        <a:off x="0" y="3046015"/>
        <a:ext cx="3733800" cy="1827609"/>
      </dsp:txXfrm>
    </dsp:sp>
    <dsp:sp modelId="{A22E8A64-9051-4E0C-AAB8-DEB2C583559C}">
      <dsp:nvSpPr>
        <dsp:cNvPr id="0" name=""/>
        <dsp:cNvSpPr/>
      </dsp:nvSpPr>
      <dsp:spPr>
        <a:xfrm rot="5400000">
          <a:off x="4382293" y="1788318"/>
          <a:ext cx="2436812" cy="3733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Hokaidó</a:t>
          </a:r>
          <a:endParaRPr lang="cs-CZ" sz="3200" kern="1200" dirty="0"/>
        </a:p>
      </dsp:txBody>
      <dsp:txXfrm rot="5400000">
        <a:off x="4686895" y="2092920"/>
        <a:ext cx="1827609" cy="3733800"/>
      </dsp:txXfrm>
    </dsp:sp>
    <dsp:sp modelId="{86B051E7-A60F-4065-861D-437EBD722362}">
      <dsp:nvSpPr>
        <dsp:cNvPr id="0" name=""/>
        <dsp:cNvSpPr/>
      </dsp:nvSpPr>
      <dsp:spPr>
        <a:xfrm>
          <a:off x="2613659" y="1827609"/>
          <a:ext cx="2240280" cy="1218406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Asi 3000 ostrovů</a:t>
          </a:r>
          <a:endParaRPr lang="cs-CZ" sz="3200" kern="1200" dirty="0"/>
        </a:p>
      </dsp:txBody>
      <dsp:txXfrm>
        <a:off x="2613659" y="1827609"/>
        <a:ext cx="2240280" cy="121840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541ACF2-6F5C-4BE8-82DF-0EE76CAF1476}">
      <dsp:nvSpPr>
        <dsp:cNvPr id="0" name=""/>
        <dsp:cNvSpPr/>
      </dsp:nvSpPr>
      <dsp:spPr>
        <a:xfrm>
          <a:off x="0" y="0"/>
          <a:ext cx="7467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02F077-1BCD-4501-B99B-4A288A14D46F}">
      <dsp:nvSpPr>
        <dsp:cNvPr id="0" name=""/>
        <dsp:cNvSpPr/>
      </dsp:nvSpPr>
      <dsp:spPr>
        <a:xfrm>
          <a:off x="0" y="0"/>
          <a:ext cx="1493520" cy="4873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rozkvět</a:t>
          </a:r>
          <a:endParaRPr lang="cs-CZ" sz="3000" kern="1200" dirty="0"/>
        </a:p>
      </dsp:txBody>
      <dsp:txXfrm>
        <a:off x="0" y="0"/>
        <a:ext cx="1493520" cy="4873625"/>
      </dsp:txXfrm>
    </dsp:sp>
    <dsp:sp modelId="{6C64D8F3-98DF-4FF3-84BB-F4C7690D5681}">
      <dsp:nvSpPr>
        <dsp:cNvPr id="0" name=""/>
        <dsp:cNvSpPr/>
      </dsp:nvSpPr>
      <dsp:spPr>
        <a:xfrm>
          <a:off x="1605534" y="76150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Umožnila pomoc USA</a:t>
          </a:r>
          <a:endParaRPr lang="cs-CZ" sz="4400" kern="1200" dirty="0"/>
        </a:p>
      </dsp:txBody>
      <dsp:txXfrm>
        <a:off x="1605534" y="76150"/>
        <a:ext cx="5862066" cy="1523007"/>
      </dsp:txXfrm>
    </dsp:sp>
    <dsp:sp modelId="{47D2D880-3D5B-4EAD-98B8-DE87C2E575D1}">
      <dsp:nvSpPr>
        <dsp:cNvPr id="0" name=""/>
        <dsp:cNvSpPr/>
      </dsp:nvSpPr>
      <dsp:spPr>
        <a:xfrm>
          <a:off x="1493520" y="1599158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C417CB-4E59-4866-A3AC-7D2BBF993914}">
      <dsp:nvSpPr>
        <dsp:cNvPr id="0" name=""/>
        <dsp:cNvSpPr/>
      </dsp:nvSpPr>
      <dsp:spPr>
        <a:xfrm>
          <a:off x="1605534" y="1675308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Neinvestování </a:t>
          </a:r>
          <a:r>
            <a:rPr lang="cs-CZ" sz="4400" kern="1200" smtClean="0"/>
            <a:t>                do </a:t>
          </a:r>
          <a:r>
            <a:rPr lang="cs-CZ" sz="4400" kern="1200" dirty="0" smtClean="0"/>
            <a:t>armády</a:t>
          </a:r>
          <a:endParaRPr lang="cs-CZ" sz="4400" kern="1200" dirty="0"/>
        </a:p>
      </dsp:txBody>
      <dsp:txXfrm>
        <a:off x="1605534" y="1675308"/>
        <a:ext cx="5862066" cy="1523007"/>
      </dsp:txXfrm>
    </dsp:sp>
    <dsp:sp modelId="{0293BE1A-D55C-400D-A224-A60573970512}">
      <dsp:nvSpPr>
        <dsp:cNvPr id="0" name=""/>
        <dsp:cNvSpPr/>
      </dsp:nvSpPr>
      <dsp:spPr>
        <a:xfrm>
          <a:off x="1493520" y="3198316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2C0626-ECB8-4E9B-ADFB-03182605B0F9}">
      <dsp:nvSpPr>
        <dsp:cNvPr id="0" name=""/>
        <dsp:cNvSpPr/>
      </dsp:nvSpPr>
      <dsp:spPr>
        <a:xfrm>
          <a:off x="1605534" y="3274466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Národní povaha</a:t>
          </a:r>
          <a:endParaRPr lang="cs-CZ" sz="4400" kern="1200" dirty="0"/>
        </a:p>
      </dsp:txBody>
      <dsp:txXfrm>
        <a:off x="1605534" y="3274466"/>
        <a:ext cx="5862066" cy="1523007"/>
      </dsp:txXfrm>
    </dsp:sp>
    <dsp:sp modelId="{4C8C13ED-8601-4700-A53C-374B184CC69A}">
      <dsp:nvSpPr>
        <dsp:cNvPr id="0" name=""/>
        <dsp:cNvSpPr/>
      </dsp:nvSpPr>
      <dsp:spPr>
        <a:xfrm>
          <a:off x="1493520" y="4797474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1BEAD17-1032-4EAE-A287-21988758FA53}">
      <dsp:nvSpPr>
        <dsp:cNvPr id="0" name=""/>
        <dsp:cNvSpPr/>
      </dsp:nvSpPr>
      <dsp:spPr>
        <a:xfrm>
          <a:off x="1176292" y="1091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osobní auta</a:t>
          </a:r>
          <a:endParaRPr lang="cs-CZ" sz="3200" kern="1200" dirty="0"/>
        </a:p>
      </dsp:txBody>
      <dsp:txXfrm>
        <a:off x="1176292" y="1091"/>
        <a:ext cx="2435721" cy="1461432"/>
      </dsp:txXfrm>
    </dsp:sp>
    <dsp:sp modelId="{14058F11-C7C4-4FB4-B066-B6221D14D245}">
      <dsp:nvSpPr>
        <dsp:cNvPr id="0" name=""/>
        <dsp:cNvSpPr/>
      </dsp:nvSpPr>
      <dsp:spPr>
        <a:xfrm>
          <a:off x="3855586" y="1091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lodě</a:t>
          </a:r>
          <a:endParaRPr lang="cs-CZ" sz="3200" kern="1200" dirty="0"/>
        </a:p>
      </dsp:txBody>
      <dsp:txXfrm>
        <a:off x="3855586" y="1091"/>
        <a:ext cx="2435721" cy="1461432"/>
      </dsp:txXfrm>
    </dsp:sp>
    <dsp:sp modelId="{0C80502F-A3A9-40BE-BEF1-E591A5147526}">
      <dsp:nvSpPr>
        <dsp:cNvPr id="0" name=""/>
        <dsp:cNvSpPr/>
      </dsp:nvSpPr>
      <dsp:spPr>
        <a:xfrm>
          <a:off x="1176292" y="1706096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průmyslové stroje</a:t>
          </a:r>
          <a:endParaRPr lang="cs-CZ" sz="3200" kern="1200" dirty="0"/>
        </a:p>
      </dsp:txBody>
      <dsp:txXfrm>
        <a:off x="1176292" y="1706096"/>
        <a:ext cx="2435721" cy="1461432"/>
      </dsp:txXfrm>
    </dsp:sp>
    <dsp:sp modelId="{718BEB0F-B5B8-44C1-8C76-AAB82766EB1D}">
      <dsp:nvSpPr>
        <dsp:cNvPr id="0" name=""/>
        <dsp:cNvSpPr/>
      </dsp:nvSpPr>
      <dsp:spPr>
        <a:xfrm>
          <a:off x="3855586" y="1706096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elektronika</a:t>
          </a:r>
          <a:endParaRPr lang="cs-CZ" sz="3200" kern="1200" dirty="0"/>
        </a:p>
      </dsp:txBody>
      <dsp:txXfrm>
        <a:off x="3855586" y="1706096"/>
        <a:ext cx="2435721" cy="1461432"/>
      </dsp:txXfrm>
    </dsp:sp>
    <dsp:sp modelId="{4B7D15D6-9379-4B9C-949C-98C66A1E18E5}">
      <dsp:nvSpPr>
        <dsp:cNvPr id="0" name=""/>
        <dsp:cNvSpPr/>
      </dsp:nvSpPr>
      <dsp:spPr>
        <a:xfrm>
          <a:off x="2515939" y="3411100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fototechnika</a:t>
          </a:r>
          <a:endParaRPr lang="cs-CZ" sz="3200" kern="1200" dirty="0"/>
        </a:p>
      </dsp:txBody>
      <dsp:txXfrm>
        <a:off x="2515939" y="3411100"/>
        <a:ext cx="2435721" cy="1461432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D9C9B46-BCF1-4972-BD85-9A5B064ACED7}">
      <dsp:nvSpPr>
        <dsp:cNvPr id="0" name=""/>
        <dsp:cNvSpPr/>
      </dsp:nvSpPr>
      <dsp:spPr>
        <a:xfrm>
          <a:off x="0" y="56535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63B5CF-655F-428F-9B0E-FC8EC5C08815}">
      <dsp:nvSpPr>
        <dsp:cNvPr id="0" name=""/>
        <dsp:cNvSpPr/>
      </dsp:nvSpPr>
      <dsp:spPr>
        <a:xfrm>
          <a:off x="373380" y="19232"/>
          <a:ext cx="5227320" cy="1092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intenzivní</a:t>
          </a:r>
          <a:endParaRPr lang="cs-CZ" sz="3700" kern="1200" dirty="0"/>
        </a:p>
      </dsp:txBody>
      <dsp:txXfrm>
        <a:off x="373380" y="19232"/>
        <a:ext cx="5227320" cy="1092240"/>
      </dsp:txXfrm>
    </dsp:sp>
    <dsp:sp modelId="{0C7A320F-4145-4511-BCB5-B0613AB5774F}">
      <dsp:nvSpPr>
        <dsp:cNvPr id="0" name=""/>
        <dsp:cNvSpPr/>
      </dsp:nvSpPr>
      <dsp:spPr>
        <a:xfrm>
          <a:off x="0" y="224367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B2E6F9-2104-46E5-BD91-8BFFE38AE3BF}">
      <dsp:nvSpPr>
        <dsp:cNvPr id="0" name=""/>
        <dsp:cNvSpPr/>
      </dsp:nvSpPr>
      <dsp:spPr>
        <a:xfrm>
          <a:off x="373380" y="1697552"/>
          <a:ext cx="5227320" cy="1092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ekologicky šetrné</a:t>
          </a:r>
          <a:endParaRPr lang="cs-CZ" sz="3700" kern="1200" dirty="0"/>
        </a:p>
      </dsp:txBody>
      <dsp:txXfrm>
        <a:off x="373380" y="1697552"/>
        <a:ext cx="5227320" cy="1092240"/>
      </dsp:txXfrm>
    </dsp:sp>
    <dsp:sp modelId="{B8968966-B072-496B-9909-F1C5D81F77FF}">
      <dsp:nvSpPr>
        <dsp:cNvPr id="0" name=""/>
        <dsp:cNvSpPr/>
      </dsp:nvSpPr>
      <dsp:spPr>
        <a:xfrm>
          <a:off x="0" y="392199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7AB4DF-DB38-49D6-999C-CC9348DF14E7}">
      <dsp:nvSpPr>
        <dsp:cNvPr id="0" name=""/>
        <dsp:cNvSpPr/>
      </dsp:nvSpPr>
      <dsp:spPr>
        <a:xfrm>
          <a:off x="373380" y="3375872"/>
          <a:ext cx="5227320" cy="1092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využívá všechnu půdu</a:t>
          </a:r>
          <a:endParaRPr lang="cs-CZ" sz="3700" kern="1200" dirty="0"/>
        </a:p>
      </dsp:txBody>
      <dsp:txXfrm>
        <a:off x="373380" y="3375872"/>
        <a:ext cx="5227320" cy="1092240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18C0D92-FBBA-4C4D-84B6-89CB46848CA4}">
      <dsp:nvSpPr>
        <dsp:cNvPr id="0" name=""/>
        <dsp:cNvSpPr/>
      </dsp:nvSpPr>
      <dsp:spPr>
        <a:xfrm>
          <a:off x="2933439" y="2899"/>
          <a:ext cx="1600720" cy="10404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zdvořilost</a:t>
          </a:r>
          <a:endParaRPr lang="cs-CZ" sz="2100" kern="1200" dirty="0"/>
        </a:p>
      </dsp:txBody>
      <dsp:txXfrm>
        <a:off x="2933439" y="2899"/>
        <a:ext cx="1600720" cy="1040468"/>
      </dsp:txXfrm>
    </dsp:sp>
    <dsp:sp modelId="{13A61BD2-20D3-4227-B462-46E09566D612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2889097" y="164959"/>
              </a:moveTo>
              <a:arcTo wR="2077753" hR="2077753" stAng="17579104" swAng="1960320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FDF94E-8994-45D9-96A6-CA4673B2D40A}">
      <dsp:nvSpPr>
        <dsp:cNvPr id="0" name=""/>
        <dsp:cNvSpPr/>
      </dsp:nvSpPr>
      <dsp:spPr>
        <a:xfrm>
          <a:off x="4909500" y="1438591"/>
          <a:ext cx="1600720" cy="10404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vzdělávání</a:t>
          </a:r>
          <a:endParaRPr lang="cs-CZ" sz="2100" kern="1200" dirty="0"/>
        </a:p>
      </dsp:txBody>
      <dsp:txXfrm>
        <a:off x="4909500" y="1438591"/>
        <a:ext cx="1600720" cy="1040468"/>
      </dsp:txXfrm>
    </dsp:sp>
    <dsp:sp modelId="{F5809FC2-ABEE-40EC-BFF7-BB4C3BF8CD54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4152668" y="1969202"/>
              </a:moveTo>
              <a:arcTo wR="2077753" hR="2077753" stAng="21420316" swAng="219536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BB3E47-AF48-42B4-A21F-E8D9CE5E4E8E}">
      <dsp:nvSpPr>
        <dsp:cNvPr id="0" name=""/>
        <dsp:cNvSpPr/>
      </dsp:nvSpPr>
      <dsp:spPr>
        <a:xfrm>
          <a:off x="4154712" y="3761589"/>
          <a:ext cx="1600720" cy="10404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věrnost firmě</a:t>
          </a:r>
          <a:endParaRPr lang="cs-CZ" sz="2100" kern="1200" dirty="0"/>
        </a:p>
      </dsp:txBody>
      <dsp:txXfrm>
        <a:off x="4154712" y="3761589"/>
        <a:ext cx="1600720" cy="1040468"/>
      </dsp:txXfrm>
    </dsp:sp>
    <dsp:sp modelId="{43C414B3-248B-4455-81D2-F68B770F7230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2490418" y="4114113"/>
              </a:moveTo>
              <a:arcTo wR="2077753" hR="2077753" stAng="4712655" swAng="1374691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4168C2-2479-45E9-908E-44BEB5C8C128}">
      <dsp:nvSpPr>
        <dsp:cNvPr id="0" name=""/>
        <dsp:cNvSpPr/>
      </dsp:nvSpPr>
      <dsp:spPr>
        <a:xfrm>
          <a:off x="1712166" y="3761589"/>
          <a:ext cx="1600720" cy="10404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pracovitost</a:t>
          </a:r>
          <a:endParaRPr lang="cs-CZ" sz="2100" kern="1200" dirty="0"/>
        </a:p>
      </dsp:txBody>
      <dsp:txXfrm>
        <a:off x="1712166" y="3761589"/>
        <a:ext cx="1600720" cy="1040468"/>
      </dsp:txXfrm>
    </dsp:sp>
    <dsp:sp modelId="{F0774230-A3F4-42B3-BB8E-D764AED07E29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347042" y="3227404"/>
              </a:moveTo>
              <a:arcTo wR="2077753" hR="2077753" stAng="8784317" swAng="219536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A53B44-D4FE-44C0-8483-8B3CCD328F6B}">
      <dsp:nvSpPr>
        <dsp:cNvPr id="0" name=""/>
        <dsp:cNvSpPr/>
      </dsp:nvSpPr>
      <dsp:spPr>
        <a:xfrm>
          <a:off x="957378" y="1438591"/>
          <a:ext cx="1600720" cy="10404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skromnost</a:t>
          </a:r>
          <a:endParaRPr lang="cs-CZ" sz="2100" kern="1200" dirty="0"/>
        </a:p>
      </dsp:txBody>
      <dsp:txXfrm>
        <a:off x="957378" y="1438591"/>
        <a:ext cx="1600720" cy="1040468"/>
      </dsp:txXfrm>
    </dsp:sp>
    <dsp:sp modelId="{DE78E195-F5CE-4D66-AAE4-E24DF93FF6B6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362202" y="905599"/>
              </a:moveTo>
              <a:arcTo wR="2077753" hR="2077753" stAng="12860576" swAng="1960320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151B85F-23FF-4141-BBF6-32DBA03E5A95}">
      <dsp:nvSpPr>
        <dsp:cNvPr id="0" name=""/>
        <dsp:cNvSpPr/>
      </dsp:nvSpPr>
      <dsp:spPr>
        <a:xfrm>
          <a:off x="931465" y="0"/>
          <a:ext cx="4873625" cy="4873625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3F5A98B-CB60-41BE-B237-9EDBD1F3C5FE}">
      <dsp:nvSpPr>
        <dsp:cNvPr id="0" name=""/>
        <dsp:cNvSpPr/>
      </dsp:nvSpPr>
      <dsp:spPr>
        <a:xfrm>
          <a:off x="3368278" y="489980"/>
          <a:ext cx="3167856" cy="115367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aikido</a:t>
          </a:r>
          <a:endParaRPr lang="cs-CZ" sz="5000" kern="1200" dirty="0"/>
        </a:p>
      </dsp:txBody>
      <dsp:txXfrm>
        <a:off x="3368278" y="489980"/>
        <a:ext cx="3167856" cy="1153678"/>
      </dsp:txXfrm>
    </dsp:sp>
    <dsp:sp modelId="{7C790110-114B-4DB7-9ECC-B16F04715324}">
      <dsp:nvSpPr>
        <dsp:cNvPr id="0" name=""/>
        <dsp:cNvSpPr/>
      </dsp:nvSpPr>
      <dsp:spPr>
        <a:xfrm>
          <a:off x="3368278" y="1787868"/>
          <a:ext cx="3167856" cy="115367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judo</a:t>
          </a:r>
          <a:endParaRPr lang="cs-CZ" sz="5000" kern="1200" dirty="0"/>
        </a:p>
      </dsp:txBody>
      <dsp:txXfrm>
        <a:off x="3368278" y="1787868"/>
        <a:ext cx="3167856" cy="1153678"/>
      </dsp:txXfrm>
    </dsp:sp>
    <dsp:sp modelId="{5CB1A774-C597-44D5-91E9-2E7930823D6D}">
      <dsp:nvSpPr>
        <dsp:cNvPr id="0" name=""/>
        <dsp:cNvSpPr/>
      </dsp:nvSpPr>
      <dsp:spPr>
        <a:xfrm>
          <a:off x="3368278" y="3085756"/>
          <a:ext cx="3167856" cy="115367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karate</a:t>
          </a:r>
          <a:endParaRPr lang="cs-CZ" sz="5000" kern="1200" dirty="0"/>
        </a:p>
      </dsp:txBody>
      <dsp:txXfrm>
        <a:off x="3368278" y="3085756"/>
        <a:ext cx="3167856" cy="11536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332657"/>
            <a:ext cx="7772400" cy="1296144"/>
          </a:xfrm>
        </p:spPr>
        <p:txBody>
          <a:bodyPr/>
          <a:lstStyle/>
          <a:p>
            <a:r>
              <a:rPr lang="cs-CZ" smtClean="0"/>
              <a:t>ASIE - JAPONSKO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VY_32_INOVACE_07-37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10526577"/>
              </p:ext>
            </p:extLst>
          </p:nvPr>
        </p:nvGraphicFramePr>
        <p:xfrm>
          <a:off x="1444982" y="1844824"/>
          <a:ext cx="6208395" cy="2773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VII</a:t>
                      </a:r>
                      <a:r>
                        <a:rPr lang="cs-CZ" sz="1400" kern="50" dirty="0" smtClean="0">
                          <a:effectLst/>
                        </a:rPr>
                        <a:t>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Asie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Japonsko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8. </a:t>
                      </a:r>
                      <a:r>
                        <a:rPr lang="cs-CZ" sz="1400" kern="50" smtClean="0">
                          <a:effectLst/>
                        </a:rPr>
                        <a:t>12.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Prezentace charakterizuje přírodní a hospodářské </a:t>
                      </a:r>
                      <a:r>
                        <a:rPr lang="cs-CZ" sz="1400" kern="50" smtClean="0">
                          <a:effectLst/>
                        </a:rPr>
                        <a:t>podmínky</a:t>
                      </a:r>
                      <a:r>
                        <a:rPr lang="cs-CZ" sz="1400" kern="50" baseline="0" smtClean="0">
                          <a:effectLst/>
                        </a:rPr>
                        <a:t> Japonska.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Japonsko - poloha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84137475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16632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Japonsko -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Hornatý </a:t>
            </a:r>
          </a:p>
          <a:p>
            <a:r>
              <a:rPr lang="cs-CZ" dirty="0" smtClean="0"/>
              <a:t>Nížiny při pobřeží              nedostatek zemědělské půdy</a:t>
            </a:r>
          </a:p>
          <a:p>
            <a:r>
              <a:rPr lang="cs-CZ" dirty="0" smtClean="0"/>
              <a:t>2/3 území pokrývají lesy</a:t>
            </a:r>
          </a:p>
          <a:p>
            <a:r>
              <a:rPr lang="cs-CZ" dirty="0" smtClean="0"/>
              <a:t>Sopečný původ                častá zemětřesení, sopečná činnost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3275856" y="20608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131840" y="325869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0687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Japonsko -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1542 – objevili Japonsko portugalští námořníci</a:t>
            </a:r>
          </a:p>
          <a:p>
            <a:r>
              <a:rPr lang="cs-CZ" dirty="0" smtClean="0"/>
              <a:t>Do 50. let 19. století se Japonsko uzavřelo okolnímu světu</a:t>
            </a:r>
          </a:p>
          <a:p>
            <a:r>
              <a:rPr lang="cs-CZ" dirty="0" smtClean="0"/>
              <a:t>Za 2. světové války se Japonsko přidalo na stranu Hitlera</a:t>
            </a:r>
          </a:p>
          <a:p>
            <a:r>
              <a:rPr lang="cs-CZ" dirty="0" smtClean="0"/>
              <a:t>Zaútočilo na americkou základnu </a:t>
            </a:r>
            <a:r>
              <a:rPr lang="cs-CZ" dirty="0" err="1" smtClean="0"/>
              <a:t>Pearl</a:t>
            </a:r>
            <a:r>
              <a:rPr lang="cs-CZ" dirty="0" smtClean="0"/>
              <a:t> </a:t>
            </a:r>
            <a:r>
              <a:rPr lang="cs-CZ" dirty="0" err="1" smtClean="0"/>
              <a:t>Harbor</a:t>
            </a:r>
            <a:endParaRPr lang="cs-CZ" dirty="0" smtClean="0"/>
          </a:p>
          <a:p>
            <a:r>
              <a:rPr lang="cs-CZ" dirty="0" smtClean="0"/>
              <a:t>Američané svrhli na města Hirošima a Nagasaki atomovou bombu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454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Nagasaki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Obr.č.1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2276872"/>
            <a:ext cx="3168352" cy="32004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2204864"/>
            <a:ext cx="3240360" cy="3412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76750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Japonsko – ekonomický rozkvět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86282196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11320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Japonsko - průmysl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659948798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632370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Japonsko - zemědělství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98921537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7512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Japonsko – obyvatelstvo - znaky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54686281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24064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Japonsko -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Většina obyvatel žije ve městech</a:t>
            </a:r>
          </a:p>
          <a:p>
            <a:r>
              <a:rPr lang="cs-CZ" dirty="0" smtClean="0"/>
              <a:t>Dožívají se vysokého věku</a:t>
            </a:r>
          </a:p>
          <a:p>
            <a:r>
              <a:rPr lang="cs-CZ" dirty="0" smtClean="0"/>
              <a:t>Obyvatelstvo stárne</a:t>
            </a:r>
          </a:p>
          <a:p>
            <a:r>
              <a:rPr lang="cs-CZ" dirty="0" smtClean="0"/>
              <a:t>Rodí se zde málo dětí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4822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Japonsko – bojová umění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826004737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15904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Japonsko -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Megalopole – obr.č.2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Tokio – Jokohama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Ósaka – Kóbe - Kjóto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2924944"/>
            <a:ext cx="7056784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8218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</a:t>
            </a:r>
          </a:p>
          <a:p>
            <a:pPr marL="0" indent="0">
              <a:buNone/>
            </a:pPr>
            <a:r>
              <a:rPr lang="cs-CZ" dirty="0" smtClean="0"/>
              <a:t>Učebnice - </a:t>
            </a:r>
            <a:r>
              <a:rPr lang="cs-CZ" sz="900" dirty="0"/>
              <a:t>SVATOŇOVÁ, Hana. </a:t>
            </a:r>
            <a:r>
              <a:rPr lang="cs-CZ" sz="900" i="1" dirty="0"/>
              <a:t>Zeměpis : Putování po světadílech, učebnice, 2. díl</a:t>
            </a:r>
            <a:r>
              <a:rPr lang="cs-CZ" sz="900" dirty="0"/>
              <a:t>. první vydání. Brno, Bratislavská 23d : NOVÁ ŠKOLA, s. r. o., 2008. 72 s. ISBN 80-7289-096-4</a:t>
            </a:r>
            <a:r>
              <a:rPr lang="cs-CZ" sz="9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Obr.č.1 </a:t>
            </a:r>
            <a:r>
              <a:rPr lang="cs-CZ" sz="2000" dirty="0"/>
              <a:t>- </a:t>
            </a:r>
            <a:r>
              <a:rPr lang="cs-CZ" sz="900" dirty="0"/>
              <a:t>Nagasaki.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13.8.2005, last </a:t>
            </a:r>
            <a:r>
              <a:rPr lang="cs-CZ" sz="900" dirty="0" err="1"/>
              <a:t>modified</a:t>
            </a:r>
            <a:r>
              <a:rPr lang="cs-CZ" sz="900" dirty="0"/>
              <a:t> on 9.10.2011 [cit. 2011-12-08]. Dostupné z WWW: &lt;http://cs.wikipedia.org/wiki/Nagasaki</a:t>
            </a:r>
            <a:r>
              <a:rPr lang="cs-CZ" sz="900" dirty="0" smtClean="0"/>
              <a:t>&gt;.</a:t>
            </a:r>
          </a:p>
          <a:p>
            <a:pPr marL="0" indent="0">
              <a:buNone/>
            </a:pPr>
            <a:r>
              <a:rPr lang="cs-CZ" sz="2000" dirty="0"/>
              <a:t>Obr.č.2 </a:t>
            </a:r>
            <a:r>
              <a:rPr lang="cs-CZ" sz="2000" dirty="0" smtClean="0"/>
              <a:t>- </a:t>
            </a:r>
            <a:r>
              <a:rPr lang="cs-CZ" sz="900" dirty="0"/>
              <a:t>Tokio.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28.7.2005, last </a:t>
            </a:r>
            <a:r>
              <a:rPr lang="cs-CZ" sz="900" dirty="0" err="1"/>
              <a:t>modified</a:t>
            </a:r>
            <a:r>
              <a:rPr lang="cs-CZ" sz="900" dirty="0"/>
              <a:t> on 28.11.2011 [cit. 2011-12-08]. Dostupné z WWW: &lt;http://cs.wikipedia.org/wiki/Tokio&gt;.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3742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416</TotalTime>
  <Words>272</Words>
  <Application>Microsoft Office PowerPoint</Application>
  <PresentationFormat>Předvádění na obrazovce (4:3)</PresentationFormat>
  <Paragraphs>77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ASIE - JAPONSKO</vt:lpstr>
      <vt:lpstr>Japonsko - poloha</vt:lpstr>
      <vt:lpstr>Japonsko - povrch</vt:lpstr>
      <vt:lpstr>Japonsko - historie</vt:lpstr>
      <vt:lpstr>Nagasaki</vt:lpstr>
      <vt:lpstr>Japonsko – ekonomický rozkvět</vt:lpstr>
      <vt:lpstr>Japonsko - průmysl</vt:lpstr>
      <vt:lpstr>Japonsko - zemědělství</vt:lpstr>
      <vt:lpstr>Japonsko – obyvatelstvo - znaky</vt:lpstr>
      <vt:lpstr>Japonsko - obyvatelstvo</vt:lpstr>
      <vt:lpstr>Japonsko – bojová umění</vt:lpstr>
      <vt:lpstr>Japonsko - města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20</cp:revision>
  <dcterms:created xsi:type="dcterms:W3CDTF">2011-03-22T17:13:23Z</dcterms:created>
  <dcterms:modified xsi:type="dcterms:W3CDTF">2012-04-20T06:20:00Z</dcterms:modified>
</cp:coreProperties>
</file>