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3" r:id="rId5"/>
    <p:sldId id="264" r:id="rId6"/>
    <p:sldId id="258" r:id="rId7"/>
    <p:sldId id="259" r:id="rId8"/>
    <p:sldId id="260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94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698E7F-4A3E-4F91-835A-A3D1432A7D82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A6E5CB-BF7E-44C8-9F29-30FDDFD20C99}">
      <dgm:prSet phldrT="[Text]"/>
      <dgm:spPr/>
      <dgm:t>
        <a:bodyPr/>
        <a:lstStyle/>
        <a:p>
          <a:r>
            <a:rPr lang="cs-CZ" dirty="0" smtClean="0"/>
            <a:t>Kazachstán</a:t>
          </a:r>
          <a:endParaRPr lang="cs-CZ" dirty="0"/>
        </a:p>
      </dgm:t>
    </dgm:pt>
    <dgm:pt modelId="{55C3F9E6-1372-4617-80E3-88BEE05DAAC2}" type="parTrans" cxnId="{F132034F-B316-4990-94D6-50DD7A41E721}">
      <dgm:prSet/>
      <dgm:spPr/>
      <dgm:t>
        <a:bodyPr/>
        <a:lstStyle/>
        <a:p>
          <a:endParaRPr lang="cs-CZ"/>
        </a:p>
      </dgm:t>
    </dgm:pt>
    <dgm:pt modelId="{BD39B1BE-DA8F-4CC8-91D4-DC4B3019B1E0}" type="sibTrans" cxnId="{F132034F-B316-4990-94D6-50DD7A41E721}">
      <dgm:prSet/>
      <dgm:spPr/>
      <dgm:t>
        <a:bodyPr/>
        <a:lstStyle/>
        <a:p>
          <a:endParaRPr lang="cs-CZ"/>
        </a:p>
      </dgm:t>
    </dgm:pt>
    <dgm:pt modelId="{7A7DA33B-F8DC-400B-B747-D90BADE0843B}">
      <dgm:prSet phldrT="[Text]"/>
      <dgm:spPr/>
      <dgm:t>
        <a:bodyPr/>
        <a:lstStyle/>
        <a:p>
          <a:r>
            <a:rPr lang="cs-CZ" dirty="0" smtClean="0"/>
            <a:t>Kyrgyzstán</a:t>
          </a:r>
          <a:endParaRPr lang="cs-CZ" dirty="0"/>
        </a:p>
      </dgm:t>
    </dgm:pt>
    <dgm:pt modelId="{EBEA53EA-21ED-4FA9-9196-BF2D4CDBBD49}" type="parTrans" cxnId="{40D63816-DC8F-4B39-9A8F-78896326B371}">
      <dgm:prSet/>
      <dgm:spPr/>
      <dgm:t>
        <a:bodyPr/>
        <a:lstStyle/>
        <a:p>
          <a:endParaRPr lang="cs-CZ"/>
        </a:p>
      </dgm:t>
    </dgm:pt>
    <dgm:pt modelId="{89BFAE5A-9F37-4EE5-8B53-AB6242072542}" type="sibTrans" cxnId="{40D63816-DC8F-4B39-9A8F-78896326B371}">
      <dgm:prSet/>
      <dgm:spPr/>
      <dgm:t>
        <a:bodyPr/>
        <a:lstStyle/>
        <a:p>
          <a:endParaRPr lang="cs-CZ"/>
        </a:p>
      </dgm:t>
    </dgm:pt>
    <dgm:pt modelId="{735DC201-4E40-4704-8D1C-1FC32B4BD8B6}">
      <dgm:prSet phldrT="[Text]"/>
      <dgm:spPr/>
      <dgm:t>
        <a:bodyPr/>
        <a:lstStyle/>
        <a:p>
          <a:r>
            <a:rPr lang="cs-CZ" dirty="0" smtClean="0"/>
            <a:t>Tádžikistán</a:t>
          </a:r>
          <a:endParaRPr lang="cs-CZ" dirty="0"/>
        </a:p>
      </dgm:t>
    </dgm:pt>
    <dgm:pt modelId="{8D00EF58-6F8D-417D-89D4-CC2BB37CBF25}" type="parTrans" cxnId="{49F65190-0A05-4AC7-BFA7-AFE4B3CC6222}">
      <dgm:prSet/>
      <dgm:spPr/>
      <dgm:t>
        <a:bodyPr/>
        <a:lstStyle/>
        <a:p>
          <a:endParaRPr lang="cs-CZ"/>
        </a:p>
      </dgm:t>
    </dgm:pt>
    <dgm:pt modelId="{2A7E96EE-3142-4F59-A6C3-8D1DCC3E277B}" type="sibTrans" cxnId="{49F65190-0A05-4AC7-BFA7-AFE4B3CC6222}">
      <dgm:prSet/>
      <dgm:spPr/>
      <dgm:t>
        <a:bodyPr/>
        <a:lstStyle/>
        <a:p>
          <a:endParaRPr lang="cs-CZ"/>
        </a:p>
      </dgm:t>
    </dgm:pt>
    <dgm:pt modelId="{05C2ECA9-D807-4B38-A7E0-A7E2494A515F}">
      <dgm:prSet phldrT="[Text]"/>
      <dgm:spPr/>
      <dgm:t>
        <a:bodyPr/>
        <a:lstStyle/>
        <a:p>
          <a:r>
            <a:rPr lang="cs-CZ" dirty="0" err="1" smtClean="0"/>
            <a:t>Afgánistán</a:t>
          </a:r>
          <a:endParaRPr lang="cs-CZ" dirty="0"/>
        </a:p>
      </dgm:t>
    </dgm:pt>
    <dgm:pt modelId="{E5C672A1-5D3F-40AF-B020-C9A3CC6984E9}" type="parTrans" cxnId="{BFACE362-8C69-4C2B-8EE4-40A890B94A15}">
      <dgm:prSet/>
      <dgm:spPr/>
      <dgm:t>
        <a:bodyPr/>
        <a:lstStyle/>
        <a:p>
          <a:endParaRPr lang="cs-CZ"/>
        </a:p>
      </dgm:t>
    </dgm:pt>
    <dgm:pt modelId="{E1E6768F-A6E3-43F7-BD78-08C8521F1CDB}" type="sibTrans" cxnId="{BFACE362-8C69-4C2B-8EE4-40A890B94A15}">
      <dgm:prSet/>
      <dgm:spPr/>
      <dgm:t>
        <a:bodyPr/>
        <a:lstStyle/>
        <a:p>
          <a:endParaRPr lang="cs-CZ"/>
        </a:p>
      </dgm:t>
    </dgm:pt>
    <dgm:pt modelId="{F3D746B4-1488-4B1D-A201-678F256BFD44}">
      <dgm:prSet phldrT="[Text]"/>
      <dgm:spPr/>
      <dgm:t>
        <a:bodyPr/>
        <a:lstStyle/>
        <a:p>
          <a:r>
            <a:rPr lang="cs-CZ" dirty="0" smtClean="0"/>
            <a:t>Uzbekistán</a:t>
          </a:r>
          <a:endParaRPr lang="cs-CZ" dirty="0"/>
        </a:p>
      </dgm:t>
    </dgm:pt>
    <dgm:pt modelId="{EAC51FE3-0096-4861-8425-33BE8166A5C3}" type="parTrans" cxnId="{BBB9FBFB-4D15-4EE2-B35C-A787BA20AF4C}">
      <dgm:prSet/>
      <dgm:spPr/>
      <dgm:t>
        <a:bodyPr/>
        <a:lstStyle/>
        <a:p>
          <a:endParaRPr lang="cs-CZ"/>
        </a:p>
      </dgm:t>
    </dgm:pt>
    <dgm:pt modelId="{23D51D64-AD4F-4AF1-99B9-8811CB35E0E0}" type="sibTrans" cxnId="{BBB9FBFB-4D15-4EE2-B35C-A787BA20AF4C}">
      <dgm:prSet/>
      <dgm:spPr/>
      <dgm:t>
        <a:bodyPr/>
        <a:lstStyle/>
        <a:p>
          <a:endParaRPr lang="cs-CZ"/>
        </a:p>
      </dgm:t>
    </dgm:pt>
    <dgm:pt modelId="{EC53FEEA-A62E-45C7-A1A0-3BE221E66FF4}">
      <dgm:prSet phldrT="[Text]"/>
      <dgm:spPr/>
      <dgm:t>
        <a:bodyPr/>
        <a:lstStyle/>
        <a:p>
          <a:r>
            <a:rPr lang="cs-CZ" dirty="0" smtClean="0"/>
            <a:t>Turkmenistán</a:t>
          </a:r>
          <a:endParaRPr lang="cs-CZ" dirty="0"/>
        </a:p>
      </dgm:t>
    </dgm:pt>
    <dgm:pt modelId="{CDB86D53-10CC-4B6C-BBA9-5EB33788B3A4}" type="parTrans" cxnId="{2A2BE967-F859-49A7-A287-788DA2A7AF99}">
      <dgm:prSet/>
      <dgm:spPr/>
      <dgm:t>
        <a:bodyPr/>
        <a:lstStyle/>
        <a:p>
          <a:endParaRPr lang="cs-CZ"/>
        </a:p>
      </dgm:t>
    </dgm:pt>
    <dgm:pt modelId="{CC7C3455-168E-48EE-AE53-050543FC9437}" type="sibTrans" cxnId="{2A2BE967-F859-49A7-A287-788DA2A7AF99}">
      <dgm:prSet/>
      <dgm:spPr/>
      <dgm:t>
        <a:bodyPr/>
        <a:lstStyle/>
        <a:p>
          <a:endParaRPr lang="cs-CZ"/>
        </a:p>
      </dgm:t>
    </dgm:pt>
    <dgm:pt modelId="{6A3B8DED-84CF-444D-BD76-3FCC54621BFF}">
      <dgm:prSet phldrT="[Text]"/>
      <dgm:spPr/>
      <dgm:t>
        <a:bodyPr/>
        <a:lstStyle/>
        <a:p>
          <a:r>
            <a:rPr lang="cs-CZ" dirty="0" smtClean="0"/>
            <a:t>vyprahlé území</a:t>
          </a:r>
          <a:endParaRPr lang="cs-CZ" dirty="0"/>
        </a:p>
      </dgm:t>
    </dgm:pt>
    <dgm:pt modelId="{D53D180C-ACB5-4A87-830F-B19EFC4C026F}" type="parTrans" cxnId="{69C90837-2FAD-4985-AC65-34FB440ACB89}">
      <dgm:prSet/>
      <dgm:spPr/>
      <dgm:t>
        <a:bodyPr/>
        <a:lstStyle/>
        <a:p>
          <a:endParaRPr lang="cs-CZ"/>
        </a:p>
      </dgm:t>
    </dgm:pt>
    <dgm:pt modelId="{49D65F9A-F34C-4FA5-B88C-D12E496B4D8B}" type="sibTrans" cxnId="{69C90837-2FAD-4985-AC65-34FB440ACB89}">
      <dgm:prSet/>
      <dgm:spPr/>
      <dgm:t>
        <a:bodyPr/>
        <a:lstStyle/>
        <a:p>
          <a:endParaRPr lang="cs-CZ"/>
        </a:p>
      </dgm:t>
    </dgm:pt>
    <dgm:pt modelId="{B51899E2-C66E-4044-BB02-961B1B29468A}">
      <dgm:prSet phldrT="[Text]"/>
      <dgm:spPr/>
      <dgm:t>
        <a:bodyPr/>
        <a:lstStyle/>
        <a:p>
          <a:r>
            <a:rPr lang="cs-CZ" dirty="0" smtClean="0"/>
            <a:t>bezodtoké</a:t>
          </a:r>
          <a:endParaRPr lang="cs-CZ" dirty="0"/>
        </a:p>
      </dgm:t>
    </dgm:pt>
    <dgm:pt modelId="{5CCD6E25-7273-4244-A353-BA021E7F5682}" type="parTrans" cxnId="{8D6B79D0-0CC5-4291-AF98-016857978FE7}">
      <dgm:prSet/>
      <dgm:spPr/>
      <dgm:t>
        <a:bodyPr/>
        <a:lstStyle/>
        <a:p>
          <a:endParaRPr lang="cs-CZ"/>
        </a:p>
      </dgm:t>
    </dgm:pt>
    <dgm:pt modelId="{EA6F5DD8-B6E6-4961-AB4E-EB4AA2F5D128}" type="sibTrans" cxnId="{8D6B79D0-0CC5-4291-AF98-016857978FE7}">
      <dgm:prSet/>
      <dgm:spPr/>
      <dgm:t>
        <a:bodyPr/>
        <a:lstStyle/>
        <a:p>
          <a:endParaRPr lang="cs-CZ"/>
        </a:p>
      </dgm:t>
    </dgm:pt>
    <dgm:pt modelId="{48F36870-303A-4036-B810-C4E0228BFBDB}">
      <dgm:prSet phldrT="[Text]"/>
      <dgm:spPr/>
      <dgm:t>
        <a:bodyPr/>
        <a:lstStyle/>
        <a:p>
          <a:r>
            <a:rPr lang="cs-CZ" dirty="0" smtClean="0"/>
            <a:t>velká plocha</a:t>
          </a:r>
          <a:endParaRPr lang="cs-CZ" dirty="0"/>
        </a:p>
      </dgm:t>
    </dgm:pt>
    <dgm:pt modelId="{8A9401AD-255C-422E-8167-734221EE5BA6}" type="parTrans" cxnId="{7303E580-3998-4F40-85AD-363B3B29DF32}">
      <dgm:prSet/>
      <dgm:spPr/>
      <dgm:t>
        <a:bodyPr/>
        <a:lstStyle/>
        <a:p>
          <a:endParaRPr lang="cs-CZ"/>
        </a:p>
      </dgm:t>
    </dgm:pt>
    <dgm:pt modelId="{CF515ABA-6452-4581-BF80-D675198CB405}" type="sibTrans" cxnId="{7303E580-3998-4F40-85AD-363B3B29DF32}">
      <dgm:prSet/>
      <dgm:spPr/>
      <dgm:t>
        <a:bodyPr/>
        <a:lstStyle/>
        <a:p>
          <a:endParaRPr lang="cs-CZ"/>
        </a:p>
      </dgm:t>
    </dgm:pt>
    <dgm:pt modelId="{781914EE-B212-4D26-8AF7-CD0290DFAFCC}" type="pres">
      <dgm:prSet presAssocID="{13698E7F-4A3E-4F91-835A-A3D1432A7D82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AE17AC0A-9F5D-4443-832F-6D89A8F47FAD}" type="pres">
      <dgm:prSet presAssocID="{34A6E5CB-BF7E-44C8-9F29-30FDDFD20C99}" presName="compNode" presStyleCnt="0"/>
      <dgm:spPr/>
    </dgm:pt>
    <dgm:pt modelId="{A5EAD624-542C-4346-96B4-8A25CE8F1C4E}" type="pres">
      <dgm:prSet presAssocID="{34A6E5CB-BF7E-44C8-9F29-30FDDFD20C99}" presName="dummyConnPt" presStyleCnt="0"/>
      <dgm:spPr/>
    </dgm:pt>
    <dgm:pt modelId="{C4E4E3C2-14AC-430D-B2DC-D98826F19099}" type="pres">
      <dgm:prSet presAssocID="{34A6E5CB-BF7E-44C8-9F29-30FDDFD20C99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66CEE5-369D-4847-8447-00BECBE737D5}" type="pres">
      <dgm:prSet presAssocID="{BD39B1BE-DA8F-4CC8-91D4-DC4B3019B1E0}" presName="sibTrans" presStyleLbl="bgSibTrans2D1" presStyleIdx="0" presStyleCnt="8"/>
      <dgm:spPr/>
      <dgm:t>
        <a:bodyPr/>
        <a:lstStyle/>
        <a:p>
          <a:endParaRPr lang="cs-CZ"/>
        </a:p>
      </dgm:t>
    </dgm:pt>
    <dgm:pt modelId="{8845B6E4-AEDD-4F16-97FF-33438AB269A2}" type="pres">
      <dgm:prSet presAssocID="{7A7DA33B-F8DC-400B-B747-D90BADE0843B}" presName="compNode" presStyleCnt="0"/>
      <dgm:spPr/>
    </dgm:pt>
    <dgm:pt modelId="{7A5D8898-F2BB-4555-ADFE-08694FEB5B9B}" type="pres">
      <dgm:prSet presAssocID="{7A7DA33B-F8DC-400B-B747-D90BADE0843B}" presName="dummyConnPt" presStyleCnt="0"/>
      <dgm:spPr/>
    </dgm:pt>
    <dgm:pt modelId="{34F15987-A2C6-439E-AD37-2623EC84E6C4}" type="pres">
      <dgm:prSet presAssocID="{7A7DA33B-F8DC-400B-B747-D90BADE0843B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8E719A-ABD7-442B-9250-7866BADB43D1}" type="pres">
      <dgm:prSet presAssocID="{89BFAE5A-9F37-4EE5-8B53-AB6242072542}" presName="sibTrans" presStyleLbl="bgSibTrans2D1" presStyleIdx="1" presStyleCnt="8"/>
      <dgm:spPr/>
      <dgm:t>
        <a:bodyPr/>
        <a:lstStyle/>
        <a:p>
          <a:endParaRPr lang="cs-CZ"/>
        </a:p>
      </dgm:t>
    </dgm:pt>
    <dgm:pt modelId="{D5B8BFAE-A43C-40B7-9ACB-F4239213660A}" type="pres">
      <dgm:prSet presAssocID="{735DC201-4E40-4704-8D1C-1FC32B4BD8B6}" presName="compNode" presStyleCnt="0"/>
      <dgm:spPr/>
    </dgm:pt>
    <dgm:pt modelId="{0360CFAF-BFE9-4B98-B5BF-74198626ED4E}" type="pres">
      <dgm:prSet presAssocID="{735DC201-4E40-4704-8D1C-1FC32B4BD8B6}" presName="dummyConnPt" presStyleCnt="0"/>
      <dgm:spPr/>
    </dgm:pt>
    <dgm:pt modelId="{EC48EB6F-5560-4B23-AD1B-F161BBF06B35}" type="pres">
      <dgm:prSet presAssocID="{735DC201-4E40-4704-8D1C-1FC32B4BD8B6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1B8351-555C-41A2-A49E-A9E5E25C700A}" type="pres">
      <dgm:prSet presAssocID="{2A7E96EE-3142-4F59-A6C3-8D1DCC3E277B}" presName="sibTrans" presStyleLbl="bgSibTrans2D1" presStyleIdx="2" presStyleCnt="8"/>
      <dgm:spPr/>
      <dgm:t>
        <a:bodyPr/>
        <a:lstStyle/>
        <a:p>
          <a:endParaRPr lang="cs-CZ"/>
        </a:p>
      </dgm:t>
    </dgm:pt>
    <dgm:pt modelId="{0BE4106B-DB5E-45FF-A574-96AB88A65706}" type="pres">
      <dgm:prSet presAssocID="{05C2ECA9-D807-4B38-A7E0-A7E2494A515F}" presName="compNode" presStyleCnt="0"/>
      <dgm:spPr/>
    </dgm:pt>
    <dgm:pt modelId="{0090EF9A-8D33-42EA-891B-01FB46056F9C}" type="pres">
      <dgm:prSet presAssocID="{05C2ECA9-D807-4B38-A7E0-A7E2494A515F}" presName="dummyConnPt" presStyleCnt="0"/>
      <dgm:spPr/>
    </dgm:pt>
    <dgm:pt modelId="{20C199BE-DB31-452C-A968-20CE2FD86556}" type="pres">
      <dgm:prSet presAssocID="{05C2ECA9-D807-4B38-A7E0-A7E2494A515F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1587E1-5455-441D-8E11-BA4C4F7D0F2F}" type="pres">
      <dgm:prSet presAssocID="{E1E6768F-A6E3-43F7-BD78-08C8521F1CDB}" presName="sibTrans" presStyleLbl="bgSibTrans2D1" presStyleIdx="3" presStyleCnt="8"/>
      <dgm:spPr/>
      <dgm:t>
        <a:bodyPr/>
        <a:lstStyle/>
        <a:p>
          <a:endParaRPr lang="cs-CZ"/>
        </a:p>
      </dgm:t>
    </dgm:pt>
    <dgm:pt modelId="{62C2F5A5-C52B-4703-B604-E20AFE5090CB}" type="pres">
      <dgm:prSet presAssocID="{F3D746B4-1488-4B1D-A201-678F256BFD44}" presName="compNode" presStyleCnt="0"/>
      <dgm:spPr/>
    </dgm:pt>
    <dgm:pt modelId="{58C8FDB2-28ED-4C35-BE1C-F442DE38996B}" type="pres">
      <dgm:prSet presAssocID="{F3D746B4-1488-4B1D-A201-678F256BFD44}" presName="dummyConnPt" presStyleCnt="0"/>
      <dgm:spPr/>
    </dgm:pt>
    <dgm:pt modelId="{3CBDE0E0-7550-442B-B1B2-92040D3B743A}" type="pres">
      <dgm:prSet presAssocID="{F3D746B4-1488-4B1D-A201-678F256BFD44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AB2AC2-0D1D-4FB5-A266-EA4920A66161}" type="pres">
      <dgm:prSet presAssocID="{23D51D64-AD4F-4AF1-99B9-8811CB35E0E0}" presName="sibTrans" presStyleLbl="bgSibTrans2D1" presStyleIdx="4" presStyleCnt="8"/>
      <dgm:spPr/>
      <dgm:t>
        <a:bodyPr/>
        <a:lstStyle/>
        <a:p>
          <a:endParaRPr lang="cs-CZ"/>
        </a:p>
      </dgm:t>
    </dgm:pt>
    <dgm:pt modelId="{B38A4A9D-8206-4C88-BA84-A8905FDD311E}" type="pres">
      <dgm:prSet presAssocID="{EC53FEEA-A62E-45C7-A1A0-3BE221E66FF4}" presName="compNode" presStyleCnt="0"/>
      <dgm:spPr/>
    </dgm:pt>
    <dgm:pt modelId="{5F59F277-7534-473B-8273-BFB9AE04CC90}" type="pres">
      <dgm:prSet presAssocID="{EC53FEEA-A62E-45C7-A1A0-3BE221E66FF4}" presName="dummyConnPt" presStyleCnt="0"/>
      <dgm:spPr/>
    </dgm:pt>
    <dgm:pt modelId="{A8B84193-DC28-453E-AF59-276E1E00DF70}" type="pres">
      <dgm:prSet presAssocID="{EC53FEEA-A62E-45C7-A1A0-3BE221E66FF4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83A18F-BB84-4592-8080-3B7917A0354D}" type="pres">
      <dgm:prSet presAssocID="{CC7C3455-168E-48EE-AE53-050543FC9437}" presName="sibTrans" presStyleLbl="bgSibTrans2D1" presStyleIdx="5" presStyleCnt="8"/>
      <dgm:spPr/>
      <dgm:t>
        <a:bodyPr/>
        <a:lstStyle/>
        <a:p>
          <a:endParaRPr lang="cs-CZ"/>
        </a:p>
      </dgm:t>
    </dgm:pt>
    <dgm:pt modelId="{83E1B3B8-0384-42DE-B0E6-83AADDD7EDBA}" type="pres">
      <dgm:prSet presAssocID="{6A3B8DED-84CF-444D-BD76-3FCC54621BFF}" presName="compNode" presStyleCnt="0"/>
      <dgm:spPr/>
    </dgm:pt>
    <dgm:pt modelId="{EC2602AD-190B-46EA-9D2A-3EF87D8EDFAC}" type="pres">
      <dgm:prSet presAssocID="{6A3B8DED-84CF-444D-BD76-3FCC54621BFF}" presName="dummyConnPt" presStyleCnt="0"/>
      <dgm:spPr/>
    </dgm:pt>
    <dgm:pt modelId="{8858E132-2C18-4D33-94E7-43158AF1D335}" type="pres">
      <dgm:prSet presAssocID="{6A3B8DED-84CF-444D-BD76-3FCC54621BFF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8C4A92-434F-4691-8122-52D2F75D6973}" type="pres">
      <dgm:prSet presAssocID="{49D65F9A-F34C-4FA5-B88C-D12E496B4D8B}" presName="sibTrans" presStyleLbl="bgSibTrans2D1" presStyleIdx="6" presStyleCnt="8"/>
      <dgm:spPr/>
      <dgm:t>
        <a:bodyPr/>
        <a:lstStyle/>
        <a:p>
          <a:endParaRPr lang="cs-CZ"/>
        </a:p>
      </dgm:t>
    </dgm:pt>
    <dgm:pt modelId="{539FBF72-5BBB-45F5-A8E3-9F6569EC68B9}" type="pres">
      <dgm:prSet presAssocID="{B51899E2-C66E-4044-BB02-961B1B29468A}" presName="compNode" presStyleCnt="0"/>
      <dgm:spPr/>
    </dgm:pt>
    <dgm:pt modelId="{EB6829BB-8865-4349-9A82-F50145E6191B}" type="pres">
      <dgm:prSet presAssocID="{B51899E2-C66E-4044-BB02-961B1B29468A}" presName="dummyConnPt" presStyleCnt="0"/>
      <dgm:spPr/>
    </dgm:pt>
    <dgm:pt modelId="{1AE23E48-8D22-4976-A88A-76835B8B7CC7}" type="pres">
      <dgm:prSet presAssocID="{B51899E2-C66E-4044-BB02-961B1B29468A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0FCDCC-F952-418D-ABDF-70B401A901ED}" type="pres">
      <dgm:prSet presAssocID="{EA6F5DD8-B6E6-4961-AB4E-EB4AA2F5D128}" presName="sibTrans" presStyleLbl="bgSibTrans2D1" presStyleIdx="7" presStyleCnt="8"/>
      <dgm:spPr/>
      <dgm:t>
        <a:bodyPr/>
        <a:lstStyle/>
        <a:p>
          <a:endParaRPr lang="cs-CZ"/>
        </a:p>
      </dgm:t>
    </dgm:pt>
    <dgm:pt modelId="{47BFDCFF-A529-44B3-B685-1BA3E0F72953}" type="pres">
      <dgm:prSet presAssocID="{48F36870-303A-4036-B810-C4E0228BFBDB}" presName="compNode" presStyleCnt="0"/>
      <dgm:spPr/>
    </dgm:pt>
    <dgm:pt modelId="{5FAD60D7-D946-49C3-A83E-E37148385763}" type="pres">
      <dgm:prSet presAssocID="{48F36870-303A-4036-B810-C4E0228BFBDB}" presName="dummyConnPt" presStyleCnt="0"/>
      <dgm:spPr/>
    </dgm:pt>
    <dgm:pt modelId="{A8B16DF6-E168-4F8F-81C6-1FC8E55A33E0}" type="pres">
      <dgm:prSet presAssocID="{48F36870-303A-4036-B810-C4E0228BFBDB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319A3C-7966-4B8B-9633-402FD9DBA2E1}" type="presOf" srcId="{2A7E96EE-3142-4F59-A6C3-8D1DCC3E277B}" destId="{661B8351-555C-41A2-A49E-A9E5E25C700A}" srcOrd="0" destOrd="0" presId="urn:microsoft.com/office/officeart/2005/8/layout/bProcess4"/>
    <dgm:cxn modelId="{49F65190-0A05-4AC7-BFA7-AFE4B3CC6222}" srcId="{13698E7F-4A3E-4F91-835A-A3D1432A7D82}" destId="{735DC201-4E40-4704-8D1C-1FC32B4BD8B6}" srcOrd="2" destOrd="0" parTransId="{8D00EF58-6F8D-417D-89D4-CC2BB37CBF25}" sibTransId="{2A7E96EE-3142-4F59-A6C3-8D1DCC3E277B}"/>
    <dgm:cxn modelId="{B56EDAFF-03C4-4F40-8EFA-5E444F0EE3B3}" type="presOf" srcId="{7A7DA33B-F8DC-400B-B747-D90BADE0843B}" destId="{34F15987-A2C6-439E-AD37-2623EC84E6C4}" srcOrd="0" destOrd="0" presId="urn:microsoft.com/office/officeart/2005/8/layout/bProcess4"/>
    <dgm:cxn modelId="{BBB9FBFB-4D15-4EE2-B35C-A787BA20AF4C}" srcId="{13698E7F-4A3E-4F91-835A-A3D1432A7D82}" destId="{F3D746B4-1488-4B1D-A201-678F256BFD44}" srcOrd="4" destOrd="0" parTransId="{EAC51FE3-0096-4861-8425-33BE8166A5C3}" sibTransId="{23D51D64-AD4F-4AF1-99B9-8811CB35E0E0}"/>
    <dgm:cxn modelId="{97BF8C42-1B14-4AD9-98AD-1AE1655B0D06}" type="presOf" srcId="{6A3B8DED-84CF-444D-BD76-3FCC54621BFF}" destId="{8858E132-2C18-4D33-94E7-43158AF1D335}" srcOrd="0" destOrd="0" presId="urn:microsoft.com/office/officeart/2005/8/layout/bProcess4"/>
    <dgm:cxn modelId="{BFACE362-8C69-4C2B-8EE4-40A890B94A15}" srcId="{13698E7F-4A3E-4F91-835A-A3D1432A7D82}" destId="{05C2ECA9-D807-4B38-A7E0-A7E2494A515F}" srcOrd="3" destOrd="0" parTransId="{E5C672A1-5D3F-40AF-B020-C9A3CC6984E9}" sibTransId="{E1E6768F-A6E3-43F7-BD78-08C8521F1CDB}"/>
    <dgm:cxn modelId="{93B51342-A0B6-4D2A-AEDA-BFAB43BD7F7F}" type="presOf" srcId="{735DC201-4E40-4704-8D1C-1FC32B4BD8B6}" destId="{EC48EB6F-5560-4B23-AD1B-F161BBF06B35}" srcOrd="0" destOrd="0" presId="urn:microsoft.com/office/officeart/2005/8/layout/bProcess4"/>
    <dgm:cxn modelId="{BC53C271-8FE7-4495-ACC2-4BAC503FAF5C}" type="presOf" srcId="{89BFAE5A-9F37-4EE5-8B53-AB6242072542}" destId="{978E719A-ABD7-442B-9250-7866BADB43D1}" srcOrd="0" destOrd="0" presId="urn:microsoft.com/office/officeart/2005/8/layout/bProcess4"/>
    <dgm:cxn modelId="{21714B94-8C4A-41AB-BCD0-4701C1B3CE47}" type="presOf" srcId="{05C2ECA9-D807-4B38-A7E0-A7E2494A515F}" destId="{20C199BE-DB31-452C-A968-20CE2FD86556}" srcOrd="0" destOrd="0" presId="urn:microsoft.com/office/officeart/2005/8/layout/bProcess4"/>
    <dgm:cxn modelId="{8A57124B-5CEE-4E4F-AE41-D52FB329E22E}" type="presOf" srcId="{48F36870-303A-4036-B810-C4E0228BFBDB}" destId="{A8B16DF6-E168-4F8F-81C6-1FC8E55A33E0}" srcOrd="0" destOrd="0" presId="urn:microsoft.com/office/officeart/2005/8/layout/bProcess4"/>
    <dgm:cxn modelId="{7A7CCC8B-EC82-4E60-8C82-39486061090C}" type="presOf" srcId="{49D65F9A-F34C-4FA5-B88C-D12E496B4D8B}" destId="{828C4A92-434F-4691-8122-52D2F75D6973}" srcOrd="0" destOrd="0" presId="urn:microsoft.com/office/officeart/2005/8/layout/bProcess4"/>
    <dgm:cxn modelId="{D1C355D5-263E-4390-BB54-7CE73B24E20A}" type="presOf" srcId="{BD39B1BE-DA8F-4CC8-91D4-DC4B3019B1E0}" destId="{6F66CEE5-369D-4847-8447-00BECBE737D5}" srcOrd="0" destOrd="0" presId="urn:microsoft.com/office/officeart/2005/8/layout/bProcess4"/>
    <dgm:cxn modelId="{9F70E0E5-FC6F-434E-B712-C8B37F9D87BC}" type="presOf" srcId="{EA6F5DD8-B6E6-4961-AB4E-EB4AA2F5D128}" destId="{9C0FCDCC-F952-418D-ABDF-70B401A901ED}" srcOrd="0" destOrd="0" presId="urn:microsoft.com/office/officeart/2005/8/layout/bProcess4"/>
    <dgm:cxn modelId="{96DD3263-FFF4-4230-A9EA-F85E89CB3631}" type="presOf" srcId="{CC7C3455-168E-48EE-AE53-050543FC9437}" destId="{1583A18F-BB84-4592-8080-3B7917A0354D}" srcOrd="0" destOrd="0" presId="urn:microsoft.com/office/officeart/2005/8/layout/bProcess4"/>
    <dgm:cxn modelId="{40D63816-DC8F-4B39-9A8F-78896326B371}" srcId="{13698E7F-4A3E-4F91-835A-A3D1432A7D82}" destId="{7A7DA33B-F8DC-400B-B747-D90BADE0843B}" srcOrd="1" destOrd="0" parTransId="{EBEA53EA-21ED-4FA9-9196-BF2D4CDBBD49}" sibTransId="{89BFAE5A-9F37-4EE5-8B53-AB6242072542}"/>
    <dgm:cxn modelId="{7303E580-3998-4F40-85AD-363B3B29DF32}" srcId="{13698E7F-4A3E-4F91-835A-A3D1432A7D82}" destId="{48F36870-303A-4036-B810-C4E0228BFBDB}" srcOrd="8" destOrd="0" parTransId="{8A9401AD-255C-422E-8167-734221EE5BA6}" sibTransId="{CF515ABA-6452-4581-BF80-D675198CB405}"/>
    <dgm:cxn modelId="{D6D1C032-BCF4-4CBB-ADC8-BCC7DAE2CC33}" type="presOf" srcId="{23D51D64-AD4F-4AF1-99B9-8811CB35E0E0}" destId="{A4AB2AC2-0D1D-4FB5-A266-EA4920A66161}" srcOrd="0" destOrd="0" presId="urn:microsoft.com/office/officeart/2005/8/layout/bProcess4"/>
    <dgm:cxn modelId="{7E7DC550-6492-4C54-B208-2B91E6482DF7}" type="presOf" srcId="{B51899E2-C66E-4044-BB02-961B1B29468A}" destId="{1AE23E48-8D22-4976-A88A-76835B8B7CC7}" srcOrd="0" destOrd="0" presId="urn:microsoft.com/office/officeart/2005/8/layout/bProcess4"/>
    <dgm:cxn modelId="{3AE84C21-18D1-43D1-B816-3A8E8498577B}" type="presOf" srcId="{E1E6768F-A6E3-43F7-BD78-08C8521F1CDB}" destId="{E41587E1-5455-441D-8E11-BA4C4F7D0F2F}" srcOrd="0" destOrd="0" presId="urn:microsoft.com/office/officeart/2005/8/layout/bProcess4"/>
    <dgm:cxn modelId="{2A2BE967-F859-49A7-A287-788DA2A7AF99}" srcId="{13698E7F-4A3E-4F91-835A-A3D1432A7D82}" destId="{EC53FEEA-A62E-45C7-A1A0-3BE221E66FF4}" srcOrd="5" destOrd="0" parTransId="{CDB86D53-10CC-4B6C-BBA9-5EB33788B3A4}" sibTransId="{CC7C3455-168E-48EE-AE53-050543FC9437}"/>
    <dgm:cxn modelId="{2E7B1F59-3AB6-4349-89BC-7D40327DE1EE}" type="presOf" srcId="{F3D746B4-1488-4B1D-A201-678F256BFD44}" destId="{3CBDE0E0-7550-442B-B1B2-92040D3B743A}" srcOrd="0" destOrd="0" presId="urn:microsoft.com/office/officeart/2005/8/layout/bProcess4"/>
    <dgm:cxn modelId="{69C90837-2FAD-4985-AC65-34FB440ACB89}" srcId="{13698E7F-4A3E-4F91-835A-A3D1432A7D82}" destId="{6A3B8DED-84CF-444D-BD76-3FCC54621BFF}" srcOrd="6" destOrd="0" parTransId="{D53D180C-ACB5-4A87-830F-B19EFC4C026F}" sibTransId="{49D65F9A-F34C-4FA5-B88C-D12E496B4D8B}"/>
    <dgm:cxn modelId="{F132034F-B316-4990-94D6-50DD7A41E721}" srcId="{13698E7F-4A3E-4F91-835A-A3D1432A7D82}" destId="{34A6E5CB-BF7E-44C8-9F29-30FDDFD20C99}" srcOrd="0" destOrd="0" parTransId="{55C3F9E6-1372-4617-80E3-88BEE05DAAC2}" sibTransId="{BD39B1BE-DA8F-4CC8-91D4-DC4B3019B1E0}"/>
    <dgm:cxn modelId="{8D6B79D0-0CC5-4291-AF98-016857978FE7}" srcId="{13698E7F-4A3E-4F91-835A-A3D1432A7D82}" destId="{B51899E2-C66E-4044-BB02-961B1B29468A}" srcOrd="7" destOrd="0" parTransId="{5CCD6E25-7273-4244-A353-BA021E7F5682}" sibTransId="{EA6F5DD8-B6E6-4961-AB4E-EB4AA2F5D128}"/>
    <dgm:cxn modelId="{3E138BA2-A729-4CFF-AA2D-4E96A99BCD41}" type="presOf" srcId="{EC53FEEA-A62E-45C7-A1A0-3BE221E66FF4}" destId="{A8B84193-DC28-453E-AF59-276E1E00DF70}" srcOrd="0" destOrd="0" presId="urn:microsoft.com/office/officeart/2005/8/layout/bProcess4"/>
    <dgm:cxn modelId="{290C8C52-E528-4CE0-A4A6-BC0F8E0D2431}" type="presOf" srcId="{13698E7F-4A3E-4F91-835A-A3D1432A7D82}" destId="{781914EE-B212-4D26-8AF7-CD0290DFAFCC}" srcOrd="0" destOrd="0" presId="urn:microsoft.com/office/officeart/2005/8/layout/bProcess4"/>
    <dgm:cxn modelId="{2A962587-B2D6-4880-BF16-6DE19FA7304F}" type="presOf" srcId="{34A6E5CB-BF7E-44C8-9F29-30FDDFD20C99}" destId="{C4E4E3C2-14AC-430D-B2DC-D98826F19099}" srcOrd="0" destOrd="0" presId="urn:microsoft.com/office/officeart/2005/8/layout/bProcess4"/>
    <dgm:cxn modelId="{D113EE18-AF4F-49C3-A0F7-0F6953B94729}" type="presParOf" srcId="{781914EE-B212-4D26-8AF7-CD0290DFAFCC}" destId="{AE17AC0A-9F5D-4443-832F-6D89A8F47FAD}" srcOrd="0" destOrd="0" presId="urn:microsoft.com/office/officeart/2005/8/layout/bProcess4"/>
    <dgm:cxn modelId="{68121CA4-D819-4398-827D-50CFD088FE01}" type="presParOf" srcId="{AE17AC0A-9F5D-4443-832F-6D89A8F47FAD}" destId="{A5EAD624-542C-4346-96B4-8A25CE8F1C4E}" srcOrd="0" destOrd="0" presId="urn:microsoft.com/office/officeart/2005/8/layout/bProcess4"/>
    <dgm:cxn modelId="{D23719C3-A9A6-4D76-8485-5A5A7EDD12AD}" type="presParOf" srcId="{AE17AC0A-9F5D-4443-832F-6D89A8F47FAD}" destId="{C4E4E3C2-14AC-430D-B2DC-D98826F19099}" srcOrd="1" destOrd="0" presId="urn:microsoft.com/office/officeart/2005/8/layout/bProcess4"/>
    <dgm:cxn modelId="{2C9FE195-89A3-47D3-9248-FA8433B5BE7D}" type="presParOf" srcId="{781914EE-B212-4D26-8AF7-CD0290DFAFCC}" destId="{6F66CEE5-369D-4847-8447-00BECBE737D5}" srcOrd="1" destOrd="0" presId="urn:microsoft.com/office/officeart/2005/8/layout/bProcess4"/>
    <dgm:cxn modelId="{B9FD2F76-8169-4BD0-88A4-E1B07D08152A}" type="presParOf" srcId="{781914EE-B212-4D26-8AF7-CD0290DFAFCC}" destId="{8845B6E4-AEDD-4F16-97FF-33438AB269A2}" srcOrd="2" destOrd="0" presId="urn:microsoft.com/office/officeart/2005/8/layout/bProcess4"/>
    <dgm:cxn modelId="{95185B69-9152-4541-96DE-02EA206D79E4}" type="presParOf" srcId="{8845B6E4-AEDD-4F16-97FF-33438AB269A2}" destId="{7A5D8898-F2BB-4555-ADFE-08694FEB5B9B}" srcOrd="0" destOrd="0" presId="urn:microsoft.com/office/officeart/2005/8/layout/bProcess4"/>
    <dgm:cxn modelId="{AA42F8C6-0C76-46FE-92C2-E1F70E13A755}" type="presParOf" srcId="{8845B6E4-AEDD-4F16-97FF-33438AB269A2}" destId="{34F15987-A2C6-439E-AD37-2623EC84E6C4}" srcOrd="1" destOrd="0" presId="urn:microsoft.com/office/officeart/2005/8/layout/bProcess4"/>
    <dgm:cxn modelId="{B8A7E25A-906E-4141-AF5D-F709D080A8E9}" type="presParOf" srcId="{781914EE-B212-4D26-8AF7-CD0290DFAFCC}" destId="{978E719A-ABD7-442B-9250-7866BADB43D1}" srcOrd="3" destOrd="0" presId="urn:microsoft.com/office/officeart/2005/8/layout/bProcess4"/>
    <dgm:cxn modelId="{0F0EF9EF-032E-4F81-BAFB-C18687EA125A}" type="presParOf" srcId="{781914EE-B212-4D26-8AF7-CD0290DFAFCC}" destId="{D5B8BFAE-A43C-40B7-9ACB-F4239213660A}" srcOrd="4" destOrd="0" presId="urn:microsoft.com/office/officeart/2005/8/layout/bProcess4"/>
    <dgm:cxn modelId="{2BFCF2A8-F360-4762-B69C-900F82A33A48}" type="presParOf" srcId="{D5B8BFAE-A43C-40B7-9ACB-F4239213660A}" destId="{0360CFAF-BFE9-4B98-B5BF-74198626ED4E}" srcOrd="0" destOrd="0" presId="urn:microsoft.com/office/officeart/2005/8/layout/bProcess4"/>
    <dgm:cxn modelId="{18640084-0E83-42CB-A812-03558F86A819}" type="presParOf" srcId="{D5B8BFAE-A43C-40B7-9ACB-F4239213660A}" destId="{EC48EB6F-5560-4B23-AD1B-F161BBF06B35}" srcOrd="1" destOrd="0" presId="urn:microsoft.com/office/officeart/2005/8/layout/bProcess4"/>
    <dgm:cxn modelId="{77CB11CF-FEBC-4675-8469-036A14C25A1B}" type="presParOf" srcId="{781914EE-B212-4D26-8AF7-CD0290DFAFCC}" destId="{661B8351-555C-41A2-A49E-A9E5E25C700A}" srcOrd="5" destOrd="0" presId="urn:microsoft.com/office/officeart/2005/8/layout/bProcess4"/>
    <dgm:cxn modelId="{99E38B35-F217-4CBE-B4AD-E01054B088F1}" type="presParOf" srcId="{781914EE-B212-4D26-8AF7-CD0290DFAFCC}" destId="{0BE4106B-DB5E-45FF-A574-96AB88A65706}" srcOrd="6" destOrd="0" presId="urn:microsoft.com/office/officeart/2005/8/layout/bProcess4"/>
    <dgm:cxn modelId="{32ED72E5-2CB7-4B89-B938-2597DE0CCA93}" type="presParOf" srcId="{0BE4106B-DB5E-45FF-A574-96AB88A65706}" destId="{0090EF9A-8D33-42EA-891B-01FB46056F9C}" srcOrd="0" destOrd="0" presId="urn:microsoft.com/office/officeart/2005/8/layout/bProcess4"/>
    <dgm:cxn modelId="{D78214C7-F736-490F-8E9F-BC44B291A5D4}" type="presParOf" srcId="{0BE4106B-DB5E-45FF-A574-96AB88A65706}" destId="{20C199BE-DB31-452C-A968-20CE2FD86556}" srcOrd="1" destOrd="0" presId="urn:microsoft.com/office/officeart/2005/8/layout/bProcess4"/>
    <dgm:cxn modelId="{9BE9BCA4-3B12-4F0E-80A8-B74333E4955B}" type="presParOf" srcId="{781914EE-B212-4D26-8AF7-CD0290DFAFCC}" destId="{E41587E1-5455-441D-8E11-BA4C4F7D0F2F}" srcOrd="7" destOrd="0" presId="urn:microsoft.com/office/officeart/2005/8/layout/bProcess4"/>
    <dgm:cxn modelId="{F94B234C-F14B-4024-BA98-A0DBA92FC8A7}" type="presParOf" srcId="{781914EE-B212-4D26-8AF7-CD0290DFAFCC}" destId="{62C2F5A5-C52B-4703-B604-E20AFE5090CB}" srcOrd="8" destOrd="0" presId="urn:microsoft.com/office/officeart/2005/8/layout/bProcess4"/>
    <dgm:cxn modelId="{17967F29-1D75-49E1-8454-BE3D4396F7D1}" type="presParOf" srcId="{62C2F5A5-C52B-4703-B604-E20AFE5090CB}" destId="{58C8FDB2-28ED-4C35-BE1C-F442DE38996B}" srcOrd="0" destOrd="0" presId="urn:microsoft.com/office/officeart/2005/8/layout/bProcess4"/>
    <dgm:cxn modelId="{8D58C2DB-FF38-474C-A60D-AF49E5827718}" type="presParOf" srcId="{62C2F5A5-C52B-4703-B604-E20AFE5090CB}" destId="{3CBDE0E0-7550-442B-B1B2-92040D3B743A}" srcOrd="1" destOrd="0" presId="urn:microsoft.com/office/officeart/2005/8/layout/bProcess4"/>
    <dgm:cxn modelId="{FF0F86CB-F48E-4DED-9755-EB88D98E403D}" type="presParOf" srcId="{781914EE-B212-4D26-8AF7-CD0290DFAFCC}" destId="{A4AB2AC2-0D1D-4FB5-A266-EA4920A66161}" srcOrd="9" destOrd="0" presId="urn:microsoft.com/office/officeart/2005/8/layout/bProcess4"/>
    <dgm:cxn modelId="{F724BD5B-97D7-40B4-B247-E3214EB3D88D}" type="presParOf" srcId="{781914EE-B212-4D26-8AF7-CD0290DFAFCC}" destId="{B38A4A9D-8206-4C88-BA84-A8905FDD311E}" srcOrd="10" destOrd="0" presId="urn:microsoft.com/office/officeart/2005/8/layout/bProcess4"/>
    <dgm:cxn modelId="{05A7C317-0AB1-499C-8016-5F5FD62AB2CB}" type="presParOf" srcId="{B38A4A9D-8206-4C88-BA84-A8905FDD311E}" destId="{5F59F277-7534-473B-8273-BFB9AE04CC90}" srcOrd="0" destOrd="0" presId="urn:microsoft.com/office/officeart/2005/8/layout/bProcess4"/>
    <dgm:cxn modelId="{943A17A2-8B23-44F4-92FE-C073D312195E}" type="presParOf" srcId="{B38A4A9D-8206-4C88-BA84-A8905FDD311E}" destId="{A8B84193-DC28-453E-AF59-276E1E00DF70}" srcOrd="1" destOrd="0" presId="urn:microsoft.com/office/officeart/2005/8/layout/bProcess4"/>
    <dgm:cxn modelId="{A57AB47B-CC9C-48E7-941F-960D60545EE7}" type="presParOf" srcId="{781914EE-B212-4D26-8AF7-CD0290DFAFCC}" destId="{1583A18F-BB84-4592-8080-3B7917A0354D}" srcOrd="11" destOrd="0" presId="urn:microsoft.com/office/officeart/2005/8/layout/bProcess4"/>
    <dgm:cxn modelId="{30E0C477-6387-4739-88BE-56B3A891A23F}" type="presParOf" srcId="{781914EE-B212-4D26-8AF7-CD0290DFAFCC}" destId="{83E1B3B8-0384-42DE-B0E6-83AADDD7EDBA}" srcOrd="12" destOrd="0" presId="urn:microsoft.com/office/officeart/2005/8/layout/bProcess4"/>
    <dgm:cxn modelId="{DDAE671A-CEE7-4E4B-B3E2-0953918EE0F6}" type="presParOf" srcId="{83E1B3B8-0384-42DE-B0E6-83AADDD7EDBA}" destId="{EC2602AD-190B-46EA-9D2A-3EF87D8EDFAC}" srcOrd="0" destOrd="0" presId="urn:microsoft.com/office/officeart/2005/8/layout/bProcess4"/>
    <dgm:cxn modelId="{13A0BB66-6C50-4E14-989A-A726F55C3B57}" type="presParOf" srcId="{83E1B3B8-0384-42DE-B0E6-83AADDD7EDBA}" destId="{8858E132-2C18-4D33-94E7-43158AF1D335}" srcOrd="1" destOrd="0" presId="urn:microsoft.com/office/officeart/2005/8/layout/bProcess4"/>
    <dgm:cxn modelId="{C7E6B1D7-BBE8-4A8E-B208-F5BB4EABFE7D}" type="presParOf" srcId="{781914EE-B212-4D26-8AF7-CD0290DFAFCC}" destId="{828C4A92-434F-4691-8122-52D2F75D6973}" srcOrd="13" destOrd="0" presId="urn:microsoft.com/office/officeart/2005/8/layout/bProcess4"/>
    <dgm:cxn modelId="{7133E04E-ECA2-4CCF-9925-C7791D54EC9D}" type="presParOf" srcId="{781914EE-B212-4D26-8AF7-CD0290DFAFCC}" destId="{539FBF72-5BBB-45F5-A8E3-9F6569EC68B9}" srcOrd="14" destOrd="0" presId="urn:microsoft.com/office/officeart/2005/8/layout/bProcess4"/>
    <dgm:cxn modelId="{A421AD11-DC0B-41A6-89A3-767BCA49C6D6}" type="presParOf" srcId="{539FBF72-5BBB-45F5-A8E3-9F6569EC68B9}" destId="{EB6829BB-8865-4349-9A82-F50145E6191B}" srcOrd="0" destOrd="0" presId="urn:microsoft.com/office/officeart/2005/8/layout/bProcess4"/>
    <dgm:cxn modelId="{5362B840-31A8-4EA0-9EE5-8F5D4E1C7B27}" type="presParOf" srcId="{539FBF72-5BBB-45F5-A8E3-9F6569EC68B9}" destId="{1AE23E48-8D22-4976-A88A-76835B8B7CC7}" srcOrd="1" destOrd="0" presId="urn:microsoft.com/office/officeart/2005/8/layout/bProcess4"/>
    <dgm:cxn modelId="{FF1306D3-ADBE-45A2-9069-48A64F2D5D94}" type="presParOf" srcId="{781914EE-B212-4D26-8AF7-CD0290DFAFCC}" destId="{9C0FCDCC-F952-418D-ABDF-70B401A901ED}" srcOrd="15" destOrd="0" presId="urn:microsoft.com/office/officeart/2005/8/layout/bProcess4"/>
    <dgm:cxn modelId="{F1E0A886-A5B7-412A-92DF-2C1EEC8BEC5B}" type="presParOf" srcId="{781914EE-B212-4D26-8AF7-CD0290DFAFCC}" destId="{47BFDCFF-A529-44B3-B685-1BA3E0F72953}" srcOrd="16" destOrd="0" presId="urn:microsoft.com/office/officeart/2005/8/layout/bProcess4"/>
    <dgm:cxn modelId="{562F84EA-9AEB-405F-B37A-9773127F2467}" type="presParOf" srcId="{47BFDCFF-A529-44B3-B685-1BA3E0F72953}" destId="{5FAD60D7-D946-49C3-A83E-E37148385763}" srcOrd="0" destOrd="0" presId="urn:microsoft.com/office/officeart/2005/8/layout/bProcess4"/>
    <dgm:cxn modelId="{8D99F154-774D-4F1C-8865-4F9276E42C6F}" type="presParOf" srcId="{47BFDCFF-A529-44B3-B685-1BA3E0F72953}" destId="{A8B16DF6-E168-4F8F-81C6-1FC8E55A33E0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66CEE5-369D-4847-8447-00BECBE737D5}">
      <dsp:nvSpPr>
        <dsp:cNvPr id="0" name=""/>
        <dsp:cNvSpPr/>
      </dsp:nvSpPr>
      <dsp:spPr>
        <a:xfrm rot="5400000">
          <a:off x="-343116" y="1269717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E4E3C2-14AC-430D-B2DC-D98826F19099}">
      <dsp:nvSpPr>
        <dsp:cNvPr id="0" name=""/>
        <dsp:cNvSpPr/>
      </dsp:nvSpPr>
      <dsp:spPr>
        <a:xfrm>
          <a:off x="3755" y="296623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Kazachstán</a:t>
          </a:r>
          <a:endParaRPr lang="cs-CZ" sz="2100" kern="1200" dirty="0"/>
        </a:p>
      </dsp:txBody>
      <dsp:txXfrm>
        <a:off x="39574" y="332442"/>
        <a:ext cx="1966637" cy="1151327"/>
      </dsp:txXfrm>
    </dsp:sp>
    <dsp:sp modelId="{978E719A-ABD7-442B-9250-7866BADB43D1}">
      <dsp:nvSpPr>
        <dsp:cNvPr id="0" name=""/>
        <dsp:cNvSpPr/>
      </dsp:nvSpPr>
      <dsp:spPr>
        <a:xfrm rot="5400000">
          <a:off x="-343116" y="2798423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F15987-A2C6-439E-AD37-2623EC84E6C4}">
      <dsp:nvSpPr>
        <dsp:cNvPr id="0" name=""/>
        <dsp:cNvSpPr/>
      </dsp:nvSpPr>
      <dsp:spPr>
        <a:xfrm>
          <a:off x="3755" y="1825329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Kyrgyzstán</a:t>
          </a:r>
          <a:endParaRPr lang="cs-CZ" sz="2100" kern="1200" dirty="0"/>
        </a:p>
      </dsp:txBody>
      <dsp:txXfrm>
        <a:off x="39574" y="1861148"/>
        <a:ext cx="1966637" cy="1151327"/>
      </dsp:txXfrm>
    </dsp:sp>
    <dsp:sp modelId="{661B8351-555C-41A2-A49E-A9E5E25C700A}">
      <dsp:nvSpPr>
        <dsp:cNvPr id="0" name=""/>
        <dsp:cNvSpPr/>
      </dsp:nvSpPr>
      <dsp:spPr>
        <a:xfrm>
          <a:off x="421236" y="3562777"/>
          <a:ext cx="27010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8EB6F-5560-4B23-AD1B-F161BBF06B35}">
      <dsp:nvSpPr>
        <dsp:cNvPr id="0" name=""/>
        <dsp:cNvSpPr/>
      </dsp:nvSpPr>
      <dsp:spPr>
        <a:xfrm>
          <a:off x="3755" y="3354036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Tádžikistán</a:t>
          </a:r>
          <a:endParaRPr lang="cs-CZ" sz="2100" kern="1200" dirty="0"/>
        </a:p>
      </dsp:txBody>
      <dsp:txXfrm>
        <a:off x="39574" y="3389855"/>
        <a:ext cx="1966637" cy="1151327"/>
      </dsp:txXfrm>
    </dsp:sp>
    <dsp:sp modelId="{E41587E1-5455-441D-8E11-BA4C4F7D0F2F}">
      <dsp:nvSpPr>
        <dsp:cNvPr id="0" name=""/>
        <dsp:cNvSpPr/>
      </dsp:nvSpPr>
      <dsp:spPr>
        <a:xfrm rot="16200000">
          <a:off x="2367790" y="2798423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C199BE-DB31-452C-A968-20CE2FD86556}">
      <dsp:nvSpPr>
        <dsp:cNvPr id="0" name=""/>
        <dsp:cNvSpPr/>
      </dsp:nvSpPr>
      <dsp:spPr>
        <a:xfrm>
          <a:off x="2714662" y="3354036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Afgánistán</a:t>
          </a:r>
          <a:endParaRPr lang="cs-CZ" sz="2100" kern="1200" dirty="0"/>
        </a:p>
      </dsp:txBody>
      <dsp:txXfrm>
        <a:off x="2750481" y="3389855"/>
        <a:ext cx="1966637" cy="1151327"/>
      </dsp:txXfrm>
    </dsp:sp>
    <dsp:sp modelId="{A4AB2AC2-0D1D-4FB5-A266-EA4920A66161}">
      <dsp:nvSpPr>
        <dsp:cNvPr id="0" name=""/>
        <dsp:cNvSpPr/>
      </dsp:nvSpPr>
      <dsp:spPr>
        <a:xfrm rot="16200000">
          <a:off x="2367790" y="1269717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DE0E0-7550-442B-B1B2-92040D3B743A}">
      <dsp:nvSpPr>
        <dsp:cNvPr id="0" name=""/>
        <dsp:cNvSpPr/>
      </dsp:nvSpPr>
      <dsp:spPr>
        <a:xfrm>
          <a:off x="2714662" y="1825329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Uzbekistán</a:t>
          </a:r>
          <a:endParaRPr lang="cs-CZ" sz="2100" kern="1200" dirty="0"/>
        </a:p>
      </dsp:txBody>
      <dsp:txXfrm>
        <a:off x="2750481" y="1861148"/>
        <a:ext cx="1966637" cy="1151327"/>
      </dsp:txXfrm>
    </dsp:sp>
    <dsp:sp modelId="{1583A18F-BB84-4592-8080-3B7917A0354D}">
      <dsp:nvSpPr>
        <dsp:cNvPr id="0" name=""/>
        <dsp:cNvSpPr/>
      </dsp:nvSpPr>
      <dsp:spPr>
        <a:xfrm>
          <a:off x="3132143" y="505363"/>
          <a:ext cx="27010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84193-DC28-453E-AF59-276E1E00DF70}">
      <dsp:nvSpPr>
        <dsp:cNvPr id="0" name=""/>
        <dsp:cNvSpPr/>
      </dsp:nvSpPr>
      <dsp:spPr>
        <a:xfrm>
          <a:off x="2714662" y="296623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Turkmenistán</a:t>
          </a:r>
          <a:endParaRPr lang="cs-CZ" sz="2100" kern="1200" dirty="0"/>
        </a:p>
      </dsp:txBody>
      <dsp:txXfrm>
        <a:off x="2750481" y="332442"/>
        <a:ext cx="1966637" cy="1151327"/>
      </dsp:txXfrm>
    </dsp:sp>
    <dsp:sp modelId="{828C4A92-434F-4691-8122-52D2F75D6973}">
      <dsp:nvSpPr>
        <dsp:cNvPr id="0" name=""/>
        <dsp:cNvSpPr/>
      </dsp:nvSpPr>
      <dsp:spPr>
        <a:xfrm rot="5400000">
          <a:off x="5078696" y="1269717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8E132-2C18-4D33-94E7-43158AF1D335}">
      <dsp:nvSpPr>
        <dsp:cNvPr id="0" name=""/>
        <dsp:cNvSpPr/>
      </dsp:nvSpPr>
      <dsp:spPr>
        <a:xfrm>
          <a:off x="5425568" y="296623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vyprahlé území</a:t>
          </a:r>
          <a:endParaRPr lang="cs-CZ" sz="2100" kern="1200" dirty="0"/>
        </a:p>
      </dsp:txBody>
      <dsp:txXfrm>
        <a:off x="5461387" y="332442"/>
        <a:ext cx="1966637" cy="1151327"/>
      </dsp:txXfrm>
    </dsp:sp>
    <dsp:sp modelId="{9C0FCDCC-F952-418D-ABDF-70B401A901ED}">
      <dsp:nvSpPr>
        <dsp:cNvPr id="0" name=""/>
        <dsp:cNvSpPr/>
      </dsp:nvSpPr>
      <dsp:spPr>
        <a:xfrm rot="5400000">
          <a:off x="5078696" y="2798423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23E48-8D22-4976-A88A-76835B8B7CC7}">
      <dsp:nvSpPr>
        <dsp:cNvPr id="0" name=""/>
        <dsp:cNvSpPr/>
      </dsp:nvSpPr>
      <dsp:spPr>
        <a:xfrm>
          <a:off x="5425568" y="1825329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bezodtoké</a:t>
          </a:r>
          <a:endParaRPr lang="cs-CZ" sz="2100" kern="1200" dirty="0"/>
        </a:p>
      </dsp:txBody>
      <dsp:txXfrm>
        <a:off x="5461387" y="1861148"/>
        <a:ext cx="1966637" cy="1151327"/>
      </dsp:txXfrm>
    </dsp:sp>
    <dsp:sp modelId="{A8B16DF6-E168-4F8F-81C6-1FC8E55A33E0}">
      <dsp:nvSpPr>
        <dsp:cNvPr id="0" name=""/>
        <dsp:cNvSpPr/>
      </dsp:nvSpPr>
      <dsp:spPr>
        <a:xfrm>
          <a:off x="5425568" y="3354036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velká plocha</a:t>
          </a:r>
          <a:endParaRPr lang="cs-CZ" sz="2100" kern="1200" dirty="0"/>
        </a:p>
      </dsp:txBody>
      <dsp:txXfrm>
        <a:off x="5461387" y="3389855"/>
        <a:ext cx="1966637" cy="11513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332657"/>
            <a:ext cx="7772400" cy="1080120"/>
          </a:xfrm>
        </p:spPr>
        <p:txBody>
          <a:bodyPr/>
          <a:lstStyle/>
          <a:p>
            <a:r>
              <a:rPr lang="cs-CZ" smtClean="0"/>
              <a:t>ASIE - CENTRÁLNÍ </a:t>
            </a:r>
            <a:r>
              <a:rPr lang="cs-CZ" dirty="0" smtClean="0"/>
              <a:t>ASIE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VY_32_INOVACE_07-38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8907216"/>
              </p:ext>
            </p:extLst>
          </p:nvPr>
        </p:nvGraphicFramePr>
        <p:xfrm>
          <a:off x="1323608" y="1628800"/>
          <a:ext cx="6208395" cy="2987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VII.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Centrální Asie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8. 12.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stručně charakterizuje státy střední Asie.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Centrální </a:t>
            </a:r>
            <a:r>
              <a:rPr lang="cs-CZ" dirty="0"/>
              <a:t>A</a:t>
            </a:r>
            <a:r>
              <a:rPr lang="cs-CZ" dirty="0" smtClean="0"/>
              <a:t>sie - poloha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3427641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7306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Tádžikistán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město: </a:t>
            </a:r>
            <a:r>
              <a:rPr lang="cs-CZ" dirty="0" smtClean="0">
                <a:solidFill>
                  <a:srgbClr val="FF0000"/>
                </a:solidFill>
              </a:rPr>
              <a:t>Dušanbe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204864"/>
            <a:ext cx="6480720" cy="4099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57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Turkmenistán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město: </a:t>
            </a:r>
            <a:r>
              <a:rPr lang="cs-CZ" dirty="0" err="1" smtClean="0">
                <a:solidFill>
                  <a:srgbClr val="FF0000"/>
                </a:solidFill>
              </a:rPr>
              <a:t>Ašchabat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276872"/>
            <a:ext cx="6048672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77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Uzbekistán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město: </a:t>
            </a:r>
            <a:r>
              <a:rPr lang="cs-CZ" dirty="0" smtClean="0">
                <a:solidFill>
                  <a:srgbClr val="FF0000"/>
                </a:solidFill>
              </a:rPr>
              <a:t>Taškent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276872"/>
            <a:ext cx="3528392" cy="30963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708920"/>
            <a:ext cx="3384376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05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Častá zemětřesení – dosahují značné intenzity</a:t>
            </a:r>
          </a:p>
          <a:p>
            <a:r>
              <a:rPr lang="cs-CZ" dirty="0" smtClean="0"/>
              <a:t>Drsné podnebí</a:t>
            </a:r>
          </a:p>
          <a:p>
            <a:r>
              <a:rPr lang="cs-CZ" dirty="0" smtClean="0"/>
              <a:t>Značná izolovanost</a:t>
            </a:r>
          </a:p>
          <a:p>
            <a:r>
              <a:rPr lang="cs-CZ" dirty="0" smtClean="0"/>
              <a:t>Liduprázdné oblasti – nepoznamenané lidskou činností</a:t>
            </a:r>
          </a:p>
          <a:p>
            <a:r>
              <a:rPr lang="cs-CZ" dirty="0" smtClean="0"/>
              <a:t>Zřizování chráněných území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03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nerostné suroviny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zemní plyn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ropa                              uhlí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olovo                                     zinek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zlato          uran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2771800" y="3119114"/>
            <a:ext cx="2736304" cy="203807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66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Kazachstán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největší</a:t>
            </a:r>
          </a:p>
          <a:p>
            <a:r>
              <a:rPr lang="cs-CZ" dirty="0" smtClean="0"/>
              <a:t>Velké zásoby ropy</a:t>
            </a:r>
          </a:p>
          <a:p>
            <a:r>
              <a:rPr lang="cs-CZ" dirty="0" smtClean="0"/>
              <a:t>Hlavní město: </a:t>
            </a:r>
            <a:r>
              <a:rPr lang="cs-CZ" dirty="0" err="1" smtClean="0">
                <a:solidFill>
                  <a:srgbClr val="FF0000"/>
                </a:solidFill>
              </a:rPr>
              <a:t>Astana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212976"/>
            <a:ext cx="3175000" cy="2387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219089"/>
            <a:ext cx="3168352" cy="2531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92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Kyrgyzstán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město: </a:t>
            </a:r>
            <a:r>
              <a:rPr lang="cs-CZ" dirty="0" smtClean="0">
                <a:solidFill>
                  <a:srgbClr val="FF0000"/>
                </a:solidFill>
              </a:rPr>
              <a:t>Biškek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780928"/>
            <a:ext cx="3226048" cy="30963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708920"/>
            <a:ext cx="3744416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70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 smtClean="0"/>
              <a:t>Učebnice - </a:t>
            </a:r>
            <a:r>
              <a:rPr lang="cs-CZ" sz="900" dirty="0"/>
              <a:t>Učebnice - 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vydání. Brno, Bratislavská 23d : NOVÁ ŠKOLA, s. r. o., 2008. 72 s. ISBN 80-7289-096-4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sz="2000" dirty="0"/>
              <a:t>Obr.č.1 - </a:t>
            </a:r>
            <a:r>
              <a:rPr lang="cs-CZ" sz="900" dirty="0"/>
              <a:t>Du%C5%A1anbe.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28.3.2006, last </a:t>
            </a:r>
            <a:r>
              <a:rPr lang="cs-CZ" sz="900" dirty="0" err="1"/>
              <a:t>modified</a:t>
            </a:r>
            <a:r>
              <a:rPr lang="cs-CZ" sz="900" dirty="0"/>
              <a:t> on 28.10.2011 [cit. 2011-12-08]. Dostupné z WWW: &lt;http://cs.wikipedia.org/wiki/Du%C5%A1anbe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sz="2000" dirty="0" smtClean="0"/>
              <a:t>Obr.č.2 - </a:t>
            </a:r>
            <a:r>
              <a:rPr lang="en-US" sz="900" dirty="0"/>
              <a:t>A%C5%A1chabad. In </a:t>
            </a:r>
            <a:r>
              <a:rPr lang="en-US" sz="900" i="1" dirty="0"/>
              <a:t>Wikipedia : the free encyclopedia</a:t>
            </a:r>
            <a:r>
              <a:rPr lang="en-US" sz="900" dirty="0"/>
              <a:t> [online]. St. Petersburg (Florida) : Wikipedia Foundation, 14.12.2006, last modified on 28.10.2011 [cit. 2011-12-08]. </a:t>
            </a:r>
            <a:r>
              <a:rPr lang="en-US" sz="900" dirty="0" err="1"/>
              <a:t>Dostupné</a:t>
            </a:r>
            <a:r>
              <a:rPr lang="en-US" sz="900" dirty="0"/>
              <a:t> z WWW: &lt;http://cs.wikipedia.org/wiki/A%C5%A1chabad</a:t>
            </a:r>
            <a:r>
              <a:rPr lang="en-US" sz="900" dirty="0" smtClean="0"/>
              <a:t>&gt;.</a:t>
            </a:r>
            <a:endParaRPr lang="cs-CZ" sz="900" dirty="0" smtClean="0"/>
          </a:p>
          <a:p>
            <a:pPr marL="0" indent="0">
              <a:buNone/>
            </a:pPr>
            <a:r>
              <a:rPr lang="cs-CZ" sz="2000" dirty="0"/>
              <a:t>Obr.č.3 - </a:t>
            </a:r>
            <a:r>
              <a:rPr lang="cs-CZ" sz="900" dirty="0"/>
              <a:t>Ta%C5%A1kent.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26.7.2005, last </a:t>
            </a:r>
            <a:r>
              <a:rPr lang="cs-CZ" sz="900" dirty="0" err="1"/>
              <a:t>modified</a:t>
            </a:r>
            <a:r>
              <a:rPr lang="cs-CZ" sz="900" dirty="0"/>
              <a:t> on 28.11.2011 [cit. 2011-12-08]. Dostupné z WWW: &lt;http://cs.wikipedia.org/wiki/Ta%C5%A1kent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sz="2000" dirty="0"/>
              <a:t>Obr.č.4 </a:t>
            </a:r>
            <a:r>
              <a:rPr lang="cs-CZ" sz="900" dirty="0"/>
              <a:t>– </a:t>
            </a:r>
            <a:r>
              <a:rPr lang="cs-CZ" sz="900" dirty="0" err="1"/>
              <a:t>Astana</a:t>
            </a:r>
            <a:r>
              <a:rPr lang="cs-CZ" sz="900" dirty="0"/>
              <a:t>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6.12.2003, last </a:t>
            </a:r>
            <a:r>
              <a:rPr lang="cs-CZ" sz="900" dirty="0" err="1"/>
              <a:t>modified</a:t>
            </a:r>
            <a:r>
              <a:rPr lang="cs-CZ" sz="900" dirty="0"/>
              <a:t> on 15.11.2011 [cit. 2011-12-08]. Dostupné z WWW: &lt;http://cs.wikipedia.org/wiki/</a:t>
            </a:r>
            <a:r>
              <a:rPr lang="cs-CZ" sz="900" dirty="0" err="1"/>
              <a:t>Astana</a:t>
            </a:r>
            <a:r>
              <a:rPr lang="cs-CZ" sz="900" dirty="0"/>
              <a:t>&gt;. </a:t>
            </a:r>
            <a:endParaRPr lang="cs-CZ" sz="900" dirty="0" smtClean="0"/>
          </a:p>
          <a:p>
            <a:pPr marL="0" indent="0">
              <a:buNone/>
            </a:pPr>
            <a:r>
              <a:rPr lang="cs-CZ" sz="2000" dirty="0" smtClean="0"/>
              <a:t>Obr.č.5 </a:t>
            </a:r>
            <a:r>
              <a:rPr lang="cs-CZ" sz="2000" dirty="0"/>
              <a:t>- </a:t>
            </a:r>
            <a:r>
              <a:rPr lang="cs-CZ" sz="900" dirty="0"/>
              <a:t>Bi%C5%A1kek.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9.8.2006, last </a:t>
            </a:r>
            <a:r>
              <a:rPr lang="cs-CZ" sz="900" dirty="0" err="1"/>
              <a:t>modified</a:t>
            </a:r>
            <a:r>
              <a:rPr lang="cs-CZ" sz="900" dirty="0"/>
              <a:t> on 7.11.2011 [cit. 2011-12-08]. Dostupné z WWW: &lt;http://cs.wikipedia.org/wiki/Bi%C5%A1kek&gt;.</a:t>
            </a:r>
            <a:endParaRPr lang="cs-CZ" sz="9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896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436</TotalTime>
  <Words>198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ASIE - CENTRÁLNÍ ASIE</vt:lpstr>
      <vt:lpstr>Centrální Asie - poloha</vt:lpstr>
      <vt:lpstr>Tádžikistán</vt:lpstr>
      <vt:lpstr>Turkmenistán</vt:lpstr>
      <vt:lpstr>Uzbekistán</vt:lpstr>
      <vt:lpstr>charakteristika</vt:lpstr>
      <vt:lpstr>Hospodářství nerostné suroviny</vt:lpstr>
      <vt:lpstr>Kazachstán</vt:lpstr>
      <vt:lpstr>Kyrgyzstán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Chvojka</cp:lastModifiedBy>
  <cp:revision>18</cp:revision>
  <dcterms:created xsi:type="dcterms:W3CDTF">2011-03-22T17:13:23Z</dcterms:created>
  <dcterms:modified xsi:type="dcterms:W3CDTF">2012-04-20T05:25:43Z</dcterms:modified>
</cp:coreProperties>
</file>