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diagrams/layout7.xml" ContentType="application/vnd.openxmlformats-officedocument.drawingml.diagram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data7.xml" ContentType="application/vnd.openxmlformats-officedocument.drawingml.diagramData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rawing7.xml" ContentType="application/vnd.ms-office.drawingml.diagramDrawing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rawing5.xml" ContentType="application/vnd.ms-office.drawingml.diagramDrawing+xml"/>
  <Override PartName="/ppt/diagrams/quickStyle6.xml" ContentType="application/vnd.openxmlformats-officedocument.drawingml.diagramStyle+xml"/>
  <Override PartName="/ppt/diagrams/quickStyle7.xml" ContentType="application/vnd.openxmlformats-officedocument.drawingml.diagramStyl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8" r:id="rId9"/>
    <p:sldId id="263" r:id="rId10"/>
    <p:sldId id="264" r:id="rId11"/>
    <p:sldId id="265" r:id="rId12"/>
    <p:sldId id="266" r:id="rId13"/>
    <p:sldId id="267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22" y="21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1145D92-08EA-471C-AD47-2C16A1E375C6}" type="doc">
      <dgm:prSet loTypeId="urn:microsoft.com/office/officeart/2005/8/layout/default#1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A0C8E9EF-E4E2-401C-BD28-2DFE0FE6614A}">
      <dgm:prSet phldrT="[Text]"/>
      <dgm:spPr/>
      <dgm:t>
        <a:bodyPr/>
        <a:lstStyle/>
        <a:p>
          <a:r>
            <a:rPr lang="cs-CZ" dirty="0" smtClean="0"/>
            <a:t>Čína</a:t>
          </a:r>
          <a:endParaRPr lang="cs-CZ" dirty="0"/>
        </a:p>
      </dgm:t>
    </dgm:pt>
    <dgm:pt modelId="{2845B1AD-D0D5-416A-A382-EA8F19607475}" type="parTrans" cxnId="{DF8F8D93-0C52-4FA0-A4FC-1EF0E692F4EB}">
      <dgm:prSet/>
      <dgm:spPr/>
      <dgm:t>
        <a:bodyPr/>
        <a:lstStyle/>
        <a:p>
          <a:endParaRPr lang="cs-CZ"/>
        </a:p>
      </dgm:t>
    </dgm:pt>
    <dgm:pt modelId="{8F488D4A-7F00-4FC8-BF64-252E1F5AC56D}" type="sibTrans" cxnId="{DF8F8D93-0C52-4FA0-A4FC-1EF0E692F4EB}">
      <dgm:prSet/>
      <dgm:spPr/>
      <dgm:t>
        <a:bodyPr/>
        <a:lstStyle/>
        <a:p>
          <a:endParaRPr lang="cs-CZ"/>
        </a:p>
      </dgm:t>
    </dgm:pt>
    <dgm:pt modelId="{5A1BE65F-5741-475F-A4FF-CDFBB63ED2D0}">
      <dgm:prSet phldrT="[Text]"/>
      <dgm:spPr/>
      <dgm:t>
        <a:bodyPr/>
        <a:lstStyle/>
        <a:p>
          <a:r>
            <a:rPr lang="cs-CZ" dirty="0" smtClean="0"/>
            <a:t>Mongolsko</a:t>
          </a:r>
          <a:endParaRPr lang="cs-CZ" dirty="0"/>
        </a:p>
      </dgm:t>
    </dgm:pt>
    <dgm:pt modelId="{3EB5AC0F-D585-46EB-8DD2-8FA6775AF527}" type="parTrans" cxnId="{3480F7D9-6799-4B04-A930-AFE0AFF4F79D}">
      <dgm:prSet/>
      <dgm:spPr/>
      <dgm:t>
        <a:bodyPr/>
        <a:lstStyle/>
        <a:p>
          <a:endParaRPr lang="cs-CZ"/>
        </a:p>
      </dgm:t>
    </dgm:pt>
    <dgm:pt modelId="{91DB746B-6188-489E-A475-24A84EFC489D}" type="sibTrans" cxnId="{3480F7D9-6799-4B04-A930-AFE0AFF4F79D}">
      <dgm:prSet/>
      <dgm:spPr/>
      <dgm:t>
        <a:bodyPr/>
        <a:lstStyle/>
        <a:p>
          <a:endParaRPr lang="cs-CZ"/>
        </a:p>
      </dgm:t>
    </dgm:pt>
    <dgm:pt modelId="{7FCD950C-4E83-4B12-BECD-6882AC4A82A5}">
      <dgm:prSet phldrT="[Text]"/>
      <dgm:spPr/>
      <dgm:t>
        <a:bodyPr/>
        <a:lstStyle/>
        <a:p>
          <a:r>
            <a:rPr lang="cs-CZ" dirty="0" smtClean="0"/>
            <a:t>Japonsko</a:t>
          </a:r>
          <a:endParaRPr lang="cs-CZ" dirty="0"/>
        </a:p>
      </dgm:t>
    </dgm:pt>
    <dgm:pt modelId="{A9EC6753-D603-461A-8BA9-67645C798006}" type="parTrans" cxnId="{D8B1E609-EE5D-49B7-8BDF-3A8C06093949}">
      <dgm:prSet/>
      <dgm:spPr/>
      <dgm:t>
        <a:bodyPr/>
        <a:lstStyle/>
        <a:p>
          <a:endParaRPr lang="cs-CZ"/>
        </a:p>
      </dgm:t>
    </dgm:pt>
    <dgm:pt modelId="{1A1B957E-8058-4A15-B755-FC9B924F5396}" type="sibTrans" cxnId="{D8B1E609-EE5D-49B7-8BDF-3A8C06093949}">
      <dgm:prSet/>
      <dgm:spPr/>
      <dgm:t>
        <a:bodyPr/>
        <a:lstStyle/>
        <a:p>
          <a:endParaRPr lang="cs-CZ"/>
        </a:p>
      </dgm:t>
    </dgm:pt>
    <dgm:pt modelId="{1CD36E84-4C28-41FA-805B-1E1127549064}">
      <dgm:prSet phldrT="[Text]"/>
      <dgm:spPr/>
      <dgm:t>
        <a:bodyPr/>
        <a:lstStyle/>
        <a:p>
          <a:r>
            <a:rPr lang="cs-CZ" dirty="0" smtClean="0"/>
            <a:t>Korejská lidově demokratická republika</a:t>
          </a:r>
          <a:endParaRPr lang="cs-CZ" dirty="0"/>
        </a:p>
      </dgm:t>
    </dgm:pt>
    <dgm:pt modelId="{8EA575EC-46B4-4628-B0B4-F6FAE4DFE932}" type="parTrans" cxnId="{84742BC5-16C2-43AD-922C-9C313C442ADD}">
      <dgm:prSet/>
      <dgm:spPr/>
      <dgm:t>
        <a:bodyPr/>
        <a:lstStyle/>
        <a:p>
          <a:endParaRPr lang="cs-CZ"/>
        </a:p>
      </dgm:t>
    </dgm:pt>
    <dgm:pt modelId="{4DB54C4F-EFEC-4742-9C79-2D518CEF9559}" type="sibTrans" cxnId="{84742BC5-16C2-43AD-922C-9C313C442ADD}">
      <dgm:prSet/>
      <dgm:spPr/>
      <dgm:t>
        <a:bodyPr/>
        <a:lstStyle/>
        <a:p>
          <a:endParaRPr lang="cs-CZ"/>
        </a:p>
      </dgm:t>
    </dgm:pt>
    <dgm:pt modelId="{D069568D-25AB-4149-8A49-98DD5C10A965}">
      <dgm:prSet phldrT="[Text]"/>
      <dgm:spPr/>
      <dgm:t>
        <a:bodyPr/>
        <a:lstStyle/>
        <a:p>
          <a:r>
            <a:rPr lang="cs-CZ" dirty="0" smtClean="0"/>
            <a:t>Korejská republika</a:t>
          </a:r>
          <a:endParaRPr lang="cs-CZ" dirty="0"/>
        </a:p>
      </dgm:t>
    </dgm:pt>
    <dgm:pt modelId="{21D38C44-064E-4164-927E-770121AC4F5E}" type="parTrans" cxnId="{20773E7A-3AD1-4C8A-A685-3E05E3B535F7}">
      <dgm:prSet/>
      <dgm:spPr/>
      <dgm:t>
        <a:bodyPr/>
        <a:lstStyle/>
        <a:p>
          <a:endParaRPr lang="cs-CZ"/>
        </a:p>
      </dgm:t>
    </dgm:pt>
    <dgm:pt modelId="{B78EF656-96B1-46EE-9019-B92F8FF7C3AE}" type="sibTrans" cxnId="{20773E7A-3AD1-4C8A-A685-3E05E3B535F7}">
      <dgm:prSet/>
      <dgm:spPr/>
      <dgm:t>
        <a:bodyPr/>
        <a:lstStyle/>
        <a:p>
          <a:endParaRPr lang="cs-CZ"/>
        </a:p>
      </dgm:t>
    </dgm:pt>
    <dgm:pt modelId="{F009493A-B7A4-45E4-9B0F-A7B2FC7F6E63}" type="pres">
      <dgm:prSet presAssocID="{91145D92-08EA-471C-AD47-2C16A1E375C6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874E0478-2E40-4C74-9E57-87BF4CF81E12}" type="pres">
      <dgm:prSet presAssocID="{A0C8E9EF-E4E2-401C-BD28-2DFE0FE6614A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736BBFE-FAFD-4E4A-99DE-9016287A794F}" type="pres">
      <dgm:prSet presAssocID="{8F488D4A-7F00-4FC8-BF64-252E1F5AC56D}" presName="sibTrans" presStyleCnt="0"/>
      <dgm:spPr/>
    </dgm:pt>
    <dgm:pt modelId="{797808CF-BA3B-4AFC-8CA2-9FEB102997F8}" type="pres">
      <dgm:prSet presAssocID="{5A1BE65F-5741-475F-A4FF-CDFBB63ED2D0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563C759-2B33-4065-A49B-22948135E7F7}" type="pres">
      <dgm:prSet presAssocID="{91DB746B-6188-489E-A475-24A84EFC489D}" presName="sibTrans" presStyleCnt="0"/>
      <dgm:spPr/>
    </dgm:pt>
    <dgm:pt modelId="{1E960F95-11D4-4AAC-A3A5-30431CEE2225}" type="pres">
      <dgm:prSet presAssocID="{7FCD950C-4E83-4B12-BECD-6882AC4A82A5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DDD9D2F-FFB3-4D1A-A5DB-19495E408A0F}" type="pres">
      <dgm:prSet presAssocID="{1A1B957E-8058-4A15-B755-FC9B924F5396}" presName="sibTrans" presStyleCnt="0"/>
      <dgm:spPr/>
    </dgm:pt>
    <dgm:pt modelId="{71804381-64AC-4CA8-A0D2-BE9DAE55ED0E}" type="pres">
      <dgm:prSet presAssocID="{1CD36E84-4C28-41FA-805B-1E1127549064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49AB22B-604E-471B-AFC7-27D379C2E025}" type="pres">
      <dgm:prSet presAssocID="{4DB54C4F-EFEC-4742-9C79-2D518CEF9559}" presName="sibTrans" presStyleCnt="0"/>
      <dgm:spPr/>
    </dgm:pt>
    <dgm:pt modelId="{2EAECC1B-FEF3-40C2-95B8-7DEBBCBD57C1}" type="pres">
      <dgm:prSet presAssocID="{D069568D-25AB-4149-8A49-98DD5C10A965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0545690-CC66-40E5-98C8-B3F38267FDA9}" type="presOf" srcId="{7FCD950C-4E83-4B12-BECD-6882AC4A82A5}" destId="{1E960F95-11D4-4AAC-A3A5-30431CEE2225}" srcOrd="0" destOrd="0" presId="urn:microsoft.com/office/officeart/2005/8/layout/default#1"/>
    <dgm:cxn modelId="{6DE5CCB7-622E-442A-B68B-835ECFC171A1}" type="presOf" srcId="{D069568D-25AB-4149-8A49-98DD5C10A965}" destId="{2EAECC1B-FEF3-40C2-95B8-7DEBBCBD57C1}" srcOrd="0" destOrd="0" presId="urn:microsoft.com/office/officeart/2005/8/layout/default#1"/>
    <dgm:cxn modelId="{D8B1E609-EE5D-49B7-8BDF-3A8C06093949}" srcId="{91145D92-08EA-471C-AD47-2C16A1E375C6}" destId="{7FCD950C-4E83-4B12-BECD-6882AC4A82A5}" srcOrd="2" destOrd="0" parTransId="{A9EC6753-D603-461A-8BA9-67645C798006}" sibTransId="{1A1B957E-8058-4A15-B755-FC9B924F5396}"/>
    <dgm:cxn modelId="{80EDF78D-57A9-49CE-8623-B4FAC3DA3919}" type="presOf" srcId="{91145D92-08EA-471C-AD47-2C16A1E375C6}" destId="{F009493A-B7A4-45E4-9B0F-A7B2FC7F6E63}" srcOrd="0" destOrd="0" presId="urn:microsoft.com/office/officeart/2005/8/layout/default#1"/>
    <dgm:cxn modelId="{DF8F8D93-0C52-4FA0-A4FC-1EF0E692F4EB}" srcId="{91145D92-08EA-471C-AD47-2C16A1E375C6}" destId="{A0C8E9EF-E4E2-401C-BD28-2DFE0FE6614A}" srcOrd="0" destOrd="0" parTransId="{2845B1AD-D0D5-416A-A382-EA8F19607475}" sibTransId="{8F488D4A-7F00-4FC8-BF64-252E1F5AC56D}"/>
    <dgm:cxn modelId="{84742BC5-16C2-43AD-922C-9C313C442ADD}" srcId="{91145D92-08EA-471C-AD47-2C16A1E375C6}" destId="{1CD36E84-4C28-41FA-805B-1E1127549064}" srcOrd="3" destOrd="0" parTransId="{8EA575EC-46B4-4628-B0B4-F6FAE4DFE932}" sibTransId="{4DB54C4F-EFEC-4742-9C79-2D518CEF9559}"/>
    <dgm:cxn modelId="{20773E7A-3AD1-4C8A-A685-3E05E3B535F7}" srcId="{91145D92-08EA-471C-AD47-2C16A1E375C6}" destId="{D069568D-25AB-4149-8A49-98DD5C10A965}" srcOrd="4" destOrd="0" parTransId="{21D38C44-064E-4164-927E-770121AC4F5E}" sibTransId="{B78EF656-96B1-46EE-9019-B92F8FF7C3AE}"/>
    <dgm:cxn modelId="{EB5F0473-51EC-461C-BF67-40F25F9A3EC4}" type="presOf" srcId="{1CD36E84-4C28-41FA-805B-1E1127549064}" destId="{71804381-64AC-4CA8-A0D2-BE9DAE55ED0E}" srcOrd="0" destOrd="0" presId="urn:microsoft.com/office/officeart/2005/8/layout/default#1"/>
    <dgm:cxn modelId="{F38D218A-BB72-41F7-9D7A-E8B16D284E41}" type="presOf" srcId="{5A1BE65F-5741-475F-A4FF-CDFBB63ED2D0}" destId="{797808CF-BA3B-4AFC-8CA2-9FEB102997F8}" srcOrd="0" destOrd="0" presId="urn:microsoft.com/office/officeart/2005/8/layout/default#1"/>
    <dgm:cxn modelId="{3480F7D9-6799-4B04-A930-AFE0AFF4F79D}" srcId="{91145D92-08EA-471C-AD47-2C16A1E375C6}" destId="{5A1BE65F-5741-475F-A4FF-CDFBB63ED2D0}" srcOrd="1" destOrd="0" parTransId="{3EB5AC0F-D585-46EB-8DD2-8FA6775AF527}" sibTransId="{91DB746B-6188-489E-A475-24A84EFC489D}"/>
    <dgm:cxn modelId="{7EDEAE4D-10F7-424B-9B1A-0E1F3DCBA234}" type="presOf" srcId="{A0C8E9EF-E4E2-401C-BD28-2DFE0FE6614A}" destId="{874E0478-2E40-4C74-9E57-87BF4CF81E12}" srcOrd="0" destOrd="0" presId="urn:microsoft.com/office/officeart/2005/8/layout/default#1"/>
    <dgm:cxn modelId="{CE84FD24-5870-42DE-AF4A-539E00D5D991}" type="presParOf" srcId="{F009493A-B7A4-45E4-9B0F-A7B2FC7F6E63}" destId="{874E0478-2E40-4C74-9E57-87BF4CF81E12}" srcOrd="0" destOrd="0" presId="urn:microsoft.com/office/officeart/2005/8/layout/default#1"/>
    <dgm:cxn modelId="{96B71FE6-31E6-451B-88AB-9585E49E4844}" type="presParOf" srcId="{F009493A-B7A4-45E4-9B0F-A7B2FC7F6E63}" destId="{9736BBFE-FAFD-4E4A-99DE-9016287A794F}" srcOrd="1" destOrd="0" presId="urn:microsoft.com/office/officeart/2005/8/layout/default#1"/>
    <dgm:cxn modelId="{BEDFEB07-CEC4-4012-83B0-A8D99839CDD4}" type="presParOf" srcId="{F009493A-B7A4-45E4-9B0F-A7B2FC7F6E63}" destId="{797808CF-BA3B-4AFC-8CA2-9FEB102997F8}" srcOrd="2" destOrd="0" presId="urn:microsoft.com/office/officeart/2005/8/layout/default#1"/>
    <dgm:cxn modelId="{6FA068D3-FC05-412D-A464-762E0352EE6B}" type="presParOf" srcId="{F009493A-B7A4-45E4-9B0F-A7B2FC7F6E63}" destId="{3563C759-2B33-4065-A49B-22948135E7F7}" srcOrd="3" destOrd="0" presId="urn:microsoft.com/office/officeart/2005/8/layout/default#1"/>
    <dgm:cxn modelId="{7B237F37-33D9-4990-929C-9697CDB71DB2}" type="presParOf" srcId="{F009493A-B7A4-45E4-9B0F-A7B2FC7F6E63}" destId="{1E960F95-11D4-4AAC-A3A5-30431CEE2225}" srcOrd="4" destOrd="0" presId="urn:microsoft.com/office/officeart/2005/8/layout/default#1"/>
    <dgm:cxn modelId="{35BDF8E2-E523-419D-A428-9BEB7580597C}" type="presParOf" srcId="{F009493A-B7A4-45E4-9B0F-A7B2FC7F6E63}" destId="{2DDD9D2F-FFB3-4D1A-A5DB-19495E408A0F}" srcOrd="5" destOrd="0" presId="urn:microsoft.com/office/officeart/2005/8/layout/default#1"/>
    <dgm:cxn modelId="{506D7C1B-7909-47CF-A646-1E1A5D1C99FC}" type="presParOf" srcId="{F009493A-B7A4-45E4-9B0F-A7B2FC7F6E63}" destId="{71804381-64AC-4CA8-A0D2-BE9DAE55ED0E}" srcOrd="6" destOrd="0" presId="urn:microsoft.com/office/officeart/2005/8/layout/default#1"/>
    <dgm:cxn modelId="{3BA82C6A-5F98-4445-815D-9AB1BB1D2A32}" type="presParOf" srcId="{F009493A-B7A4-45E4-9B0F-A7B2FC7F6E63}" destId="{E49AB22B-604E-471B-AFC7-27D379C2E025}" srcOrd="7" destOrd="0" presId="urn:microsoft.com/office/officeart/2005/8/layout/default#1"/>
    <dgm:cxn modelId="{9D0CC763-394F-472A-8C5F-5D7EF0CDD518}" type="presParOf" srcId="{F009493A-B7A4-45E4-9B0F-A7B2FC7F6E63}" destId="{2EAECC1B-FEF3-40C2-95B8-7DEBBCBD57C1}" srcOrd="8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4729480-BE48-469D-BCA8-574673962E4E}" type="doc">
      <dgm:prSet loTypeId="urn:microsoft.com/office/officeart/2005/8/layout/vList2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E26CF007-62CE-4B7B-A011-318CB883737B}">
      <dgm:prSet phldrT="[Text]"/>
      <dgm:spPr/>
      <dgm:t>
        <a:bodyPr/>
        <a:lstStyle/>
        <a:p>
          <a:r>
            <a:rPr lang="cs-CZ" dirty="0" smtClean="0"/>
            <a:t>3. největší stát světa</a:t>
          </a:r>
          <a:endParaRPr lang="cs-CZ" dirty="0"/>
        </a:p>
      </dgm:t>
    </dgm:pt>
    <dgm:pt modelId="{748B6B30-C005-477E-9036-0F3C35C53DF9}" type="parTrans" cxnId="{D775F33B-7FA5-43E7-AF96-E3A43FFA97FA}">
      <dgm:prSet/>
      <dgm:spPr/>
      <dgm:t>
        <a:bodyPr/>
        <a:lstStyle/>
        <a:p>
          <a:endParaRPr lang="cs-CZ"/>
        </a:p>
      </dgm:t>
    </dgm:pt>
    <dgm:pt modelId="{61CDF774-4ADF-4305-AABE-6DD0EC04BFDC}" type="sibTrans" cxnId="{D775F33B-7FA5-43E7-AF96-E3A43FFA97FA}">
      <dgm:prSet/>
      <dgm:spPr/>
      <dgm:t>
        <a:bodyPr/>
        <a:lstStyle/>
        <a:p>
          <a:endParaRPr lang="cs-CZ"/>
        </a:p>
      </dgm:t>
    </dgm:pt>
    <dgm:pt modelId="{13A577F0-71C6-440E-85AC-9C1F993E1E75}">
      <dgm:prSet phldrT="[Text]"/>
      <dgm:spPr/>
      <dgm:t>
        <a:bodyPr/>
        <a:lstStyle/>
        <a:p>
          <a:r>
            <a:rPr lang="cs-CZ" dirty="0" smtClean="0"/>
            <a:t>nejlidnatější</a:t>
          </a:r>
          <a:endParaRPr lang="cs-CZ" dirty="0"/>
        </a:p>
      </dgm:t>
    </dgm:pt>
    <dgm:pt modelId="{F5E271BB-02BF-4993-9007-457CB2241E12}" type="parTrans" cxnId="{BCA91635-90B0-4640-8CE4-E9C4599B0F6F}">
      <dgm:prSet/>
      <dgm:spPr/>
      <dgm:t>
        <a:bodyPr/>
        <a:lstStyle/>
        <a:p>
          <a:endParaRPr lang="cs-CZ"/>
        </a:p>
      </dgm:t>
    </dgm:pt>
    <dgm:pt modelId="{FEF2FBD0-7439-4277-838E-58DCA29C2134}" type="sibTrans" cxnId="{BCA91635-90B0-4640-8CE4-E9C4599B0F6F}">
      <dgm:prSet/>
      <dgm:spPr/>
      <dgm:t>
        <a:bodyPr/>
        <a:lstStyle/>
        <a:p>
          <a:endParaRPr lang="cs-CZ"/>
        </a:p>
      </dgm:t>
    </dgm:pt>
    <dgm:pt modelId="{C8A7835B-746F-440C-97DF-B0903812B81E}">
      <dgm:prSet phldrT="[Text]"/>
      <dgm:spPr/>
      <dgm:t>
        <a:bodyPr/>
        <a:lstStyle/>
        <a:p>
          <a:r>
            <a:rPr lang="cs-CZ" dirty="0" smtClean="0"/>
            <a:t>1,3 miliardy obyvatel</a:t>
          </a:r>
          <a:endParaRPr lang="cs-CZ" dirty="0"/>
        </a:p>
      </dgm:t>
    </dgm:pt>
    <dgm:pt modelId="{14B80192-D9E1-45EA-8AFB-115A2E59D1E7}" type="parTrans" cxnId="{4C5977AE-B264-4D81-A366-69C708AAE80C}">
      <dgm:prSet/>
      <dgm:spPr/>
      <dgm:t>
        <a:bodyPr/>
        <a:lstStyle/>
        <a:p>
          <a:endParaRPr lang="cs-CZ"/>
        </a:p>
      </dgm:t>
    </dgm:pt>
    <dgm:pt modelId="{7EB24BF8-A613-4C62-B4D1-E83C2A68A301}" type="sibTrans" cxnId="{4C5977AE-B264-4D81-A366-69C708AAE80C}">
      <dgm:prSet/>
      <dgm:spPr/>
      <dgm:t>
        <a:bodyPr/>
        <a:lstStyle/>
        <a:p>
          <a:endParaRPr lang="cs-CZ"/>
        </a:p>
      </dgm:t>
    </dgm:pt>
    <dgm:pt modelId="{FAF711E7-31B9-4A52-8D10-86BE5AD89B94}">
      <dgm:prSet phldrT="[Text]"/>
      <dgm:spPr/>
      <dgm:t>
        <a:bodyPr/>
        <a:lstStyle/>
        <a:p>
          <a:r>
            <a:rPr lang="cs-CZ" dirty="0" smtClean="0"/>
            <a:t>1/5 lidstva</a:t>
          </a:r>
          <a:endParaRPr lang="cs-CZ" dirty="0"/>
        </a:p>
      </dgm:t>
    </dgm:pt>
    <dgm:pt modelId="{B8EE3715-B6F8-4D53-8ABE-5D8869156B87}" type="parTrans" cxnId="{5268C890-9D21-480B-9CC5-9F83FA9AE46B}">
      <dgm:prSet/>
      <dgm:spPr/>
      <dgm:t>
        <a:bodyPr/>
        <a:lstStyle/>
        <a:p>
          <a:endParaRPr lang="cs-CZ"/>
        </a:p>
      </dgm:t>
    </dgm:pt>
    <dgm:pt modelId="{CEA44569-F8AD-4AED-BEC9-A9910CB1424E}" type="sibTrans" cxnId="{5268C890-9D21-480B-9CC5-9F83FA9AE46B}">
      <dgm:prSet/>
      <dgm:spPr/>
      <dgm:t>
        <a:bodyPr/>
        <a:lstStyle/>
        <a:p>
          <a:endParaRPr lang="cs-CZ"/>
        </a:p>
      </dgm:t>
    </dgm:pt>
    <dgm:pt modelId="{C58C7146-015C-43C3-A474-6DBF52BC1212}" type="pres">
      <dgm:prSet presAssocID="{54729480-BE48-469D-BCA8-574673962E4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824CA91-0AB9-45A4-B449-D9B1B8061BC7}" type="pres">
      <dgm:prSet presAssocID="{E26CF007-62CE-4B7B-A011-318CB883737B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2FAF66-E270-4C91-91B2-45864F6F605D}" type="pres">
      <dgm:prSet presAssocID="{E26CF007-62CE-4B7B-A011-318CB883737B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E10D02A-D8D1-4BAB-B17E-F670C562B6FC}" type="pres">
      <dgm:prSet presAssocID="{C8A7835B-746F-440C-97DF-B0903812B81E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EA1DBCC-E9E0-4C39-A89A-5742A09EE988}" type="pres">
      <dgm:prSet presAssocID="{C8A7835B-746F-440C-97DF-B0903812B81E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CA91635-90B0-4640-8CE4-E9C4599B0F6F}" srcId="{E26CF007-62CE-4B7B-A011-318CB883737B}" destId="{13A577F0-71C6-440E-85AC-9C1F993E1E75}" srcOrd="0" destOrd="0" parTransId="{F5E271BB-02BF-4993-9007-457CB2241E12}" sibTransId="{FEF2FBD0-7439-4277-838E-58DCA29C2134}"/>
    <dgm:cxn modelId="{4F7A7956-496C-4081-BD5B-182E8133ACFA}" type="presOf" srcId="{C8A7835B-746F-440C-97DF-B0903812B81E}" destId="{2E10D02A-D8D1-4BAB-B17E-F670C562B6FC}" srcOrd="0" destOrd="0" presId="urn:microsoft.com/office/officeart/2005/8/layout/vList2"/>
    <dgm:cxn modelId="{3D43D61E-F6E1-4439-98E0-10E86D347CF2}" type="presOf" srcId="{FAF711E7-31B9-4A52-8D10-86BE5AD89B94}" destId="{3EA1DBCC-E9E0-4C39-A89A-5742A09EE988}" srcOrd="0" destOrd="0" presId="urn:microsoft.com/office/officeart/2005/8/layout/vList2"/>
    <dgm:cxn modelId="{4C5977AE-B264-4D81-A366-69C708AAE80C}" srcId="{54729480-BE48-469D-BCA8-574673962E4E}" destId="{C8A7835B-746F-440C-97DF-B0903812B81E}" srcOrd="1" destOrd="0" parTransId="{14B80192-D9E1-45EA-8AFB-115A2E59D1E7}" sibTransId="{7EB24BF8-A613-4C62-B4D1-E83C2A68A301}"/>
    <dgm:cxn modelId="{FCBA11F1-B06E-446A-B904-11B63CB649F8}" type="presOf" srcId="{13A577F0-71C6-440E-85AC-9C1F993E1E75}" destId="{402FAF66-E270-4C91-91B2-45864F6F605D}" srcOrd="0" destOrd="0" presId="urn:microsoft.com/office/officeart/2005/8/layout/vList2"/>
    <dgm:cxn modelId="{5268C890-9D21-480B-9CC5-9F83FA9AE46B}" srcId="{C8A7835B-746F-440C-97DF-B0903812B81E}" destId="{FAF711E7-31B9-4A52-8D10-86BE5AD89B94}" srcOrd="0" destOrd="0" parTransId="{B8EE3715-B6F8-4D53-8ABE-5D8869156B87}" sibTransId="{CEA44569-F8AD-4AED-BEC9-A9910CB1424E}"/>
    <dgm:cxn modelId="{2FAF24E7-C943-48D2-84FA-014CCFAB2EC1}" type="presOf" srcId="{E26CF007-62CE-4B7B-A011-318CB883737B}" destId="{A824CA91-0AB9-45A4-B449-D9B1B8061BC7}" srcOrd="0" destOrd="0" presId="urn:microsoft.com/office/officeart/2005/8/layout/vList2"/>
    <dgm:cxn modelId="{D775F33B-7FA5-43E7-AF96-E3A43FFA97FA}" srcId="{54729480-BE48-469D-BCA8-574673962E4E}" destId="{E26CF007-62CE-4B7B-A011-318CB883737B}" srcOrd="0" destOrd="0" parTransId="{748B6B30-C005-477E-9036-0F3C35C53DF9}" sibTransId="{61CDF774-4ADF-4305-AABE-6DD0EC04BFDC}"/>
    <dgm:cxn modelId="{171B5997-38AE-427E-B30C-B4799E464E59}" type="presOf" srcId="{54729480-BE48-469D-BCA8-574673962E4E}" destId="{C58C7146-015C-43C3-A474-6DBF52BC1212}" srcOrd="0" destOrd="0" presId="urn:microsoft.com/office/officeart/2005/8/layout/vList2"/>
    <dgm:cxn modelId="{E15DA51F-0130-4677-A485-CD72DAB882DA}" type="presParOf" srcId="{C58C7146-015C-43C3-A474-6DBF52BC1212}" destId="{A824CA91-0AB9-45A4-B449-D9B1B8061BC7}" srcOrd="0" destOrd="0" presId="urn:microsoft.com/office/officeart/2005/8/layout/vList2"/>
    <dgm:cxn modelId="{1A96B173-2E12-43C6-8FB2-DED676DB48E9}" type="presParOf" srcId="{C58C7146-015C-43C3-A474-6DBF52BC1212}" destId="{402FAF66-E270-4C91-91B2-45864F6F605D}" srcOrd="1" destOrd="0" presId="urn:microsoft.com/office/officeart/2005/8/layout/vList2"/>
    <dgm:cxn modelId="{6AF63980-8C94-40A6-9F0A-A8999F9E3447}" type="presParOf" srcId="{C58C7146-015C-43C3-A474-6DBF52BC1212}" destId="{2E10D02A-D8D1-4BAB-B17E-F670C562B6FC}" srcOrd="2" destOrd="0" presId="urn:microsoft.com/office/officeart/2005/8/layout/vList2"/>
    <dgm:cxn modelId="{358DBE81-3928-4A89-8784-613AA8B32900}" type="presParOf" srcId="{C58C7146-015C-43C3-A474-6DBF52BC1212}" destId="{3EA1DBCC-E9E0-4C39-A89A-5742A09EE988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4FFAF2C-08AE-4FDF-98A3-2CA53216FD2A}" type="doc">
      <dgm:prSet loTypeId="urn:microsoft.com/office/officeart/2009/3/layout/CircleRelationship" loCatId="relationship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A22BF3E6-5507-43F0-9A07-818573060106}">
      <dgm:prSet phldrT="[Text]"/>
      <dgm:spPr/>
      <dgm:t>
        <a:bodyPr/>
        <a:lstStyle/>
        <a:p>
          <a:r>
            <a:rPr lang="cs-CZ" dirty="0" smtClean="0"/>
            <a:t>Číňané</a:t>
          </a:r>
          <a:endParaRPr lang="cs-CZ" dirty="0"/>
        </a:p>
      </dgm:t>
    </dgm:pt>
    <dgm:pt modelId="{C72B420C-423D-4615-A7A9-A86C53360EF0}" type="parTrans" cxnId="{E49B6D2E-768F-4AB8-9F41-C69F543D07B6}">
      <dgm:prSet/>
      <dgm:spPr/>
      <dgm:t>
        <a:bodyPr/>
        <a:lstStyle/>
        <a:p>
          <a:endParaRPr lang="cs-CZ"/>
        </a:p>
      </dgm:t>
    </dgm:pt>
    <dgm:pt modelId="{DDA1A147-68C1-462F-98CB-0E9F3DAD42C0}" type="sibTrans" cxnId="{E49B6D2E-768F-4AB8-9F41-C69F543D07B6}">
      <dgm:prSet/>
      <dgm:spPr/>
      <dgm:t>
        <a:bodyPr/>
        <a:lstStyle/>
        <a:p>
          <a:endParaRPr lang="cs-CZ"/>
        </a:p>
      </dgm:t>
    </dgm:pt>
    <dgm:pt modelId="{EA52ACE8-A63B-4DDB-85A3-0D2AF7BEA93B}">
      <dgm:prSet phldrT="[Text]"/>
      <dgm:spPr/>
      <dgm:t>
        <a:bodyPr/>
        <a:lstStyle/>
        <a:p>
          <a:r>
            <a:rPr lang="cs-CZ" dirty="0" smtClean="0"/>
            <a:t>Tibeťané</a:t>
          </a:r>
          <a:endParaRPr lang="cs-CZ" dirty="0"/>
        </a:p>
      </dgm:t>
    </dgm:pt>
    <dgm:pt modelId="{C2097099-B24B-45DB-B029-CB8280FC3A90}" type="parTrans" cxnId="{9A136BAC-DE74-4D01-9051-582AED28AE2C}">
      <dgm:prSet/>
      <dgm:spPr/>
      <dgm:t>
        <a:bodyPr/>
        <a:lstStyle/>
        <a:p>
          <a:endParaRPr lang="cs-CZ"/>
        </a:p>
      </dgm:t>
    </dgm:pt>
    <dgm:pt modelId="{548AF9E6-E481-42C4-BAD7-8ACE40037816}" type="sibTrans" cxnId="{9A136BAC-DE74-4D01-9051-582AED28AE2C}">
      <dgm:prSet/>
      <dgm:spPr/>
      <dgm:t>
        <a:bodyPr/>
        <a:lstStyle/>
        <a:p>
          <a:endParaRPr lang="cs-CZ"/>
        </a:p>
      </dgm:t>
    </dgm:pt>
    <dgm:pt modelId="{C728F83F-C4D9-4134-AF84-8FD430CD7C85}">
      <dgm:prSet phldrT="[Text]"/>
      <dgm:spPr/>
      <dgm:t>
        <a:bodyPr/>
        <a:lstStyle/>
        <a:p>
          <a:r>
            <a:rPr lang="cs-CZ" dirty="0" smtClean="0"/>
            <a:t>Mongolové</a:t>
          </a:r>
          <a:endParaRPr lang="cs-CZ" dirty="0"/>
        </a:p>
      </dgm:t>
    </dgm:pt>
    <dgm:pt modelId="{8FE8A1A7-5723-42C5-9E68-0CEBA10A1B06}" type="parTrans" cxnId="{95F33C25-C577-4519-9DB2-D4618F9BD2D5}">
      <dgm:prSet/>
      <dgm:spPr/>
      <dgm:t>
        <a:bodyPr/>
        <a:lstStyle/>
        <a:p>
          <a:endParaRPr lang="cs-CZ"/>
        </a:p>
      </dgm:t>
    </dgm:pt>
    <dgm:pt modelId="{FDE17118-2598-4E5D-A6AE-F42A02946B96}" type="sibTrans" cxnId="{95F33C25-C577-4519-9DB2-D4618F9BD2D5}">
      <dgm:prSet/>
      <dgm:spPr/>
      <dgm:t>
        <a:bodyPr/>
        <a:lstStyle/>
        <a:p>
          <a:endParaRPr lang="cs-CZ"/>
        </a:p>
      </dgm:t>
    </dgm:pt>
    <dgm:pt modelId="{AF0D0445-165D-4CDA-B38C-836C4BFAFD57}" type="pres">
      <dgm:prSet presAssocID="{44FFAF2C-08AE-4FDF-98A3-2CA53216FD2A}" presName="Name0" presStyleCnt="0">
        <dgm:presLayoutVars>
          <dgm:chMax val="1"/>
          <dgm:chPref val="1"/>
        </dgm:presLayoutVars>
      </dgm:prSet>
      <dgm:spPr/>
      <dgm:t>
        <a:bodyPr/>
        <a:lstStyle/>
        <a:p>
          <a:endParaRPr lang="cs-CZ"/>
        </a:p>
      </dgm:t>
    </dgm:pt>
    <dgm:pt modelId="{446C6373-8515-4005-B90A-8F683D4733ED}" type="pres">
      <dgm:prSet presAssocID="{A22BF3E6-5507-43F0-9A07-818573060106}" presName="Parent" presStyleLbl="node0" presStyleIdx="0" presStyleCnt="1">
        <dgm:presLayoutVars>
          <dgm:chMax val="5"/>
          <dgm:chPref val="5"/>
        </dgm:presLayoutVars>
      </dgm:prSet>
      <dgm:spPr/>
      <dgm:t>
        <a:bodyPr/>
        <a:lstStyle/>
        <a:p>
          <a:endParaRPr lang="cs-CZ"/>
        </a:p>
      </dgm:t>
    </dgm:pt>
    <dgm:pt modelId="{07FC4AB4-F033-4397-AEC1-42CB5156E8F2}" type="pres">
      <dgm:prSet presAssocID="{A22BF3E6-5507-43F0-9A07-818573060106}" presName="Accent1" presStyleLbl="node1" presStyleIdx="0" presStyleCnt="13"/>
      <dgm:spPr/>
    </dgm:pt>
    <dgm:pt modelId="{14B8003C-DF9F-40E5-9C1B-F92E9863DFE4}" type="pres">
      <dgm:prSet presAssocID="{A22BF3E6-5507-43F0-9A07-818573060106}" presName="Accent2" presStyleLbl="node1" presStyleIdx="1" presStyleCnt="13"/>
      <dgm:spPr/>
    </dgm:pt>
    <dgm:pt modelId="{4F4D0BCC-1D75-46DB-9384-BC7A325494CA}" type="pres">
      <dgm:prSet presAssocID="{A22BF3E6-5507-43F0-9A07-818573060106}" presName="Accent3" presStyleLbl="node1" presStyleIdx="2" presStyleCnt="13"/>
      <dgm:spPr/>
    </dgm:pt>
    <dgm:pt modelId="{A7176CF6-C2BD-4401-80E1-3D4EF40E9EB9}" type="pres">
      <dgm:prSet presAssocID="{A22BF3E6-5507-43F0-9A07-818573060106}" presName="Accent4" presStyleLbl="node1" presStyleIdx="3" presStyleCnt="13"/>
      <dgm:spPr/>
    </dgm:pt>
    <dgm:pt modelId="{9682DC36-0069-4322-844B-F6E7751A32EB}" type="pres">
      <dgm:prSet presAssocID="{A22BF3E6-5507-43F0-9A07-818573060106}" presName="Accent5" presStyleLbl="node1" presStyleIdx="4" presStyleCnt="13"/>
      <dgm:spPr/>
    </dgm:pt>
    <dgm:pt modelId="{EFD8477F-A673-4238-82B0-5AC54039F4E8}" type="pres">
      <dgm:prSet presAssocID="{A22BF3E6-5507-43F0-9A07-818573060106}" presName="Accent6" presStyleLbl="node1" presStyleIdx="5" presStyleCnt="13"/>
      <dgm:spPr/>
    </dgm:pt>
    <dgm:pt modelId="{73184EEA-0A75-4C63-9B7A-997A123AAEE4}" type="pres">
      <dgm:prSet presAssocID="{EA52ACE8-A63B-4DDB-85A3-0D2AF7BEA93B}" presName="Child1" presStyleLbl="node1" presStyleIdx="6" presStyleCnt="13">
        <dgm:presLayoutVars>
          <dgm:chMax val="0"/>
          <dgm:chPref val="0"/>
        </dgm:presLayoutVars>
      </dgm:prSet>
      <dgm:spPr/>
      <dgm:t>
        <a:bodyPr/>
        <a:lstStyle/>
        <a:p>
          <a:endParaRPr lang="cs-CZ"/>
        </a:p>
      </dgm:t>
    </dgm:pt>
    <dgm:pt modelId="{0C633B2F-61FB-49C7-9816-B194E21951AC}" type="pres">
      <dgm:prSet presAssocID="{EA52ACE8-A63B-4DDB-85A3-0D2AF7BEA93B}" presName="Accent7" presStyleCnt="0"/>
      <dgm:spPr/>
    </dgm:pt>
    <dgm:pt modelId="{D009CAA4-D000-4778-A9E8-DD19A5340011}" type="pres">
      <dgm:prSet presAssocID="{EA52ACE8-A63B-4DDB-85A3-0D2AF7BEA93B}" presName="AccentHold1" presStyleLbl="node1" presStyleIdx="7" presStyleCnt="13"/>
      <dgm:spPr/>
    </dgm:pt>
    <dgm:pt modelId="{FA952FD0-31A5-4371-A770-598F8D2E0D35}" type="pres">
      <dgm:prSet presAssocID="{EA52ACE8-A63B-4DDB-85A3-0D2AF7BEA93B}" presName="Accent8" presStyleCnt="0"/>
      <dgm:spPr/>
    </dgm:pt>
    <dgm:pt modelId="{F2223FB1-9DCA-4364-AFF7-3F722D5EB3F2}" type="pres">
      <dgm:prSet presAssocID="{EA52ACE8-A63B-4DDB-85A3-0D2AF7BEA93B}" presName="AccentHold2" presStyleLbl="node1" presStyleIdx="8" presStyleCnt="13"/>
      <dgm:spPr/>
    </dgm:pt>
    <dgm:pt modelId="{4D4B989F-362A-4490-A50C-B1E6BD5D1482}" type="pres">
      <dgm:prSet presAssocID="{C728F83F-C4D9-4134-AF84-8FD430CD7C85}" presName="Child2" presStyleLbl="node1" presStyleIdx="9" presStyleCnt="13">
        <dgm:presLayoutVars>
          <dgm:chMax val="0"/>
          <dgm:chPref val="0"/>
        </dgm:presLayoutVars>
      </dgm:prSet>
      <dgm:spPr/>
      <dgm:t>
        <a:bodyPr/>
        <a:lstStyle/>
        <a:p>
          <a:endParaRPr lang="cs-CZ"/>
        </a:p>
      </dgm:t>
    </dgm:pt>
    <dgm:pt modelId="{4F9E9A35-3AFA-44B8-9FE2-48E4CE4BD841}" type="pres">
      <dgm:prSet presAssocID="{C728F83F-C4D9-4134-AF84-8FD430CD7C85}" presName="Accent9" presStyleCnt="0"/>
      <dgm:spPr/>
    </dgm:pt>
    <dgm:pt modelId="{73E85AA7-5C71-46AF-9BD5-189C51C84EED}" type="pres">
      <dgm:prSet presAssocID="{C728F83F-C4D9-4134-AF84-8FD430CD7C85}" presName="AccentHold1" presStyleLbl="node1" presStyleIdx="10" presStyleCnt="13"/>
      <dgm:spPr/>
    </dgm:pt>
    <dgm:pt modelId="{C5477212-C65F-4FD9-86CD-A5AA9CE36809}" type="pres">
      <dgm:prSet presAssocID="{C728F83F-C4D9-4134-AF84-8FD430CD7C85}" presName="Accent10" presStyleCnt="0"/>
      <dgm:spPr/>
    </dgm:pt>
    <dgm:pt modelId="{EEF9D276-E510-48B2-9EF3-B142231F38E8}" type="pres">
      <dgm:prSet presAssocID="{C728F83F-C4D9-4134-AF84-8FD430CD7C85}" presName="AccentHold2" presStyleLbl="node1" presStyleIdx="11" presStyleCnt="13"/>
      <dgm:spPr/>
    </dgm:pt>
    <dgm:pt modelId="{42166687-D868-4978-8617-D6B7B94CF509}" type="pres">
      <dgm:prSet presAssocID="{C728F83F-C4D9-4134-AF84-8FD430CD7C85}" presName="Accent11" presStyleCnt="0"/>
      <dgm:spPr/>
    </dgm:pt>
    <dgm:pt modelId="{52A063E0-7AE3-4EEC-B14C-1B60D2264F6E}" type="pres">
      <dgm:prSet presAssocID="{C728F83F-C4D9-4134-AF84-8FD430CD7C85}" presName="AccentHold3" presStyleLbl="node1" presStyleIdx="12" presStyleCnt="13"/>
      <dgm:spPr/>
    </dgm:pt>
  </dgm:ptLst>
  <dgm:cxnLst>
    <dgm:cxn modelId="{3D60099F-4401-41C8-B88A-5E267CE22DF8}" type="presOf" srcId="{EA52ACE8-A63B-4DDB-85A3-0D2AF7BEA93B}" destId="{73184EEA-0A75-4C63-9B7A-997A123AAEE4}" srcOrd="0" destOrd="0" presId="urn:microsoft.com/office/officeart/2009/3/layout/CircleRelationship"/>
    <dgm:cxn modelId="{E7B37833-A51B-4D8A-B811-5D04AC6FA4F2}" type="presOf" srcId="{44FFAF2C-08AE-4FDF-98A3-2CA53216FD2A}" destId="{AF0D0445-165D-4CDA-B38C-836C4BFAFD57}" srcOrd="0" destOrd="0" presId="urn:microsoft.com/office/officeart/2009/3/layout/CircleRelationship"/>
    <dgm:cxn modelId="{3D993606-2517-4552-ABFE-58720B4C4BDB}" type="presOf" srcId="{C728F83F-C4D9-4134-AF84-8FD430CD7C85}" destId="{4D4B989F-362A-4490-A50C-B1E6BD5D1482}" srcOrd="0" destOrd="0" presId="urn:microsoft.com/office/officeart/2009/3/layout/CircleRelationship"/>
    <dgm:cxn modelId="{95F33C25-C577-4519-9DB2-D4618F9BD2D5}" srcId="{A22BF3E6-5507-43F0-9A07-818573060106}" destId="{C728F83F-C4D9-4134-AF84-8FD430CD7C85}" srcOrd="1" destOrd="0" parTransId="{8FE8A1A7-5723-42C5-9E68-0CEBA10A1B06}" sibTransId="{FDE17118-2598-4E5D-A6AE-F42A02946B96}"/>
    <dgm:cxn modelId="{E49B6D2E-768F-4AB8-9F41-C69F543D07B6}" srcId="{44FFAF2C-08AE-4FDF-98A3-2CA53216FD2A}" destId="{A22BF3E6-5507-43F0-9A07-818573060106}" srcOrd="0" destOrd="0" parTransId="{C72B420C-423D-4615-A7A9-A86C53360EF0}" sibTransId="{DDA1A147-68C1-462F-98CB-0E9F3DAD42C0}"/>
    <dgm:cxn modelId="{9A136BAC-DE74-4D01-9051-582AED28AE2C}" srcId="{A22BF3E6-5507-43F0-9A07-818573060106}" destId="{EA52ACE8-A63B-4DDB-85A3-0D2AF7BEA93B}" srcOrd="0" destOrd="0" parTransId="{C2097099-B24B-45DB-B029-CB8280FC3A90}" sibTransId="{548AF9E6-E481-42C4-BAD7-8ACE40037816}"/>
    <dgm:cxn modelId="{87502B45-CF00-4E14-BBD7-220AEEEE4B4B}" type="presOf" srcId="{A22BF3E6-5507-43F0-9A07-818573060106}" destId="{446C6373-8515-4005-B90A-8F683D4733ED}" srcOrd="0" destOrd="0" presId="urn:microsoft.com/office/officeart/2009/3/layout/CircleRelationship"/>
    <dgm:cxn modelId="{7AA8E6A2-D994-41B1-BFE2-1E95AAD64A53}" type="presParOf" srcId="{AF0D0445-165D-4CDA-B38C-836C4BFAFD57}" destId="{446C6373-8515-4005-B90A-8F683D4733ED}" srcOrd="0" destOrd="0" presId="urn:microsoft.com/office/officeart/2009/3/layout/CircleRelationship"/>
    <dgm:cxn modelId="{1E5B98FD-939C-4A57-88BC-1DCD9FA6BFAF}" type="presParOf" srcId="{AF0D0445-165D-4CDA-B38C-836C4BFAFD57}" destId="{07FC4AB4-F033-4397-AEC1-42CB5156E8F2}" srcOrd="1" destOrd="0" presId="urn:microsoft.com/office/officeart/2009/3/layout/CircleRelationship"/>
    <dgm:cxn modelId="{E61F71F3-9893-41DD-A2DD-7B557ABB0713}" type="presParOf" srcId="{AF0D0445-165D-4CDA-B38C-836C4BFAFD57}" destId="{14B8003C-DF9F-40E5-9C1B-F92E9863DFE4}" srcOrd="2" destOrd="0" presId="urn:microsoft.com/office/officeart/2009/3/layout/CircleRelationship"/>
    <dgm:cxn modelId="{766D9072-0958-4C9D-B5C3-8A17E59D6439}" type="presParOf" srcId="{AF0D0445-165D-4CDA-B38C-836C4BFAFD57}" destId="{4F4D0BCC-1D75-46DB-9384-BC7A325494CA}" srcOrd="3" destOrd="0" presId="urn:microsoft.com/office/officeart/2009/3/layout/CircleRelationship"/>
    <dgm:cxn modelId="{2D99315D-27CD-4B66-8435-5B6982453325}" type="presParOf" srcId="{AF0D0445-165D-4CDA-B38C-836C4BFAFD57}" destId="{A7176CF6-C2BD-4401-80E1-3D4EF40E9EB9}" srcOrd="4" destOrd="0" presId="urn:microsoft.com/office/officeart/2009/3/layout/CircleRelationship"/>
    <dgm:cxn modelId="{A1FAF4EE-7D55-4D6D-85F7-3702C5A42D3E}" type="presParOf" srcId="{AF0D0445-165D-4CDA-B38C-836C4BFAFD57}" destId="{9682DC36-0069-4322-844B-F6E7751A32EB}" srcOrd="5" destOrd="0" presId="urn:microsoft.com/office/officeart/2009/3/layout/CircleRelationship"/>
    <dgm:cxn modelId="{7591FA25-4DF4-45DA-ABFE-6A8F8DFEBF75}" type="presParOf" srcId="{AF0D0445-165D-4CDA-B38C-836C4BFAFD57}" destId="{EFD8477F-A673-4238-82B0-5AC54039F4E8}" srcOrd="6" destOrd="0" presId="urn:microsoft.com/office/officeart/2009/3/layout/CircleRelationship"/>
    <dgm:cxn modelId="{410CBCD6-3C4C-46D5-9CCD-5B132A3AD06E}" type="presParOf" srcId="{AF0D0445-165D-4CDA-B38C-836C4BFAFD57}" destId="{73184EEA-0A75-4C63-9B7A-997A123AAEE4}" srcOrd="7" destOrd="0" presId="urn:microsoft.com/office/officeart/2009/3/layout/CircleRelationship"/>
    <dgm:cxn modelId="{22154CD9-CD6D-4E23-A230-D1643A1FF7AD}" type="presParOf" srcId="{AF0D0445-165D-4CDA-B38C-836C4BFAFD57}" destId="{0C633B2F-61FB-49C7-9816-B194E21951AC}" srcOrd="8" destOrd="0" presId="urn:microsoft.com/office/officeart/2009/3/layout/CircleRelationship"/>
    <dgm:cxn modelId="{968EAA10-ED5F-4440-B440-F4EF70198464}" type="presParOf" srcId="{0C633B2F-61FB-49C7-9816-B194E21951AC}" destId="{D009CAA4-D000-4778-A9E8-DD19A5340011}" srcOrd="0" destOrd="0" presId="urn:microsoft.com/office/officeart/2009/3/layout/CircleRelationship"/>
    <dgm:cxn modelId="{AF457458-9F29-412A-968C-CBF06A2E82F8}" type="presParOf" srcId="{AF0D0445-165D-4CDA-B38C-836C4BFAFD57}" destId="{FA952FD0-31A5-4371-A770-598F8D2E0D35}" srcOrd="9" destOrd="0" presId="urn:microsoft.com/office/officeart/2009/3/layout/CircleRelationship"/>
    <dgm:cxn modelId="{3D79A9A1-0BAD-4D58-8260-43E3A738F1E8}" type="presParOf" srcId="{FA952FD0-31A5-4371-A770-598F8D2E0D35}" destId="{F2223FB1-9DCA-4364-AFF7-3F722D5EB3F2}" srcOrd="0" destOrd="0" presId="urn:microsoft.com/office/officeart/2009/3/layout/CircleRelationship"/>
    <dgm:cxn modelId="{B4BF6F1C-9F8E-4EF0-8923-35947FBDBFA8}" type="presParOf" srcId="{AF0D0445-165D-4CDA-B38C-836C4BFAFD57}" destId="{4D4B989F-362A-4490-A50C-B1E6BD5D1482}" srcOrd="10" destOrd="0" presId="urn:microsoft.com/office/officeart/2009/3/layout/CircleRelationship"/>
    <dgm:cxn modelId="{C65B985F-BAF0-4464-BC4D-F7F9230CF4F0}" type="presParOf" srcId="{AF0D0445-165D-4CDA-B38C-836C4BFAFD57}" destId="{4F9E9A35-3AFA-44B8-9FE2-48E4CE4BD841}" srcOrd="11" destOrd="0" presId="urn:microsoft.com/office/officeart/2009/3/layout/CircleRelationship"/>
    <dgm:cxn modelId="{7865080F-683D-4F56-9B56-0EE2C3FE0025}" type="presParOf" srcId="{4F9E9A35-3AFA-44B8-9FE2-48E4CE4BD841}" destId="{73E85AA7-5C71-46AF-9BD5-189C51C84EED}" srcOrd="0" destOrd="0" presId="urn:microsoft.com/office/officeart/2009/3/layout/CircleRelationship"/>
    <dgm:cxn modelId="{BFF7D92F-B2AF-4DA2-A116-C8D269ECD2E9}" type="presParOf" srcId="{AF0D0445-165D-4CDA-B38C-836C4BFAFD57}" destId="{C5477212-C65F-4FD9-86CD-A5AA9CE36809}" srcOrd="12" destOrd="0" presId="urn:microsoft.com/office/officeart/2009/3/layout/CircleRelationship"/>
    <dgm:cxn modelId="{19832EB6-A667-4A83-8E61-F3BD799BBD5F}" type="presParOf" srcId="{C5477212-C65F-4FD9-86CD-A5AA9CE36809}" destId="{EEF9D276-E510-48B2-9EF3-B142231F38E8}" srcOrd="0" destOrd="0" presId="urn:microsoft.com/office/officeart/2009/3/layout/CircleRelationship"/>
    <dgm:cxn modelId="{98C9BF11-789D-4B3E-9286-3493A4E1B76D}" type="presParOf" srcId="{AF0D0445-165D-4CDA-B38C-836C4BFAFD57}" destId="{42166687-D868-4978-8617-D6B7B94CF509}" srcOrd="13" destOrd="0" presId="urn:microsoft.com/office/officeart/2009/3/layout/CircleRelationship"/>
    <dgm:cxn modelId="{C7F027A4-5BDC-4527-8264-A90A8A47351E}" type="presParOf" srcId="{42166687-D868-4978-8617-D6B7B94CF509}" destId="{52A063E0-7AE3-4EEC-B14C-1B60D2264F6E}" srcOrd="0" destOrd="0" presId="urn:microsoft.com/office/officeart/2009/3/layout/CircleRelationship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26DFC3C-2F1B-4A68-B9DA-9E2E5EBEE8B2}" type="doc">
      <dgm:prSet loTypeId="urn:microsoft.com/office/officeart/2008/layout/LinedList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28280030-C524-43D1-B0FA-2A0043575AA4}">
      <dgm:prSet phldrT="[Text]"/>
      <dgm:spPr/>
      <dgm:t>
        <a:bodyPr/>
        <a:lstStyle/>
        <a:p>
          <a:r>
            <a:rPr lang="cs-CZ" dirty="0" smtClean="0"/>
            <a:t>V pobřeží</a:t>
          </a:r>
          <a:endParaRPr lang="cs-CZ" dirty="0"/>
        </a:p>
      </dgm:t>
    </dgm:pt>
    <dgm:pt modelId="{5C1B9D4D-A454-4BD3-8AA2-AE5F1DDE528F}" type="parTrans" cxnId="{E544F8A3-A00B-4458-84F2-95FCA5A9222A}">
      <dgm:prSet/>
      <dgm:spPr/>
      <dgm:t>
        <a:bodyPr/>
        <a:lstStyle/>
        <a:p>
          <a:endParaRPr lang="cs-CZ"/>
        </a:p>
      </dgm:t>
    </dgm:pt>
    <dgm:pt modelId="{BCC4E5B0-289A-496E-9FE0-DEFF449188FF}" type="sibTrans" cxnId="{E544F8A3-A00B-4458-84F2-95FCA5A9222A}">
      <dgm:prSet/>
      <dgm:spPr/>
      <dgm:t>
        <a:bodyPr/>
        <a:lstStyle/>
        <a:p>
          <a:endParaRPr lang="cs-CZ"/>
        </a:p>
      </dgm:t>
    </dgm:pt>
    <dgm:pt modelId="{00C25B16-1A30-4F08-8C67-E5634AC9971E}">
      <dgm:prSet phldrT="[Text]"/>
      <dgm:spPr/>
      <dgm:t>
        <a:bodyPr/>
        <a:lstStyle/>
        <a:p>
          <a:r>
            <a:rPr lang="cs-CZ" dirty="0" smtClean="0"/>
            <a:t>výroba oceli</a:t>
          </a:r>
          <a:endParaRPr lang="cs-CZ" dirty="0"/>
        </a:p>
      </dgm:t>
    </dgm:pt>
    <dgm:pt modelId="{D3067102-E2D7-4CAF-B995-24D7C5F3C779}" type="parTrans" cxnId="{2F33FA32-A141-4108-821A-920E9F23CC88}">
      <dgm:prSet/>
      <dgm:spPr/>
      <dgm:t>
        <a:bodyPr/>
        <a:lstStyle/>
        <a:p>
          <a:endParaRPr lang="cs-CZ"/>
        </a:p>
      </dgm:t>
    </dgm:pt>
    <dgm:pt modelId="{38947607-DD25-4529-9877-2BA5408067A9}" type="sibTrans" cxnId="{2F33FA32-A141-4108-821A-920E9F23CC88}">
      <dgm:prSet/>
      <dgm:spPr/>
      <dgm:t>
        <a:bodyPr/>
        <a:lstStyle/>
        <a:p>
          <a:endParaRPr lang="cs-CZ"/>
        </a:p>
      </dgm:t>
    </dgm:pt>
    <dgm:pt modelId="{DCAD11C5-111B-4D88-8413-C4850C20C31C}">
      <dgm:prSet phldrT="[Text]"/>
      <dgm:spPr/>
      <dgm:t>
        <a:bodyPr/>
        <a:lstStyle/>
        <a:p>
          <a:r>
            <a:rPr lang="cs-CZ" dirty="0" smtClean="0"/>
            <a:t>textil - oděvy</a:t>
          </a:r>
          <a:endParaRPr lang="cs-CZ" dirty="0"/>
        </a:p>
      </dgm:t>
    </dgm:pt>
    <dgm:pt modelId="{2898A7CD-FD16-45EA-B790-DB0EEB6E1618}" type="parTrans" cxnId="{E64C42BB-9F70-4F50-815D-98C909DEBCDC}">
      <dgm:prSet/>
      <dgm:spPr/>
      <dgm:t>
        <a:bodyPr/>
        <a:lstStyle/>
        <a:p>
          <a:endParaRPr lang="cs-CZ"/>
        </a:p>
      </dgm:t>
    </dgm:pt>
    <dgm:pt modelId="{8EEF2A9D-F142-4242-AE36-438D79393085}" type="sibTrans" cxnId="{E64C42BB-9F70-4F50-815D-98C909DEBCDC}">
      <dgm:prSet/>
      <dgm:spPr/>
      <dgm:t>
        <a:bodyPr/>
        <a:lstStyle/>
        <a:p>
          <a:endParaRPr lang="cs-CZ"/>
        </a:p>
      </dgm:t>
    </dgm:pt>
    <dgm:pt modelId="{8F02C255-B974-442B-A3C1-826B4FA191C8}">
      <dgm:prSet phldrT="[Text]"/>
      <dgm:spPr/>
      <dgm:t>
        <a:bodyPr/>
        <a:lstStyle/>
        <a:p>
          <a:r>
            <a:rPr lang="cs-CZ" dirty="0" smtClean="0"/>
            <a:t>hračky, elektrotechnika</a:t>
          </a:r>
          <a:endParaRPr lang="cs-CZ" dirty="0"/>
        </a:p>
      </dgm:t>
    </dgm:pt>
    <dgm:pt modelId="{D65C3FFA-7154-48DD-B577-0B14DF9B9259}" type="parTrans" cxnId="{BE41F890-7D9F-4B14-A44F-CFD199DE0D23}">
      <dgm:prSet/>
      <dgm:spPr/>
      <dgm:t>
        <a:bodyPr/>
        <a:lstStyle/>
        <a:p>
          <a:endParaRPr lang="cs-CZ"/>
        </a:p>
      </dgm:t>
    </dgm:pt>
    <dgm:pt modelId="{8481CC81-F2F1-44DB-B1B3-70418DDAF235}" type="sibTrans" cxnId="{BE41F890-7D9F-4B14-A44F-CFD199DE0D23}">
      <dgm:prSet/>
      <dgm:spPr/>
      <dgm:t>
        <a:bodyPr/>
        <a:lstStyle/>
        <a:p>
          <a:endParaRPr lang="cs-CZ"/>
        </a:p>
      </dgm:t>
    </dgm:pt>
    <dgm:pt modelId="{7CAEE74F-EA92-44BB-A991-7676B9E53812}" type="pres">
      <dgm:prSet presAssocID="{126DFC3C-2F1B-4A68-B9DA-9E2E5EBEE8B2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cs-CZ"/>
        </a:p>
      </dgm:t>
    </dgm:pt>
    <dgm:pt modelId="{96D2C02D-3BDE-4F35-BBF5-17919BB91B1B}" type="pres">
      <dgm:prSet presAssocID="{28280030-C524-43D1-B0FA-2A0043575AA4}" presName="thickLine" presStyleLbl="alignNode1" presStyleIdx="0" presStyleCnt="1"/>
      <dgm:spPr/>
    </dgm:pt>
    <dgm:pt modelId="{736D0A41-9C7A-4415-80A6-C9AB589E7854}" type="pres">
      <dgm:prSet presAssocID="{28280030-C524-43D1-B0FA-2A0043575AA4}" presName="horz1" presStyleCnt="0"/>
      <dgm:spPr/>
    </dgm:pt>
    <dgm:pt modelId="{E733F52F-7F73-475B-A7B8-728A9D0B8D87}" type="pres">
      <dgm:prSet presAssocID="{28280030-C524-43D1-B0FA-2A0043575AA4}" presName="tx1" presStyleLbl="revTx" presStyleIdx="0" presStyleCnt="4"/>
      <dgm:spPr/>
      <dgm:t>
        <a:bodyPr/>
        <a:lstStyle/>
        <a:p>
          <a:endParaRPr lang="cs-CZ"/>
        </a:p>
      </dgm:t>
    </dgm:pt>
    <dgm:pt modelId="{674D5A88-7716-483D-9B83-E6B5FF3A24CB}" type="pres">
      <dgm:prSet presAssocID="{28280030-C524-43D1-B0FA-2A0043575AA4}" presName="vert1" presStyleCnt="0"/>
      <dgm:spPr/>
    </dgm:pt>
    <dgm:pt modelId="{C36131AF-C589-4CA9-B0B3-2B230E47F954}" type="pres">
      <dgm:prSet presAssocID="{00C25B16-1A30-4F08-8C67-E5634AC9971E}" presName="vertSpace2a" presStyleCnt="0"/>
      <dgm:spPr/>
    </dgm:pt>
    <dgm:pt modelId="{253A29EA-F536-4FBA-9AFE-187928A9DDE5}" type="pres">
      <dgm:prSet presAssocID="{00C25B16-1A30-4F08-8C67-E5634AC9971E}" presName="horz2" presStyleCnt="0"/>
      <dgm:spPr/>
    </dgm:pt>
    <dgm:pt modelId="{9EF1FE6B-5F92-4F88-BB05-33C1FFCF856B}" type="pres">
      <dgm:prSet presAssocID="{00C25B16-1A30-4F08-8C67-E5634AC9971E}" presName="horzSpace2" presStyleCnt="0"/>
      <dgm:spPr/>
    </dgm:pt>
    <dgm:pt modelId="{FA1A18DD-6AD3-42CB-96AA-C2FA76AECE6B}" type="pres">
      <dgm:prSet presAssocID="{00C25B16-1A30-4F08-8C67-E5634AC9971E}" presName="tx2" presStyleLbl="revTx" presStyleIdx="1" presStyleCnt="4"/>
      <dgm:spPr/>
      <dgm:t>
        <a:bodyPr/>
        <a:lstStyle/>
        <a:p>
          <a:endParaRPr lang="cs-CZ"/>
        </a:p>
      </dgm:t>
    </dgm:pt>
    <dgm:pt modelId="{A1F3BC59-6B33-449D-B5A7-A5FE14F310A1}" type="pres">
      <dgm:prSet presAssocID="{00C25B16-1A30-4F08-8C67-E5634AC9971E}" presName="vert2" presStyleCnt="0"/>
      <dgm:spPr/>
    </dgm:pt>
    <dgm:pt modelId="{70736985-CA2E-4B68-BE0C-23B4E9D52E99}" type="pres">
      <dgm:prSet presAssocID="{00C25B16-1A30-4F08-8C67-E5634AC9971E}" presName="thinLine2b" presStyleLbl="callout" presStyleIdx="0" presStyleCnt="3"/>
      <dgm:spPr/>
    </dgm:pt>
    <dgm:pt modelId="{2D4E167C-F46C-4877-99D6-C7DD258A596B}" type="pres">
      <dgm:prSet presAssocID="{00C25B16-1A30-4F08-8C67-E5634AC9971E}" presName="vertSpace2b" presStyleCnt="0"/>
      <dgm:spPr/>
    </dgm:pt>
    <dgm:pt modelId="{E571F1B6-9E8F-4788-81CA-1CD4E522AD0A}" type="pres">
      <dgm:prSet presAssocID="{DCAD11C5-111B-4D88-8413-C4850C20C31C}" presName="horz2" presStyleCnt="0"/>
      <dgm:spPr/>
    </dgm:pt>
    <dgm:pt modelId="{368FF4C4-D1E1-4BD1-9C00-4A27183C1C46}" type="pres">
      <dgm:prSet presAssocID="{DCAD11C5-111B-4D88-8413-C4850C20C31C}" presName="horzSpace2" presStyleCnt="0"/>
      <dgm:spPr/>
    </dgm:pt>
    <dgm:pt modelId="{19632E50-D650-4AA2-BB98-60F03143F553}" type="pres">
      <dgm:prSet presAssocID="{DCAD11C5-111B-4D88-8413-C4850C20C31C}" presName="tx2" presStyleLbl="revTx" presStyleIdx="2" presStyleCnt="4"/>
      <dgm:spPr/>
      <dgm:t>
        <a:bodyPr/>
        <a:lstStyle/>
        <a:p>
          <a:endParaRPr lang="cs-CZ"/>
        </a:p>
      </dgm:t>
    </dgm:pt>
    <dgm:pt modelId="{21F184FD-F854-4428-8790-81F2151C025C}" type="pres">
      <dgm:prSet presAssocID="{DCAD11C5-111B-4D88-8413-C4850C20C31C}" presName="vert2" presStyleCnt="0"/>
      <dgm:spPr/>
    </dgm:pt>
    <dgm:pt modelId="{5F30ECA9-351F-471E-9A38-924208FA9BF3}" type="pres">
      <dgm:prSet presAssocID="{DCAD11C5-111B-4D88-8413-C4850C20C31C}" presName="thinLine2b" presStyleLbl="callout" presStyleIdx="1" presStyleCnt="3"/>
      <dgm:spPr/>
    </dgm:pt>
    <dgm:pt modelId="{1960544B-31B9-42BB-AD73-E5B427E4ACB6}" type="pres">
      <dgm:prSet presAssocID="{DCAD11C5-111B-4D88-8413-C4850C20C31C}" presName="vertSpace2b" presStyleCnt="0"/>
      <dgm:spPr/>
    </dgm:pt>
    <dgm:pt modelId="{75F0ED5E-FF33-4DC9-825D-ED6A6327A633}" type="pres">
      <dgm:prSet presAssocID="{8F02C255-B974-442B-A3C1-826B4FA191C8}" presName="horz2" presStyleCnt="0"/>
      <dgm:spPr/>
    </dgm:pt>
    <dgm:pt modelId="{068A8D21-4810-4247-A8BC-396D33F1D6FA}" type="pres">
      <dgm:prSet presAssocID="{8F02C255-B974-442B-A3C1-826B4FA191C8}" presName="horzSpace2" presStyleCnt="0"/>
      <dgm:spPr/>
    </dgm:pt>
    <dgm:pt modelId="{50577DD4-DA7A-44EA-A186-FCF4DC8984AD}" type="pres">
      <dgm:prSet presAssocID="{8F02C255-B974-442B-A3C1-826B4FA191C8}" presName="tx2" presStyleLbl="revTx" presStyleIdx="3" presStyleCnt="4"/>
      <dgm:spPr/>
      <dgm:t>
        <a:bodyPr/>
        <a:lstStyle/>
        <a:p>
          <a:endParaRPr lang="cs-CZ"/>
        </a:p>
      </dgm:t>
    </dgm:pt>
    <dgm:pt modelId="{F0ACB530-7E20-4C7D-B667-3682D6C921F4}" type="pres">
      <dgm:prSet presAssocID="{8F02C255-B974-442B-A3C1-826B4FA191C8}" presName="vert2" presStyleCnt="0"/>
      <dgm:spPr/>
    </dgm:pt>
    <dgm:pt modelId="{3EED7083-0559-4FFE-8A3E-94598D86386A}" type="pres">
      <dgm:prSet presAssocID="{8F02C255-B974-442B-A3C1-826B4FA191C8}" presName="thinLine2b" presStyleLbl="callout" presStyleIdx="2" presStyleCnt="3"/>
      <dgm:spPr/>
    </dgm:pt>
    <dgm:pt modelId="{B89A2C2D-3E4F-4D63-803C-C36A005989AE}" type="pres">
      <dgm:prSet presAssocID="{8F02C255-B974-442B-A3C1-826B4FA191C8}" presName="vertSpace2b" presStyleCnt="0"/>
      <dgm:spPr/>
    </dgm:pt>
  </dgm:ptLst>
  <dgm:cxnLst>
    <dgm:cxn modelId="{59509B74-18FF-4C32-A332-FDEC7F8A37DD}" type="presOf" srcId="{28280030-C524-43D1-B0FA-2A0043575AA4}" destId="{E733F52F-7F73-475B-A7B8-728A9D0B8D87}" srcOrd="0" destOrd="0" presId="urn:microsoft.com/office/officeart/2008/layout/LinedList"/>
    <dgm:cxn modelId="{128632E0-18C7-4618-A4F0-E87137976E91}" type="presOf" srcId="{8F02C255-B974-442B-A3C1-826B4FA191C8}" destId="{50577DD4-DA7A-44EA-A186-FCF4DC8984AD}" srcOrd="0" destOrd="0" presId="urn:microsoft.com/office/officeart/2008/layout/LinedList"/>
    <dgm:cxn modelId="{DDEC1825-3996-4458-80E1-018639EFA6EE}" type="presOf" srcId="{DCAD11C5-111B-4D88-8413-C4850C20C31C}" destId="{19632E50-D650-4AA2-BB98-60F03143F553}" srcOrd="0" destOrd="0" presId="urn:microsoft.com/office/officeart/2008/layout/LinedList"/>
    <dgm:cxn modelId="{BE41F890-7D9F-4B14-A44F-CFD199DE0D23}" srcId="{28280030-C524-43D1-B0FA-2A0043575AA4}" destId="{8F02C255-B974-442B-A3C1-826B4FA191C8}" srcOrd="2" destOrd="0" parTransId="{D65C3FFA-7154-48DD-B577-0B14DF9B9259}" sibTransId="{8481CC81-F2F1-44DB-B1B3-70418DDAF235}"/>
    <dgm:cxn modelId="{E544F8A3-A00B-4458-84F2-95FCA5A9222A}" srcId="{126DFC3C-2F1B-4A68-B9DA-9E2E5EBEE8B2}" destId="{28280030-C524-43D1-B0FA-2A0043575AA4}" srcOrd="0" destOrd="0" parTransId="{5C1B9D4D-A454-4BD3-8AA2-AE5F1DDE528F}" sibTransId="{BCC4E5B0-289A-496E-9FE0-DEFF449188FF}"/>
    <dgm:cxn modelId="{E64C42BB-9F70-4F50-815D-98C909DEBCDC}" srcId="{28280030-C524-43D1-B0FA-2A0043575AA4}" destId="{DCAD11C5-111B-4D88-8413-C4850C20C31C}" srcOrd="1" destOrd="0" parTransId="{2898A7CD-FD16-45EA-B790-DB0EEB6E1618}" sibTransId="{8EEF2A9D-F142-4242-AE36-438D79393085}"/>
    <dgm:cxn modelId="{E528D9CB-E3E7-4F40-BFF5-BF96B771A285}" type="presOf" srcId="{126DFC3C-2F1B-4A68-B9DA-9E2E5EBEE8B2}" destId="{7CAEE74F-EA92-44BB-A991-7676B9E53812}" srcOrd="0" destOrd="0" presId="urn:microsoft.com/office/officeart/2008/layout/LinedList"/>
    <dgm:cxn modelId="{15E287B9-BEC7-4DCF-8843-EF9D111CADC2}" type="presOf" srcId="{00C25B16-1A30-4F08-8C67-E5634AC9971E}" destId="{FA1A18DD-6AD3-42CB-96AA-C2FA76AECE6B}" srcOrd="0" destOrd="0" presId="urn:microsoft.com/office/officeart/2008/layout/LinedList"/>
    <dgm:cxn modelId="{2F33FA32-A141-4108-821A-920E9F23CC88}" srcId="{28280030-C524-43D1-B0FA-2A0043575AA4}" destId="{00C25B16-1A30-4F08-8C67-E5634AC9971E}" srcOrd="0" destOrd="0" parTransId="{D3067102-E2D7-4CAF-B995-24D7C5F3C779}" sibTransId="{38947607-DD25-4529-9877-2BA5408067A9}"/>
    <dgm:cxn modelId="{B6C4F9BC-7A80-44E3-9D02-97826E075D95}" type="presParOf" srcId="{7CAEE74F-EA92-44BB-A991-7676B9E53812}" destId="{96D2C02D-3BDE-4F35-BBF5-17919BB91B1B}" srcOrd="0" destOrd="0" presId="urn:microsoft.com/office/officeart/2008/layout/LinedList"/>
    <dgm:cxn modelId="{33C92263-E8FE-4C78-A46D-1545B52FF628}" type="presParOf" srcId="{7CAEE74F-EA92-44BB-A991-7676B9E53812}" destId="{736D0A41-9C7A-4415-80A6-C9AB589E7854}" srcOrd="1" destOrd="0" presId="urn:microsoft.com/office/officeart/2008/layout/LinedList"/>
    <dgm:cxn modelId="{D22DBB1E-07E1-4476-8B73-EE4CEF15C425}" type="presParOf" srcId="{736D0A41-9C7A-4415-80A6-C9AB589E7854}" destId="{E733F52F-7F73-475B-A7B8-728A9D0B8D87}" srcOrd="0" destOrd="0" presId="urn:microsoft.com/office/officeart/2008/layout/LinedList"/>
    <dgm:cxn modelId="{B7D0686C-CB91-4CA0-8C59-6923EB60F3F5}" type="presParOf" srcId="{736D0A41-9C7A-4415-80A6-C9AB589E7854}" destId="{674D5A88-7716-483D-9B83-E6B5FF3A24CB}" srcOrd="1" destOrd="0" presId="urn:microsoft.com/office/officeart/2008/layout/LinedList"/>
    <dgm:cxn modelId="{D24950C6-B7FA-4C43-A933-13D59AFCF33A}" type="presParOf" srcId="{674D5A88-7716-483D-9B83-E6B5FF3A24CB}" destId="{C36131AF-C589-4CA9-B0B3-2B230E47F954}" srcOrd="0" destOrd="0" presId="urn:microsoft.com/office/officeart/2008/layout/LinedList"/>
    <dgm:cxn modelId="{AE4BCE5C-28DE-431E-98E2-2CABDBCB4DA9}" type="presParOf" srcId="{674D5A88-7716-483D-9B83-E6B5FF3A24CB}" destId="{253A29EA-F536-4FBA-9AFE-187928A9DDE5}" srcOrd="1" destOrd="0" presId="urn:microsoft.com/office/officeart/2008/layout/LinedList"/>
    <dgm:cxn modelId="{C77E9924-8315-4B27-8EF2-0D497CFCCBCA}" type="presParOf" srcId="{253A29EA-F536-4FBA-9AFE-187928A9DDE5}" destId="{9EF1FE6B-5F92-4F88-BB05-33C1FFCF856B}" srcOrd="0" destOrd="0" presId="urn:microsoft.com/office/officeart/2008/layout/LinedList"/>
    <dgm:cxn modelId="{09C88704-2293-4261-A803-C388CBAF022B}" type="presParOf" srcId="{253A29EA-F536-4FBA-9AFE-187928A9DDE5}" destId="{FA1A18DD-6AD3-42CB-96AA-C2FA76AECE6B}" srcOrd="1" destOrd="0" presId="urn:microsoft.com/office/officeart/2008/layout/LinedList"/>
    <dgm:cxn modelId="{DBC34B07-64DA-45FD-8EC0-539CDA7CDAF2}" type="presParOf" srcId="{253A29EA-F536-4FBA-9AFE-187928A9DDE5}" destId="{A1F3BC59-6B33-449D-B5A7-A5FE14F310A1}" srcOrd="2" destOrd="0" presId="urn:microsoft.com/office/officeart/2008/layout/LinedList"/>
    <dgm:cxn modelId="{DB38A76F-E677-4A34-9808-8B3B59414ADE}" type="presParOf" srcId="{674D5A88-7716-483D-9B83-E6B5FF3A24CB}" destId="{70736985-CA2E-4B68-BE0C-23B4E9D52E99}" srcOrd="2" destOrd="0" presId="urn:microsoft.com/office/officeart/2008/layout/LinedList"/>
    <dgm:cxn modelId="{E6A5066E-2B54-4E64-9B72-4AA9F7C6042A}" type="presParOf" srcId="{674D5A88-7716-483D-9B83-E6B5FF3A24CB}" destId="{2D4E167C-F46C-4877-99D6-C7DD258A596B}" srcOrd="3" destOrd="0" presId="urn:microsoft.com/office/officeart/2008/layout/LinedList"/>
    <dgm:cxn modelId="{D57D6578-1244-498A-BAA6-0F6B6654CA4A}" type="presParOf" srcId="{674D5A88-7716-483D-9B83-E6B5FF3A24CB}" destId="{E571F1B6-9E8F-4788-81CA-1CD4E522AD0A}" srcOrd="4" destOrd="0" presId="urn:microsoft.com/office/officeart/2008/layout/LinedList"/>
    <dgm:cxn modelId="{CE88D70E-9A38-48E5-B031-673DCACBF736}" type="presParOf" srcId="{E571F1B6-9E8F-4788-81CA-1CD4E522AD0A}" destId="{368FF4C4-D1E1-4BD1-9C00-4A27183C1C46}" srcOrd="0" destOrd="0" presId="urn:microsoft.com/office/officeart/2008/layout/LinedList"/>
    <dgm:cxn modelId="{7F920CFF-F1D1-4297-8F71-DBDB14061ECA}" type="presParOf" srcId="{E571F1B6-9E8F-4788-81CA-1CD4E522AD0A}" destId="{19632E50-D650-4AA2-BB98-60F03143F553}" srcOrd="1" destOrd="0" presId="urn:microsoft.com/office/officeart/2008/layout/LinedList"/>
    <dgm:cxn modelId="{1CD5107C-0401-43EF-919F-DC42EEBC0917}" type="presParOf" srcId="{E571F1B6-9E8F-4788-81CA-1CD4E522AD0A}" destId="{21F184FD-F854-4428-8790-81F2151C025C}" srcOrd="2" destOrd="0" presId="urn:microsoft.com/office/officeart/2008/layout/LinedList"/>
    <dgm:cxn modelId="{86476233-4681-406C-A302-FF72E87B4BFE}" type="presParOf" srcId="{674D5A88-7716-483D-9B83-E6B5FF3A24CB}" destId="{5F30ECA9-351F-471E-9A38-924208FA9BF3}" srcOrd="5" destOrd="0" presId="urn:microsoft.com/office/officeart/2008/layout/LinedList"/>
    <dgm:cxn modelId="{2F484E5C-8842-450B-908A-1474FD39E7B1}" type="presParOf" srcId="{674D5A88-7716-483D-9B83-E6B5FF3A24CB}" destId="{1960544B-31B9-42BB-AD73-E5B427E4ACB6}" srcOrd="6" destOrd="0" presId="urn:microsoft.com/office/officeart/2008/layout/LinedList"/>
    <dgm:cxn modelId="{873140B0-F16D-4D8A-BBE5-E57963410537}" type="presParOf" srcId="{674D5A88-7716-483D-9B83-E6B5FF3A24CB}" destId="{75F0ED5E-FF33-4DC9-825D-ED6A6327A633}" srcOrd="7" destOrd="0" presId="urn:microsoft.com/office/officeart/2008/layout/LinedList"/>
    <dgm:cxn modelId="{66B93808-01F6-4627-8026-67A573E5CBEE}" type="presParOf" srcId="{75F0ED5E-FF33-4DC9-825D-ED6A6327A633}" destId="{068A8D21-4810-4247-A8BC-396D33F1D6FA}" srcOrd="0" destOrd="0" presId="urn:microsoft.com/office/officeart/2008/layout/LinedList"/>
    <dgm:cxn modelId="{2082C4E2-340C-44C7-992C-78153A4205AF}" type="presParOf" srcId="{75F0ED5E-FF33-4DC9-825D-ED6A6327A633}" destId="{50577DD4-DA7A-44EA-A186-FCF4DC8984AD}" srcOrd="1" destOrd="0" presId="urn:microsoft.com/office/officeart/2008/layout/LinedList"/>
    <dgm:cxn modelId="{1694D203-1234-4369-8EF2-5BDACF7D2AE6}" type="presParOf" srcId="{75F0ED5E-FF33-4DC9-825D-ED6A6327A633}" destId="{F0ACB530-7E20-4C7D-B667-3682D6C921F4}" srcOrd="2" destOrd="0" presId="urn:microsoft.com/office/officeart/2008/layout/LinedList"/>
    <dgm:cxn modelId="{41F5A535-A45B-411E-ADE7-6CCC28D28D48}" type="presParOf" srcId="{674D5A88-7716-483D-9B83-E6B5FF3A24CB}" destId="{3EED7083-0559-4FFE-8A3E-94598D86386A}" srcOrd="8" destOrd="0" presId="urn:microsoft.com/office/officeart/2008/layout/LinedList"/>
    <dgm:cxn modelId="{84246171-007D-4751-A6EC-7B08868AB25E}" type="presParOf" srcId="{674D5A88-7716-483D-9B83-E6B5FF3A24CB}" destId="{B89A2C2D-3E4F-4D63-803C-C36A005989AE}" srcOrd="9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D121FB8-6B10-4466-9D44-8446534F993B}" type="doc">
      <dgm:prSet loTypeId="urn:microsoft.com/office/officeart/2008/layout/AscendingPictureAccent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0190CDF6-54B0-418C-95C6-CEBA24570AA1}">
      <dgm:prSet phldrT="[Text]"/>
      <dgm:spPr/>
      <dgm:t>
        <a:bodyPr/>
        <a:lstStyle/>
        <a:p>
          <a:r>
            <a:rPr lang="cs-CZ" dirty="0" smtClean="0"/>
            <a:t>ropa</a:t>
          </a:r>
          <a:endParaRPr lang="cs-CZ" dirty="0"/>
        </a:p>
      </dgm:t>
    </dgm:pt>
    <dgm:pt modelId="{737CE453-F261-43B3-85C5-AEA2B9696467}" type="parTrans" cxnId="{26F0DD9A-AEED-4FF3-A08A-33B0B9CB1387}">
      <dgm:prSet/>
      <dgm:spPr/>
      <dgm:t>
        <a:bodyPr/>
        <a:lstStyle/>
        <a:p>
          <a:endParaRPr lang="cs-CZ"/>
        </a:p>
      </dgm:t>
    </dgm:pt>
    <dgm:pt modelId="{63C05347-39C7-403F-8E48-7FAF5F10A4BF}" type="sibTrans" cxnId="{26F0DD9A-AEED-4FF3-A08A-33B0B9CB1387}">
      <dgm:prSet/>
      <dgm:spPr/>
      <dgm:t>
        <a:bodyPr/>
        <a:lstStyle/>
        <a:p>
          <a:endParaRPr lang="cs-CZ"/>
        </a:p>
      </dgm:t>
    </dgm:pt>
    <dgm:pt modelId="{B526F088-AC69-4A22-942F-AFFEE6640E4B}">
      <dgm:prSet phldrT="[Text]"/>
      <dgm:spPr/>
      <dgm:t>
        <a:bodyPr/>
        <a:lstStyle/>
        <a:p>
          <a:r>
            <a:rPr lang="cs-CZ" dirty="0" smtClean="0"/>
            <a:t>železná ruda</a:t>
          </a:r>
          <a:endParaRPr lang="cs-CZ" dirty="0"/>
        </a:p>
      </dgm:t>
    </dgm:pt>
    <dgm:pt modelId="{51BD779E-7C9D-4284-84B9-5C65CC5DCAFB}" type="parTrans" cxnId="{ACE6F829-B01F-4EB7-AEDF-2142DB9C76EC}">
      <dgm:prSet/>
      <dgm:spPr/>
      <dgm:t>
        <a:bodyPr/>
        <a:lstStyle/>
        <a:p>
          <a:endParaRPr lang="cs-CZ"/>
        </a:p>
      </dgm:t>
    </dgm:pt>
    <dgm:pt modelId="{0F2FCC75-15EF-4C25-B943-24182E3427B0}" type="sibTrans" cxnId="{ACE6F829-B01F-4EB7-AEDF-2142DB9C76EC}">
      <dgm:prSet/>
      <dgm:spPr/>
      <dgm:t>
        <a:bodyPr/>
        <a:lstStyle/>
        <a:p>
          <a:endParaRPr lang="cs-CZ"/>
        </a:p>
      </dgm:t>
    </dgm:pt>
    <dgm:pt modelId="{9F86405A-396B-487D-B796-61A3F42DC123}" type="pres">
      <dgm:prSet presAssocID="{4D121FB8-6B10-4466-9D44-8446534F993B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08CC0576-0A25-4A5C-96DE-B6B824A83F3B}" type="pres">
      <dgm:prSet presAssocID="{4D121FB8-6B10-4466-9D44-8446534F993B}" presName="dot1" presStyleLbl="alignNode1" presStyleIdx="0" presStyleCnt="10"/>
      <dgm:spPr/>
    </dgm:pt>
    <dgm:pt modelId="{2AEB5073-34CF-48F3-9C09-B386F0021683}" type="pres">
      <dgm:prSet presAssocID="{4D121FB8-6B10-4466-9D44-8446534F993B}" presName="dot2" presStyleLbl="alignNode1" presStyleIdx="1" presStyleCnt="10"/>
      <dgm:spPr/>
    </dgm:pt>
    <dgm:pt modelId="{66533011-16EF-4B6B-BDA1-EC5AB684658F}" type="pres">
      <dgm:prSet presAssocID="{4D121FB8-6B10-4466-9D44-8446534F993B}" presName="dot3" presStyleLbl="alignNode1" presStyleIdx="2" presStyleCnt="10"/>
      <dgm:spPr/>
    </dgm:pt>
    <dgm:pt modelId="{5847C790-8742-44D5-820F-46449B32DD58}" type="pres">
      <dgm:prSet presAssocID="{4D121FB8-6B10-4466-9D44-8446534F993B}" presName="dotArrow1" presStyleLbl="alignNode1" presStyleIdx="3" presStyleCnt="10"/>
      <dgm:spPr/>
    </dgm:pt>
    <dgm:pt modelId="{7A246445-C1E4-4FDB-AB9D-98C191CEBC05}" type="pres">
      <dgm:prSet presAssocID="{4D121FB8-6B10-4466-9D44-8446534F993B}" presName="dotArrow2" presStyleLbl="alignNode1" presStyleIdx="4" presStyleCnt="10"/>
      <dgm:spPr/>
    </dgm:pt>
    <dgm:pt modelId="{88C88637-1CA5-4E6F-B6BC-942FFA817411}" type="pres">
      <dgm:prSet presAssocID="{4D121FB8-6B10-4466-9D44-8446534F993B}" presName="dotArrow3" presStyleLbl="alignNode1" presStyleIdx="5" presStyleCnt="10"/>
      <dgm:spPr/>
    </dgm:pt>
    <dgm:pt modelId="{7C676116-362B-4218-8E5B-8F84F5127EA7}" type="pres">
      <dgm:prSet presAssocID="{4D121FB8-6B10-4466-9D44-8446534F993B}" presName="dotArrow4" presStyleLbl="alignNode1" presStyleIdx="6" presStyleCnt="10"/>
      <dgm:spPr/>
    </dgm:pt>
    <dgm:pt modelId="{6D76247F-0473-4DCA-9DDF-A2C70A45D23E}" type="pres">
      <dgm:prSet presAssocID="{4D121FB8-6B10-4466-9D44-8446534F993B}" presName="dotArrow5" presStyleLbl="alignNode1" presStyleIdx="7" presStyleCnt="10"/>
      <dgm:spPr/>
    </dgm:pt>
    <dgm:pt modelId="{836EA383-0462-4514-85E3-922CDEFA839E}" type="pres">
      <dgm:prSet presAssocID="{4D121FB8-6B10-4466-9D44-8446534F993B}" presName="dotArrow6" presStyleLbl="alignNode1" presStyleIdx="8" presStyleCnt="10"/>
      <dgm:spPr/>
    </dgm:pt>
    <dgm:pt modelId="{4C752587-BEB5-45CB-A246-0F54312B32EF}" type="pres">
      <dgm:prSet presAssocID="{4D121FB8-6B10-4466-9D44-8446534F993B}" presName="dotArrow7" presStyleLbl="alignNode1" presStyleIdx="9" presStyleCnt="10"/>
      <dgm:spPr/>
    </dgm:pt>
    <dgm:pt modelId="{AF03EF64-12EF-4006-BB5C-7D5461713E54}" type="pres">
      <dgm:prSet presAssocID="{0190CDF6-54B0-418C-95C6-CEBA24570AA1}" presName="parTx1" presStyleLbl="node1" presStyleIdx="0" presStyleCnt="2"/>
      <dgm:spPr/>
      <dgm:t>
        <a:bodyPr/>
        <a:lstStyle/>
        <a:p>
          <a:endParaRPr lang="cs-CZ"/>
        </a:p>
      </dgm:t>
    </dgm:pt>
    <dgm:pt modelId="{98752EB4-EEB3-416B-A309-E7655815371B}" type="pres">
      <dgm:prSet presAssocID="{63C05347-39C7-403F-8E48-7FAF5F10A4BF}" presName="picture1" presStyleCnt="0"/>
      <dgm:spPr/>
    </dgm:pt>
    <dgm:pt modelId="{44046D8D-9E68-4913-ABEE-FA12D473317B}" type="pres">
      <dgm:prSet presAssocID="{63C05347-39C7-403F-8E48-7FAF5F10A4BF}" presName="imageRepeatNode" presStyleLbl="fgImgPlace1" presStyleIdx="0" presStyleCnt="2"/>
      <dgm:spPr/>
      <dgm:t>
        <a:bodyPr/>
        <a:lstStyle/>
        <a:p>
          <a:endParaRPr lang="cs-CZ"/>
        </a:p>
      </dgm:t>
    </dgm:pt>
    <dgm:pt modelId="{DAF63C76-4DF7-4862-8CA3-928ED7B5B439}" type="pres">
      <dgm:prSet presAssocID="{B526F088-AC69-4A22-942F-AFFEE6640E4B}" presName="parTx2" presStyleLbl="node1" presStyleIdx="1" presStyleCnt="2"/>
      <dgm:spPr/>
      <dgm:t>
        <a:bodyPr/>
        <a:lstStyle/>
        <a:p>
          <a:endParaRPr lang="cs-CZ"/>
        </a:p>
      </dgm:t>
    </dgm:pt>
    <dgm:pt modelId="{2005F2DB-1044-4659-B7DE-6B9EDB17580F}" type="pres">
      <dgm:prSet presAssocID="{0F2FCC75-15EF-4C25-B943-24182E3427B0}" presName="picture2" presStyleCnt="0"/>
      <dgm:spPr/>
    </dgm:pt>
    <dgm:pt modelId="{9AB871B0-AE67-4EF9-9256-B8A6B2DD1D28}" type="pres">
      <dgm:prSet presAssocID="{0F2FCC75-15EF-4C25-B943-24182E3427B0}" presName="imageRepeatNode" presStyleLbl="fgImgPlace1" presStyleIdx="1" presStyleCnt="2"/>
      <dgm:spPr/>
      <dgm:t>
        <a:bodyPr/>
        <a:lstStyle/>
        <a:p>
          <a:endParaRPr lang="cs-CZ"/>
        </a:p>
      </dgm:t>
    </dgm:pt>
  </dgm:ptLst>
  <dgm:cxnLst>
    <dgm:cxn modelId="{26F0DD9A-AEED-4FF3-A08A-33B0B9CB1387}" srcId="{4D121FB8-6B10-4466-9D44-8446534F993B}" destId="{0190CDF6-54B0-418C-95C6-CEBA24570AA1}" srcOrd="0" destOrd="0" parTransId="{737CE453-F261-43B3-85C5-AEA2B9696467}" sibTransId="{63C05347-39C7-403F-8E48-7FAF5F10A4BF}"/>
    <dgm:cxn modelId="{ACE6F829-B01F-4EB7-AEDF-2142DB9C76EC}" srcId="{4D121FB8-6B10-4466-9D44-8446534F993B}" destId="{B526F088-AC69-4A22-942F-AFFEE6640E4B}" srcOrd="1" destOrd="0" parTransId="{51BD779E-7C9D-4284-84B9-5C65CC5DCAFB}" sibTransId="{0F2FCC75-15EF-4C25-B943-24182E3427B0}"/>
    <dgm:cxn modelId="{65A314D1-8FC4-4F37-B92F-C629AB4FADCB}" type="presOf" srcId="{0190CDF6-54B0-418C-95C6-CEBA24570AA1}" destId="{AF03EF64-12EF-4006-BB5C-7D5461713E54}" srcOrd="0" destOrd="0" presId="urn:microsoft.com/office/officeart/2008/layout/AscendingPictureAccentProcess"/>
    <dgm:cxn modelId="{869EFD5D-7F04-4A2C-9EB6-C723CE917FAE}" type="presOf" srcId="{B526F088-AC69-4A22-942F-AFFEE6640E4B}" destId="{DAF63C76-4DF7-4862-8CA3-928ED7B5B439}" srcOrd="0" destOrd="0" presId="urn:microsoft.com/office/officeart/2008/layout/AscendingPictureAccentProcess"/>
    <dgm:cxn modelId="{61B6124A-2B23-4FAD-9230-1AD3D5192A76}" type="presOf" srcId="{63C05347-39C7-403F-8E48-7FAF5F10A4BF}" destId="{44046D8D-9E68-4913-ABEE-FA12D473317B}" srcOrd="0" destOrd="0" presId="urn:microsoft.com/office/officeart/2008/layout/AscendingPictureAccentProcess"/>
    <dgm:cxn modelId="{6E214823-42C8-4A46-81D1-6ED88F267EA8}" type="presOf" srcId="{0F2FCC75-15EF-4C25-B943-24182E3427B0}" destId="{9AB871B0-AE67-4EF9-9256-B8A6B2DD1D28}" srcOrd="0" destOrd="0" presId="urn:microsoft.com/office/officeart/2008/layout/AscendingPictureAccentProcess"/>
    <dgm:cxn modelId="{44035908-9875-4CCA-88D5-62AA8DE23399}" type="presOf" srcId="{4D121FB8-6B10-4466-9D44-8446534F993B}" destId="{9F86405A-396B-487D-B796-61A3F42DC123}" srcOrd="0" destOrd="0" presId="urn:microsoft.com/office/officeart/2008/layout/AscendingPictureAccentProcess"/>
    <dgm:cxn modelId="{6BC2A183-7050-418D-8B19-6EE9462FF595}" type="presParOf" srcId="{9F86405A-396B-487D-B796-61A3F42DC123}" destId="{08CC0576-0A25-4A5C-96DE-B6B824A83F3B}" srcOrd="0" destOrd="0" presId="urn:microsoft.com/office/officeart/2008/layout/AscendingPictureAccentProcess"/>
    <dgm:cxn modelId="{3A1CB7B3-FA45-4901-BE0D-4D96CE23C78B}" type="presParOf" srcId="{9F86405A-396B-487D-B796-61A3F42DC123}" destId="{2AEB5073-34CF-48F3-9C09-B386F0021683}" srcOrd="1" destOrd="0" presId="urn:microsoft.com/office/officeart/2008/layout/AscendingPictureAccentProcess"/>
    <dgm:cxn modelId="{FD76FA29-F5D6-4254-B5D1-6BC9EF65B77C}" type="presParOf" srcId="{9F86405A-396B-487D-B796-61A3F42DC123}" destId="{66533011-16EF-4B6B-BDA1-EC5AB684658F}" srcOrd="2" destOrd="0" presId="urn:microsoft.com/office/officeart/2008/layout/AscendingPictureAccentProcess"/>
    <dgm:cxn modelId="{C46722AE-9F31-4A22-A85A-B55853B7E5F4}" type="presParOf" srcId="{9F86405A-396B-487D-B796-61A3F42DC123}" destId="{5847C790-8742-44D5-820F-46449B32DD58}" srcOrd="3" destOrd="0" presId="urn:microsoft.com/office/officeart/2008/layout/AscendingPictureAccentProcess"/>
    <dgm:cxn modelId="{790A1F29-6E31-4934-A127-67C620958486}" type="presParOf" srcId="{9F86405A-396B-487D-B796-61A3F42DC123}" destId="{7A246445-C1E4-4FDB-AB9D-98C191CEBC05}" srcOrd="4" destOrd="0" presId="urn:microsoft.com/office/officeart/2008/layout/AscendingPictureAccentProcess"/>
    <dgm:cxn modelId="{5CF92D13-0581-47FD-9DBD-58B78B456CB4}" type="presParOf" srcId="{9F86405A-396B-487D-B796-61A3F42DC123}" destId="{88C88637-1CA5-4E6F-B6BC-942FFA817411}" srcOrd="5" destOrd="0" presId="urn:microsoft.com/office/officeart/2008/layout/AscendingPictureAccentProcess"/>
    <dgm:cxn modelId="{B9EEF003-D466-48A4-9C5B-4EB514EBB9AA}" type="presParOf" srcId="{9F86405A-396B-487D-B796-61A3F42DC123}" destId="{7C676116-362B-4218-8E5B-8F84F5127EA7}" srcOrd="6" destOrd="0" presId="urn:microsoft.com/office/officeart/2008/layout/AscendingPictureAccentProcess"/>
    <dgm:cxn modelId="{72CE1611-D53A-4CC7-A8ED-FDA3CBC7CEBF}" type="presParOf" srcId="{9F86405A-396B-487D-B796-61A3F42DC123}" destId="{6D76247F-0473-4DCA-9DDF-A2C70A45D23E}" srcOrd="7" destOrd="0" presId="urn:microsoft.com/office/officeart/2008/layout/AscendingPictureAccentProcess"/>
    <dgm:cxn modelId="{6FD5601B-5F83-4DC7-A36D-D7D9B8891554}" type="presParOf" srcId="{9F86405A-396B-487D-B796-61A3F42DC123}" destId="{836EA383-0462-4514-85E3-922CDEFA839E}" srcOrd="8" destOrd="0" presId="urn:microsoft.com/office/officeart/2008/layout/AscendingPictureAccentProcess"/>
    <dgm:cxn modelId="{CD382F76-9581-4071-9B92-B959F73835B8}" type="presParOf" srcId="{9F86405A-396B-487D-B796-61A3F42DC123}" destId="{4C752587-BEB5-45CB-A246-0F54312B32EF}" srcOrd="9" destOrd="0" presId="urn:microsoft.com/office/officeart/2008/layout/AscendingPictureAccentProcess"/>
    <dgm:cxn modelId="{783D7C2E-C110-4FEA-A0D5-D839F7EFAB3B}" type="presParOf" srcId="{9F86405A-396B-487D-B796-61A3F42DC123}" destId="{AF03EF64-12EF-4006-BB5C-7D5461713E54}" srcOrd="10" destOrd="0" presId="urn:microsoft.com/office/officeart/2008/layout/AscendingPictureAccentProcess"/>
    <dgm:cxn modelId="{682BB703-F775-4D15-8D28-FDD834222F00}" type="presParOf" srcId="{9F86405A-396B-487D-B796-61A3F42DC123}" destId="{98752EB4-EEB3-416B-A309-E7655815371B}" srcOrd="11" destOrd="0" presId="urn:microsoft.com/office/officeart/2008/layout/AscendingPictureAccentProcess"/>
    <dgm:cxn modelId="{A408F8FE-4727-4196-82A4-02384CAA6765}" type="presParOf" srcId="{98752EB4-EEB3-416B-A309-E7655815371B}" destId="{44046D8D-9E68-4913-ABEE-FA12D473317B}" srcOrd="0" destOrd="0" presId="urn:microsoft.com/office/officeart/2008/layout/AscendingPictureAccentProcess"/>
    <dgm:cxn modelId="{D733F7C2-4559-42F3-A006-F01227A48C2F}" type="presParOf" srcId="{9F86405A-396B-487D-B796-61A3F42DC123}" destId="{DAF63C76-4DF7-4862-8CA3-928ED7B5B439}" srcOrd="12" destOrd="0" presId="urn:microsoft.com/office/officeart/2008/layout/AscendingPictureAccentProcess"/>
    <dgm:cxn modelId="{1C29397C-B114-4E3C-BDA9-DACF13932B4B}" type="presParOf" srcId="{9F86405A-396B-487D-B796-61A3F42DC123}" destId="{2005F2DB-1044-4659-B7DE-6B9EDB17580F}" srcOrd="13" destOrd="0" presId="urn:microsoft.com/office/officeart/2008/layout/AscendingPictureAccentProcess"/>
    <dgm:cxn modelId="{4E182E09-4306-4F1D-AF54-34DC13ADE953}" type="presParOf" srcId="{2005F2DB-1044-4659-B7DE-6B9EDB17580F}" destId="{9AB871B0-AE67-4EF9-9256-B8A6B2DD1D28}" srcOrd="0" destOrd="0" presId="urn:microsoft.com/office/officeart/2008/layout/AscendingPictureAccentProcess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DBAA096-B553-4383-B79E-2C9A59D38940}" type="doc">
      <dgm:prSet loTypeId="urn:microsoft.com/office/officeart/2008/layout/AlternatingHexagons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CF041D7-5321-4128-A26A-9EE9E1142633}">
      <dgm:prSet phldrT="[Text]"/>
      <dgm:spPr/>
      <dgm:t>
        <a:bodyPr/>
        <a:lstStyle/>
        <a:p>
          <a:r>
            <a:rPr lang="cs-CZ" dirty="0" smtClean="0"/>
            <a:t>rýže</a:t>
          </a:r>
          <a:endParaRPr lang="cs-CZ" dirty="0"/>
        </a:p>
      </dgm:t>
    </dgm:pt>
    <dgm:pt modelId="{4AD18D82-575B-43A9-ADAE-4189C01584ED}" type="parTrans" cxnId="{A285085E-4AAF-41EB-A641-91DB237DFBEF}">
      <dgm:prSet/>
      <dgm:spPr/>
      <dgm:t>
        <a:bodyPr/>
        <a:lstStyle/>
        <a:p>
          <a:endParaRPr lang="cs-CZ"/>
        </a:p>
      </dgm:t>
    </dgm:pt>
    <dgm:pt modelId="{97D0F433-998F-48E4-9E2A-EAA5DEB19812}" type="sibTrans" cxnId="{A285085E-4AAF-41EB-A641-91DB237DFBEF}">
      <dgm:prSet/>
      <dgm:spPr/>
      <dgm:t>
        <a:bodyPr/>
        <a:lstStyle/>
        <a:p>
          <a:endParaRPr lang="cs-CZ"/>
        </a:p>
      </dgm:t>
    </dgm:pt>
    <dgm:pt modelId="{3F91EC55-D954-4B15-A504-37DB62D2A73B}">
      <dgm:prSet phldrT="[Text]"/>
      <dgm:spPr/>
      <dgm:t>
        <a:bodyPr/>
        <a:lstStyle/>
        <a:p>
          <a:r>
            <a:rPr lang="cs-CZ" dirty="0" smtClean="0"/>
            <a:t>pšenice</a:t>
          </a:r>
          <a:endParaRPr lang="cs-CZ" dirty="0"/>
        </a:p>
      </dgm:t>
    </dgm:pt>
    <dgm:pt modelId="{EDB7E7A1-8E18-4657-8860-969C6F526F21}" type="parTrans" cxnId="{F45F41F2-969A-4F42-A05C-FA308CC10230}">
      <dgm:prSet/>
      <dgm:spPr/>
      <dgm:t>
        <a:bodyPr/>
        <a:lstStyle/>
        <a:p>
          <a:endParaRPr lang="cs-CZ"/>
        </a:p>
      </dgm:t>
    </dgm:pt>
    <dgm:pt modelId="{CBC9BBEE-ACF9-4A4E-BB81-858328DD05BC}" type="sibTrans" cxnId="{F45F41F2-969A-4F42-A05C-FA308CC10230}">
      <dgm:prSet/>
      <dgm:spPr/>
      <dgm:t>
        <a:bodyPr/>
        <a:lstStyle/>
        <a:p>
          <a:endParaRPr lang="cs-CZ"/>
        </a:p>
      </dgm:t>
    </dgm:pt>
    <dgm:pt modelId="{3D26E882-E843-4908-BD18-79CDEE28A841}">
      <dgm:prSet phldrT="[Text]"/>
      <dgm:spPr/>
      <dgm:t>
        <a:bodyPr/>
        <a:lstStyle/>
        <a:p>
          <a:r>
            <a:rPr lang="cs-CZ" dirty="0" smtClean="0"/>
            <a:t>bavlna</a:t>
          </a:r>
          <a:endParaRPr lang="cs-CZ" dirty="0"/>
        </a:p>
      </dgm:t>
    </dgm:pt>
    <dgm:pt modelId="{CD738203-B0E5-42AC-B4FE-E52F0D53549F}" type="parTrans" cxnId="{19E9618F-4D4C-4C13-9888-4E4C377E9C3F}">
      <dgm:prSet/>
      <dgm:spPr/>
      <dgm:t>
        <a:bodyPr/>
        <a:lstStyle/>
        <a:p>
          <a:endParaRPr lang="cs-CZ"/>
        </a:p>
      </dgm:t>
    </dgm:pt>
    <dgm:pt modelId="{194D60C6-01AC-4E09-936E-B4D57E50FCB4}" type="sibTrans" cxnId="{19E9618F-4D4C-4C13-9888-4E4C377E9C3F}">
      <dgm:prSet/>
      <dgm:spPr/>
      <dgm:t>
        <a:bodyPr/>
        <a:lstStyle/>
        <a:p>
          <a:endParaRPr lang="cs-CZ"/>
        </a:p>
      </dgm:t>
    </dgm:pt>
    <dgm:pt modelId="{DACC8C49-51EF-4B2E-94F1-5B4BEB925E95}">
      <dgm:prSet phldrT="[Text]"/>
      <dgm:spPr/>
      <dgm:t>
        <a:bodyPr/>
        <a:lstStyle/>
        <a:p>
          <a:r>
            <a:rPr lang="cs-CZ" dirty="0" smtClean="0"/>
            <a:t>kukuřice</a:t>
          </a:r>
          <a:endParaRPr lang="cs-CZ" dirty="0"/>
        </a:p>
      </dgm:t>
    </dgm:pt>
    <dgm:pt modelId="{DCFE5483-048C-4655-A644-5E0B87ACE0F3}" type="parTrans" cxnId="{CFB29BCA-E694-4945-9C9B-F752A8FF535F}">
      <dgm:prSet/>
      <dgm:spPr/>
      <dgm:t>
        <a:bodyPr/>
        <a:lstStyle/>
        <a:p>
          <a:endParaRPr lang="cs-CZ"/>
        </a:p>
      </dgm:t>
    </dgm:pt>
    <dgm:pt modelId="{D2DA55BD-9E78-48CF-9487-0B1228F3F8CF}" type="sibTrans" cxnId="{CFB29BCA-E694-4945-9C9B-F752A8FF535F}">
      <dgm:prSet/>
      <dgm:spPr/>
      <dgm:t>
        <a:bodyPr/>
        <a:lstStyle/>
        <a:p>
          <a:endParaRPr lang="cs-CZ"/>
        </a:p>
      </dgm:t>
    </dgm:pt>
    <dgm:pt modelId="{1EF4F84A-F2DB-419A-86A5-D6A8F5E9265E}">
      <dgm:prSet phldrT="[Text]"/>
      <dgm:spPr/>
      <dgm:t>
        <a:bodyPr/>
        <a:lstStyle/>
        <a:p>
          <a:r>
            <a:rPr lang="cs-CZ" dirty="0" smtClean="0"/>
            <a:t>sója</a:t>
          </a:r>
          <a:endParaRPr lang="cs-CZ" dirty="0"/>
        </a:p>
      </dgm:t>
    </dgm:pt>
    <dgm:pt modelId="{537B7525-FD23-4900-9333-731E9C180F50}" type="parTrans" cxnId="{1199674A-7591-4B04-B9A1-AFAC0CC1E032}">
      <dgm:prSet/>
      <dgm:spPr/>
      <dgm:t>
        <a:bodyPr/>
        <a:lstStyle/>
        <a:p>
          <a:endParaRPr lang="cs-CZ"/>
        </a:p>
      </dgm:t>
    </dgm:pt>
    <dgm:pt modelId="{0951B5FB-C3BE-4CCE-A6B7-D469320BA372}" type="sibTrans" cxnId="{1199674A-7591-4B04-B9A1-AFAC0CC1E032}">
      <dgm:prSet/>
      <dgm:spPr/>
      <dgm:t>
        <a:bodyPr/>
        <a:lstStyle/>
        <a:p>
          <a:endParaRPr lang="cs-CZ"/>
        </a:p>
      </dgm:t>
    </dgm:pt>
    <dgm:pt modelId="{97843F8E-2418-4501-BF4C-AACF7E75B044}">
      <dgm:prSet phldrT="[Text]"/>
      <dgm:spPr/>
      <dgm:t>
        <a:bodyPr/>
        <a:lstStyle/>
        <a:p>
          <a:r>
            <a:rPr lang="cs-CZ" dirty="0" smtClean="0"/>
            <a:t>cukrová třtina</a:t>
          </a:r>
          <a:endParaRPr lang="cs-CZ" dirty="0"/>
        </a:p>
      </dgm:t>
    </dgm:pt>
    <dgm:pt modelId="{BD3B6098-F8F3-4D19-B5FB-F4BC1910665D}" type="parTrans" cxnId="{4CDE1224-B27B-406F-83A4-5F3AF67E5996}">
      <dgm:prSet/>
      <dgm:spPr/>
      <dgm:t>
        <a:bodyPr/>
        <a:lstStyle/>
        <a:p>
          <a:endParaRPr lang="cs-CZ"/>
        </a:p>
      </dgm:t>
    </dgm:pt>
    <dgm:pt modelId="{148926AB-B2F5-40D1-9A9F-6ADDD4421D31}" type="sibTrans" cxnId="{4CDE1224-B27B-406F-83A4-5F3AF67E5996}">
      <dgm:prSet/>
      <dgm:spPr/>
      <dgm:t>
        <a:bodyPr/>
        <a:lstStyle/>
        <a:p>
          <a:endParaRPr lang="cs-CZ"/>
        </a:p>
      </dgm:t>
    </dgm:pt>
    <dgm:pt modelId="{8C0ECEBD-0996-43D7-8CB0-CEC6A17F9F33}" type="pres">
      <dgm:prSet presAssocID="{ADBAA096-B553-4383-B79E-2C9A59D38940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cs-CZ"/>
        </a:p>
      </dgm:t>
    </dgm:pt>
    <dgm:pt modelId="{D5966BC7-4741-4FC7-AF62-D3FD47239AF7}" type="pres">
      <dgm:prSet presAssocID="{1CF041D7-5321-4128-A26A-9EE9E1142633}" presName="composite" presStyleCnt="0"/>
      <dgm:spPr/>
    </dgm:pt>
    <dgm:pt modelId="{6ECF762A-0A3D-479B-A8C0-7EE13E32EF67}" type="pres">
      <dgm:prSet presAssocID="{1CF041D7-5321-4128-A26A-9EE9E1142633}" presName="Parent1" presStyleLbl="node1" presStyleIdx="0" presStyleCnt="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EA55595-8AC2-4EC3-A423-7D4CD5A6E12B}" type="pres">
      <dgm:prSet presAssocID="{1CF041D7-5321-4128-A26A-9EE9E1142633}" presName="Childtext1" presStyleLbl="revTx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8D6348D-C36C-416A-A94F-890F3BBDEDDA}" type="pres">
      <dgm:prSet presAssocID="{1CF041D7-5321-4128-A26A-9EE9E1142633}" presName="BalanceSpacing" presStyleCnt="0"/>
      <dgm:spPr/>
    </dgm:pt>
    <dgm:pt modelId="{9AF399B8-5F87-4F35-9F16-F2172743FE85}" type="pres">
      <dgm:prSet presAssocID="{1CF041D7-5321-4128-A26A-9EE9E1142633}" presName="BalanceSpacing1" presStyleCnt="0"/>
      <dgm:spPr/>
    </dgm:pt>
    <dgm:pt modelId="{583852A5-984F-439A-A660-E9942E49B804}" type="pres">
      <dgm:prSet presAssocID="{97D0F433-998F-48E4-9E2A-EAA5DEB19812}" presName="Accent1Text" presStyleLbl="node1" presStyleIdx="1" presStyleCnt="6"/>
      <dgm:spPr/>
      <dgm:t>
        <a:bodyPr/>
        <a:lstStyle/>
        <a:p>
          <a:endParaRPr lang="cs-CZ"/>
        </a:p>
      </dgm:t>
    </dgm:pt>
    <dgm:pt modelId="{756AAA32-3916-4CE2-811E-218F811D3BBE}" type="pres">
      <dgm:prSet presAssocID="{97D0F433-998F-48E4-9E2A-EAA5DEB19812}" presName="spaceBetweenRectangles" presStyleCnt="0"/>
      <dgm:spPr/>
    </dgm:pt>
    <dgm:pt modelId="{51B10F13-A468-4F43-8F21-9A2C8E1C0F35}" type="pres">
      <dgm:prSet presAssocID="{3D26E882-E843-4908-BD18-79CDEE28A841}" presName="composite" presStyleCnt="0"/>
      <dgm:spPr/>
    </dgm:pt>
    <dgm:pt modelId="{FD6085FC-D9E7-4D3D-B26C-54548AA83F25}" type="pres">
      <dgm:prSet presAssocID="{3D26E882-E843-4908-BD18-79CDEE28A841}" presName="Parent1" presStyleLbl="node1" presStyleIdx="2" presStyleCnt="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692B7BC-743E-4087-9553-FAB2BD85B1A6}" type="pres">
      <dgm:prSet presAssocID="{3D26E882-E843-4908-BD18-79CDEE28A841}" presName="Childtext1" presStyleLbl="revTx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7941E47-C6E5-4A3D-A9F7-247BAA3878FB}" type="pres">
      <dgm:prSet presAssocID="{3D26E882-E843-4908-BD18-79CDEE28A841}" presName="BalanceSpacing" presStyleCnt="0"/>
      <dgm:spPr/>
    </dgm:pt>
    <dgm:pt modelId="{C299773D-4037-4D08-9291-C9FEB4942DEA}" type="pres">
      <dgm:prSet presAssocID="{3D26E882-E843-4908-BD18-79CDEE28A841}" presName="BalanceSpacing1" presStyleCnt="0"/>
      <dgm:spPr/>
    </dgm:pt>
    <dgm:pt modelId="{D9468B75-A86C-4307-881D-F289394B09EE}" type="pres">
      <dgm:prSet presAssocID="{194D60C6-01AC-4E09-936E-B4D57E50FCB4}" presName="Accent1Text" presStyleLbl="node1" presStyleIdx="3" presStyleCnt="6"/>
      <dgm:spPr/>
      <dgm:t>
        <a:bodyPr/>
        <a:lstStyle/>
        <a:p>
          <a:endParaRPr lang="cs-CZ"/>
        </a:p>
      </dgm:t>
    </dgm:pt>
    <dgm:pt modelId="{7563C148-0C3B-4D5C-9C62-8D7D045D81FC}" type="pres">
      <dgm:prSet presAssocID="{194D60C6-01AC-4E09-936E-B4D57E50FCB4}" presName="spaceBetweenRectangles" presStyleCnt="0"/>
      <dgm:spPr/>
    </dgm:pt>
    <dgm:pt modelId="{BC8DEBA8-A121-4173-8583-C2BE3A352523}" type="pres">
      <dgm:prSet presAssocID="{1EF4F84A-F2DB-419A-86A5-D6A8F5E9265E}" presName="composite" presStyleCnt="0"/>
      <dgm:spPr/>
    </dgm:pt>
    <dgm:pt modelId="{71657508-9737-494E-A4F0-6863A1079FDB}" type="pres">
      <dgm:prSet presAssocID="{1EF4F84A-F2DB-419A-86A5-D6A8F5E9265E}" presName="Parent1" presStyleLbl="node1" presStyleIdx="4" presStyleCnt="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8C76394-0216-4135-9A5D-B90604DFF748}" type="pres">
      <dgm:prSet presAssocID="{1EF4F84A-F2DB-419A-86A5-D6A8F5E9265E}" presName="Childtext1" presStyleLbl="revTx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578A29F-9800-4B55-914F-BED81CC8A3B9}" type="pres">
      <dgm:prSet presAssocID="{1EF4F84A-F2DB-419A-86A5-D6A8F5E9265E}" presName="BalanceSpacing" presStyleCnt="0"/>
      <dgm:spPr/>
    </dgm:pt>
    <dgm:pt modelId="{FC2299C3-3480-4F0A-B494-DB1D3ADA67F1}" type="pres">
      <dgm:prSet presAssocID="{1EF4F84A-F2DB-419A-86A5-D6A8F5E9265E}" presName="BalanceSpacing1" presStyleCnt="0"/>
      <dgm:spPr/>
    </dgm:pt>
    <dgm:pt modelId="{1ADB79AD-1A12-48F4-A05B-3229D587F1C3}" type="pres">
      <dgm:prSet presAssocID="{0951B5FB-C3BE-4CCE-A6B7-D469320BA372}" presName="Accent1Text" presStyleLbl="node1" presStyleIdx="5" presStyleCnt="6"/>
      <dgm:spPr/>
      <dgm:t>
        <a:bodyPr/>
        <a:lstStyle/>
        <a:p>
          <a:endParaRPr lang="cs-CZ"/>
        </a:p>
      </dgm:t>
    </dgm:pt>
  </dgm:ptLst>
  <dgm:cxnLst>
    <dgm:cxn modelId="{5BC911AA-75A4-4EE1-9371-6DA7F5CEBCC4}" type="presOf" srcId="{3D26E882-E843-4908-BD18-79CDEE28A841}" destId="{FD6085FC-D9E7-4D3D-B26C-54548AA83F25}" srcOrd="0" destOrd="0" presId="urn:microsoft.com/office/officeart/2008/layout/AlternatingHexagons"/>
    <dgm:cxn modelId="{83F3080D-827B-48A2-A3B0-511C58AA8B3E}" type="presOf" srcId="{1CF041D7-5321-4128-A26A-9EE9E1142633}" destId="{6ECF762A-0A3D-479B-A8C0-7EE13E32EF67}" srcOrd="0" destOrd="0" presId="urn:microsoft.com/office/officeart/2008/layout/AlternatingHexagons"/>
    <dgm:cxn modelId="{7EBD6418-E05F-4B0C-B12B-5D79D483A40F}" type="presOf" srcId="{ADBAA096-B553-4383-B79E-2C9A59D38940}" destId="{8C0ECEBD-0996-43D7-8CB0-CEC6A17F9F33}" srcOrd="0" destOrd="0" presId="urn:microsoft.com/office/officeart/2008/layout/AlternatingHexagons"/>
    <dgm:cxn modelId="{19E9618F-4D4C-4C13-9888-4E4C377E9C3F}" srcId="{ADBAA096-B553-4383-B79E-2C9A59D38940}" destId="{3D26E882-E843-4908-BD18-79CDEE28A841}" srcOrd="1" destOrd="0" parTransId="{CD738203-B0E5-42AC-B4FE-E52F0D53549F}" sibTransId="{194D60C6-01AC-4E09-936E-B4D57E50FCB4}"/>
    <dgm:cxn modelId="{3218BC0F-E56B-4811-AB1F-9E8E0157BD24}" type="presOf" srcId="{DACC8C49-51EF-4B2E-94F1-5B4BEB925E95}" destId="{8692B7BC-743E-4087-9553-FAB2BD85B1A6}" srcOrd="0" destOrd="0" presId="urn:microsoft.com/office/officeart/2008/layout/AlternatingHexagons"/>
    <dgm:cxn modelId="{4E14A9C9-C46B-4E13-9073-161DD9DBE12C}" type="presOf" srcId="{3F91EC55-D954-4B15-A504-37DB62D2A73B}" destId="{AEA55595-8AC2-4EC3-A423-7D4CD5A6E12B}" srcOrd="0" destOrd="0" presId="urn:microsoft.com/office/officeart/2008/layout/AlternatingHexagons"/>
    <dgm:cxn modelId="{4CDE1224-B27B-406F-83A4-5F3AF67E5996}" srcId="{1EF4F84A-F2DB-419A-86A5-D6A8F5E9265E}" destId="{97843F8E-2418-4501-BF4C-AACF7E75B044}" srcOrd="0" destOrd="0" parTransId="{BD3B6098-F8F3-4D19-B5FB-F4BC1910665D}" sibTransId="{148926AB-B2F5-40D1-9A9F-6ADDD4421D31}"/>
    <dgm:cxn modelId="{59E2E3D1-4B18-41F1-BE03-5D3B990D4B17}" type="presOf" srcId="{194D60C6-01AC-4E09-936E-B4D57E50FCB4}" destId="{D9468B75-A86C-4307-881D-F289394B09EE}" srcOrd="0" destOrd="0" presId="urn:microsoft.com/office/officeart/2008/layout/AlternatingHexagons"/>
    <dgm:cxn modelId="{CFB29BCA-E694-4945-9C9B-F752A8FF535F}" srcId="{3D26E882-E843-4908-BD18-79CDEE28A841}" destId="{DACC8C49-51EF-4B2E-94F1-5B4BEB925E95}" srcOrd="0" destOrd="0" parTransId="{DCFE5483-048C-4655-A644-5E0B87ACE0F3}" sibTransId="{D2DA55BD-9E78-48CF-9487-0B1228F3F8CF}"/>
    <dgm:cxn modelId="{CEA1DF5A-32D4-47B8-A86B-DE7AD9921611}" type="presOf" srcId="{97D0F433-998F-48E4-9E2A-EAA5DEB19812}" destId="{583852A5-984F-439A-A660-E9942E49B804}" srcOrd="0" destOrd="0" presId="urn:microsoft.com/office/officeart/2008/layout/AlternatingHexagons"/>
    <dgm:cxn modelId="{F45F41F2-969A-4F42-A05C-FA308CC10230}" srcId="{1CF041D7-5321-4128-A26A-9EE9E1142633}" destId="{3F91EC55-D954-4B15-A504-37DB62D2A73B}" srcOrd="0" destOrd="0" parTransId="{EDB7E7A1-8E18-4657-8860-969C6F526F21}" sibTransId="{CBC9BBEE-ACF9-4A4E-BB81-858328DD05BC}"/>
    <dgm:cxn modelId="{1199674A-7591-4B04-B9A1-AFAC0CC1E032}" srcId="{ADBAA096-B553-4383-B79E-2C9A59D38940}" destId="{1EF4F84A-F2DB-419A-86A5-D6A8F5E9265E}" srcOrd="2" destOrd="0" parTransId="{537B7525-FD23-4900-9333-731E9C180F50}" sibTransId="{0951B5FB-C3BE-4CCE-A6B7-D469320BA372}"/>
    <dgm:cxn modelId="{5CAA69E6-F51D-47AA-963E-53118920BACF}" type="presOf" srcId="{97843F8E-2418-4501-BF4C-AACF7E75B044}" destId="{58C76394-0216-4135-9A5D-B90604DFF748}" srcOrd="0" destOrd="0" presId="urn:microsoft.com/office/officeart/2008/layout/AlternatingHexagons"/>
    <dgm:cxn modelId="{3C257C27-25F4-45C5-9B0A-5D6F888AF6D4}" type="presOf" srcId="{1EF4F84A-F2DB-419A-86A5-D6A8F5E9265E}" destId="{71657508-9737-494E-A4F0-6863A1079FDB}" srcOrd="0" destOrd="0" presId="urn:microsoft.com/office/officeart/2008/layout/AlternatingHexagons"/>
    <dgm:cxn modelId="{A285085E-4AAF-41EB-A641-91DB237DFBEF}" srcId="{ADBAA096-B553-4383-B79E-2C9A59D38940}" destId="{1CF041D7-5321-4128-A26A-9EE9E1142633}" srcOrd="0" destOrd="0" parTransId="{4AD18D82-575B-43A9-ADAE-4189C01584ED}" sibTransId="{97D0F433-998F-48E4-9E2A-EAA5DEB19812}"/>
    <dgm:cxn modelId="{551B93F6-DA4E-4CD4-95E4-69BCA5177D1C}" type="presOf" srcId="{0951B5FB-C3BE-4CCE-A6B7-D469320BA372}" destId="{1ADB79AD-1A12-48F4-A05B-3229D587F1C3}" srcOrd="0" destOrd="0" presId="urn:microsoft.com/office/officeart/2008/layout/AlternatingHexagons"/>
    <dgm:cxn modelId="{BA9E09EC-C896-46C5-AD19-6CB23B24680C}" type="presParOf" srcId="{8C0ECEBD-0996-43D7-8CB0-CEC6A17F9F33}" destId="{D5966BC7-4741-4FC7-AF62-D3FD47239AF7}" srcOrd="0" destOrd="0" presId="urn:microsoft.com/office/officeart/2008/layout/AlternatingHexagons"/>
    <dgm:cxn modelId="{6248E3E7-33B5-4913-B136-E3891FACC6DA}" type="presParOf" srcId="{D5966BC7-4741-4FC7-AF62-D3FD47239AF7}" destId="{6ECF762A-0A3D-479B-A8C0-7EE13E32EF67}" srcOrd="0" destOrd="0" presId="urn:microsoft.com/office/officeart/2008/layout/AlternatingHexagons"/>
    <dgm:cxn modelId="{95C1188A-8BEE-4877-A7E3-238ADBAAD50B}" type="presParOf" srcId="{D5966BC7-4741-4FC7-AF62-D3FD47239AF7}" destId="{AEA55595-8AC2-4EC3-A423-7D4CD5A6E12B}" srcOrd="1" destOrd="0" presId="urn:microsoft.com/office/officeart/2008/layout/AlternatingHexagons"/>
    <dgm:cxn modelId="{49D6477F-03ED-4D78-94B4-560E3B47B1FA}" type="presParOf" srcId="{D5966BC7-4741-4FC7-AF62-D3FD47239AF7}" destId="{88D6348D-C36C-416A-A94F-890F3BBDEDDA}" srcOrd="2" destOrd="0" presId="urn:microsoft.com/office/officeart/2008/layout/AlternatingHexagons"/>
    <dgm:cxn modelId="{BEA92A3E-7A8C-4DF2-AC85-532118CA891F}" type="presParOf" srcId="{D5966BC7-4741-4FC7-AF62-D3FD47239AF7}" destId="{9AF399B8-5F87-4F35-9F16-F2172743FE85}" srcOrd="3" destOrd="0" presId="urn:microsoft.com/office/officeart/2008/layout/AlternatingHexagons"/>
    <dgm:cxn modelId="{986FE166-479C-4805-AF66-755C3D4CCC33}" type="presParOf" srcId="{D5966BC7-4741-4FC7-AF62-D3FD47239AF7}" destId="{583852A5-984F-439A-A660-E9942E49B804}" srcOrd="4" destOrd="0" presId="urn:microsoft.com/office/officeart/2008/layout/AlternatingHexagons"/>
    <dgm:cxn modelId="{1CF30BA0-796D-4F23-841B-FB3FE8ECC909}" type="presParOf" srcId="{8C0ECEBD-0996-43D7-8CB0-CEC6A17F9F33}" destId="{756AAA32-3916-4CE2-811E-218F811D3BBE}" srcOrd="1" destOrd="0" presId="urn:microsoft.com/office/officeart/2008/layout/AlternatingHexagons"/>
    <dgm:cxn modelId="{9C595175-EDD1-4A92-882A-8D870FAFAD54}" type="presParOf" srcId="{8C0ECEBD-0996-43D7-8CB0-CEC6A17F9F33}" destId="{51B10F13-A468-4F43-8F21-9A2C8E1C0F35}" srcOrd="2" destOrd="0" presId="urn:microsoft.com/office/officeart/2008/layout/AlternatingHexagons"/>
    <dgm:cxn modelId="{86C43277-9BE2-40BE-A289-583B15F61DB8}" type="presParOf" srcId="{51B10F13-A468-4F43-8F21-9A2C8E1C0F35}" destId="{FD6085FC-D9E7-4D3D-B26C-54548AA83F25}" srcOrd="0" destOrd="0" presId="urn:microsoft.com/office/officeart/2008/layout/AlternatingHexagons"/>
    <dgm:cxn modelId="{4B0F1DA6-7A84-4BDB-9598-BBD15F42D9F7}" type="presParOf" srcId="{51B10F13-A468-4F43-8F21-9A2C8E1C0F35}" destId="{8692B7BC-743E-4087-9553-FAB2BD85B1A6}" srcOrd="1" destOrd="0" presId="urn:microsoft.com/office/officeart/2008/layout/AlternatingHexagons"/>
    <dgm:cxn modelId="{306166E1-F041-4378-9B09-18BE73DA2D9F}" type="presParOf" srcId="{51B10F13-A468-4F43-8F21-9A2C8E1C0F35}" destId="{97941E47-C6E5-4A3D-A9F7-247BAA3878FB}" srcOrd="2" destOrd="0" presId="urn:microsoft.com/office/officeart/2008/layout/AlternatingHexagons"/>
    <dgm:cxn modelId="{DF97FBAF-A3FE-4EE1-8E1F-C7053118DBC2}" type="presParOf" srcId="{51B10F13-A468-4F43-8F21-9A2C8E1C0F35}" destId="{C299773D-4037-4D08-9291-C9FEB4942DEA}" srcOrd="3" destOrd="0" presId="urn:microsoft.com/office/officeart/2008/layout/AlternatingHexagons"/>
    <dgm:cxn modelId="{7AC604F8-24E5-41FF-B2BE-CEE86C285728}" type="presParOf" srcId="{51B10F13-A468-4F43-8F21-9A2C8E1C0F35}" destId="{D9468B75-A86C-4307-881D-F289394B09EE}" srcOrd="4" destOrd="0" presId="urn:microsoft.com/office/officeart/2008/layout/AlternatingHexagons"/>
    <dgm:cxn modelId="{14D28BA6-036D-40DD-8BD8-4A1F7F47E42D}" type="presParOf" srcId="{8C0ECEBD-0996-43D7-8CB0-CEC6A17F9F33}" destId="{7563C148-0C3B-4D5C-9C62-8D7D045D81FC}" srcOrd="3" destOrd="0" presId="urn:microsoft.com/office/officeart/2008/layout/AlternatingHexagons"/>
    <dgm:cxn modelId="{5E38B411-FEAF-47D7-8867-B9D363B69503}" type="presParOf" srcId="{8C0ECEBD-0996-43D7-8CB0-CEC6A17F9F33}" destId="{BC8DEBA8-A121-4173-8583-C2BE3A352523}" srcOrd="4" destOrd="0" presId="urn:microsoft.com/office/officeart/2008/layout/AlternatingHexagons"/>
    <dgm:cxn modelId="{6E16F9DD-D41A-4B8A-9E72-8576E7CDCA34}" type="presParOf" srcId="{BC8DEBA8-A121-4173-8583-C2BE3A352523}" destId="{71657508-9737-494E-A4F0-6863A1079FDB}" srcOrd="0" destOrd="0" presId="urn:microsoft.com/office/officeart/2008/layout/AlternatingHexagons"/>
    <dgm:cxn modelId="{0A324F37-657A-429B-AC1B-EB28F065F89A}" type="presParOf" srcId="{BC8DEBA8-A121-4173-8583-C2BE3A352523}" destId="{58C76394-0216-4135-9A5D-B90604DFF748}" srcOrd="1" destOrd="0" presId="urn:microsoft.com/office/officeart/2008/layout/AlternatingHexagons"/>
    <dgm:cxn modelId="{FD92F785-A527-47F1-8176-6BB949F440D4}" type="presParOf" srcId="{BC8DEBA8-A121-4173-8583-C2BE3A352523}" destId="{3578A29F-9800-4B55-914F-BED81CC8A3B9}" srcOrd="2" destOrd="0" presId="urn:microsoft.com/office/officeart/2008/layout/AlternatingHexagons"/>
    <dgm:cxn modelId="{E864B20E-52D8-423E-9A5B-D5DF69A9376D}" type="presParOf" srcId="{BC8DEBA8-A121-4173-8583-C2BE3A352523}" destId="{FC2299C3-3480-4F0A-B494-DB1D3ADA67F1}" srcOrd="3" destOrd="0" presId="urn:microsoft.com/office/officeart/2008/layout/AlternatingHexagons"/>
    <dgm:cxn modelId="{B7277C03-6BB9-4E9E-A7B8-55523800EB48}" type="presParOf" srcId="{BC8DEBA8-A121-4173-8583-C2BE3A352523}" destId="{1ADB79AD-1A12-48F4-A05B-3229D587F1C3}" srcOrd="4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A4A8FCE-1567-4442-A01C-B41CF9E4F858}" type="doc">
      <dgm:prSet loTypeId="urn:microsoft.com/office/officeart/2005/8/layout/list1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E51692E8-5004-41BC-8A49-FF5D75EBC85D}">
      <dgm:prSet phldrT="[Text]"/>
      <dgm:spPr/>
      <dgm:t>
        <a:bodyPr/>
        <a:lstStyle/>
        <a:p>
          <a:r>
            <a:rPr lang="cs-CZ" dirty="0" smtClean="0"/>
            <a:t>chov prasat</a:t>
          </a:r>
          <a:endParaRPr lang="cs-CZ" dirty="0"/>
        </a:p>
      </dgm:t>
    </dgm:pt>
    <dgm:pt modelId="{06846F7B-8BF0-4510-A7F9-D003064BF735}" type="parTrans" cxnId="{7B875E6D-F127-4877-87B0-3EF9BC5EB9CE}">
      <dgm:prSet/>
      <dgm:spPr/>
      <dgm:t>
        <a:bodyPr/>
        <a:lstStyle/>
        <a:p>
          <a:endParaRPr lang="cs-CZ"/>
        </a:p>
      </dgm:t>
    </dgm:pt>
    <dgm:pt modelId="{B635C222-6402-4D94-B33D-04952AEADA1E}" type="sibTrans" cxnId="{7B875E6D-F127-4877-87B0-3EF9BC5EB9CE}">
      <dgm:prSet/>
      <dgm:spPr/>
      <dgm:t>
        <a:bodyPr/>
        <a:lstStyle/>
        <a:p>
          <a:endParaRPr lang="cs-CZ"/>
        </a:p>
      </dgm:t>
    </dgm:pt>
    <dgm:pt modelId="{5CCE1251-2908-4F91-A225-B7DB6E86C293}">
      <dgm:prSet phldrT="[Text]"/>
      <dgm:spPr/>
      <dgm:t>
        <a:bodyPr/>
        <a:lstStyle/>
        <a:p>
          <a:r>
            <a:rPr lang="cs-CZ" dirty="0" smtClean="0"/>
            <a:t>bource morušového</a:t>
          </a:r>
          <a:endParaRPr lang="cs-CZ" dirty="0"/>
        </a:p>
      </dgm:t>
    </dgm:pt>
    <dgm:pt modelId="{66D1B8E4-5A05-4DE2-A847-ECDDA4F7CDEE}" type="parTrans" cxnId="{E8A78879-8444-456E-AFEF-247E1B4930CA}">
      <dgm:prSet/>
      <dgm:spPr/>
      <dgm:t>
        <a:bodyPr/>
        <a:lstStyle/>
        <a:p>
          <a:endParaRPr lang="cs-CZ"/>
        </a:p>
      </dgm:t>
    </dgm:pt>
    <dgm:pt modelId="{34D451F4-34BF-46A8-9D9A-8D0043902419}" type="sibTrans" cxnId="{E8A78879-8444-456E-AFEF-247E1B4930CA}">
      <dgm:prSet/>
      <dgm:spPr/>
      <dgm:t>
        <a:bodyPr/>
        <a:lstStyle/>
        <a:p>
          <a:endParaRPr lang="cs-CZ"/>
        </a:p>
      </dgm:t>
    </dgm:pt>
    <dgm:pt modelId="{F9D9A6D4-A4A7-47CC-902C-6A76F189272A}">
      <dgm:prSet phldrT="[Text]"/>
      <dgm:spPr/>
      <dgm:t>
        <a:bodyPr/>
        <a:lstStyle/>
        <a:p>
          <a:r>
            <a:rPr lang="cs-CZ" dirty="0" smtClean="0"/>
            <a:t>rybolov</a:t>
          </a:r>
          <a:endParaRPr lang="cs-CZ" dirty="0"/>
        </a:p>
      </dgm:t>
    </dgm:pt>
    <dgm:pt modelId="{6FBFD858-0318-41FF-BF87-7BF2A94B5926}" type="parTrans" cxnId="{44CE1D8C-6511-4DC0-8F09-DB410574FE91}">
      <dgm:prSet/>
      <dgm:spPr/>
      <dgm:t>
        <a:bodyPr/>
        <a:lstStyle/>
        <a:p>
          <a:endParaRPr lang="cs-CZ"/>
        </a:p>
      </dgm:t>
    </dgm:pt>
    <dgm:pt modelId="{A2DF2A7B-9ED8-4819-BACE-37F33352635B}" type="sibTrans" cxnId="{44CE1D8C-6511-4DC0-8F09-DB410574FE91}">
      <dgm:prSet/>
      <dgm:spPr/>
      <dgm:t>
        <a:bodyPr/>
        <a:lstStyle/>
        <a:p>
          <a:endParaRPr lang="cs-CZ"/>
        </a:p>
      </dgm:t>
    </dgm:pt>
    <dgm:pt modelId="{A6153E0C-5CAC-49F0-87AF-41E1EF67E5D0}" type="pres">
      <dgm:prSet presAssocID="{DA4A8FCE-1567-4442-A01C-B41CF9E4F85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F1D19D9-E190-481F-BBE7-3800E41CFD2D}" type="pres">
      <dgm:prSet presAssocID="{E51692E8-5004-41BC-8A49-FF5D75EBC85D}" presName="parentLin" presStyleCnt="0"/>
      <dgm:spPr/>
    </dgm:pt>
    <dgm:pt modelId="{90A86AD3-21AC-497D-9EF1-F55CC150CD67}" type="pres">
      <dgm:prSet presAssocID="{E51692E8-5004-41BC-8A49-FF5D75EBC85D}" presName="parentLeftMargin" presStyleLbl="node1" presStyleIdx="0" presStyleCnt="3"/>
      <dgm:spPr/>
      <dgm:t>
        <a:bodyPr/>
        <a:lstStyle/>
        <a:p>
          <a:endParaRPr lang="cs-CZ"/>
        </a:p>
      </dgm:t>
    </dgm:pt>
    <dgm:pt modelId="{13D4668E-60FB-4B00-A712-1E9F3D162BA5}" type="pres">
      <dgm:prSet presAssocID="{E51692E8-5004-41BC-8A49-FF5D75EBC85D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1F0D547-64C6-4BC0-9EFC-1EF3F638188B}" type="pres">
      <dgm:prSet presAssocID="{E51692E8-5004-41BC-8A49-FF5D75EBC85D}" presName="negativeSpace" presStyleCnt="0"/>
      <dgm:spPr/>
    </dgm:pt>
    <dgm:pt modelId="{3F544E06-1415-4C83-A50F-1725B31FA7CD}" type="pres">
      <dgm:prSet presAssocID="{E51692E8-5004-41BC-8A49-FF5D75EBC85D}" presName="childText" presStyleLbl="conFgAcc1" presStyleIdx="0" presStyleCnt="3">
        <dgm:presLayoutVars>
          <dgm:bulletEnabled val="1"/>
        </dgm:presLayoutVars>
      </dgm:prSet>
      <dgm:spPr/>
    </dgm:pt>
    <dgm:pt modelId="{64C8D8A3-8152-4556-9BD6-5DE204436E57}" type="pres">
      <dgm:prSet presAssocID="{B635C222-6402-4D94-B33D-04952AEADA1E}" presName="spaceBetweenRectangles" presStyleCnt="0"/>
      <dgm:spPr/>
    </dgm:pt>
    <dgm:pt modelId="{6F65DD42-4F45-4156-A0E2-C92B544D91E5}" type="pres">
      <dgm:prSet presAssocID="{5CCE1251-2908-4F91-A225-B7DB6E86C293}" presName="parentLin" presStyleCnt="0"/>
      <dgm:spPr/>
    </dgm:pt>
    <dgm:pt modelId="{A1C58189-D127-424E-8BDD-D4A078799DDD}" type="pres">
      <dgm:prSet presAssocID="{5CCE1251-2908-4F91-A225-B7DB6E86C293}" presName="parentLeftMargin" presStyleLbl="node1" presStyleIdx="0" presStyleCnt="3"/>
      <dgm:spPr/>
      <dgm:t>
        <a:bodyPr/>
        <a:lstStyle/>
        <a:p>
          <a:endParaRPr lang="cs-CZ"/>
        </a:p>
      </dgm:t>
    </dgm:pt>
    <dgm:pt modelId="{435C94FD-2D73-456F-AB46-62A6917C7C68}" type="pres">
      <dgm:prSet presAssocID="{5CCE1251-2908-4F91-A225-B7DB6E86C293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ADA2462-9D7C-4599-8F73-7EE752FCFF0A}" type="pres">
      <dgm:prSet presAssocID="{5CCE1251-2908-4F91-A225-B7DB6E86C293}" presName="negativeSpace" presStyleCnt="0"/>
      <dgm:spPr/>
    </dgm:pt>
    <dgm:pt modelId="{02FD37C0-F33C-4B70-B015-DDF0DBA9EB75}" type="pres">
      <dgm:prSet presAssocID="{5CCE1251-2908-4F91-A225-B7DB6E86C293}" presName="childText" presStyleLbl="conFgAcc1" presStyleIdx="1" presStyleCnt="3">
        <dgm:presLayoutVars>
          <dgm:bulletEnabled val="1"/>
        </dgm:presLayoutVars>
      </dgm:prSet>
      <dgm:spPr/>
    </dgm:pt>
    <dgm:pt modelId="{169CB980-872D-4A6A-823B-2C6B04E6EE8E}" type="pres">
      <dgm:prSet presAssocID="{34D451F4-34BF-46A8-9D9A-8D0043902419}" presName="spaceBetweenRectangles" presStyleCnt="0"/>
      <dgm:spPr/>
    </dgm:pt>
    <dgm:pt modelId="{04A3647A-B4C5-4A84-8545-74AD6273A2F9}" type="pres">
      <dgm:prSet presAssocID="{F9D9A6D4-A4A7-47CC-902C-6A76F189272A}" presName="parentLin" presStyleCnt="0"/>
      <dgm:spPr/>
    </dgm:pt>
    <dgm:pt modelId="{320D81A3-6319-4799-B9DB-F3ECEF953600}" type="pres">
      <dgm:prSet presAssocID="{F9D9A6D4-A4A7-47CC-902C-6A76F189272A}" presName="parentLeftMargin" presStyleLbl="node1" presStyleIdx="1" presStyleCnt="3"/>
      <dgm:spPr/>
      <dgm:t>
        <a:bodyPr/>
        <a:lstStyle/>
        <a:p>
          <a:endParaRPr lang="cs-CZ"/>
        </a:p>
      </dgm:t>
    </dgm:pt>
    <dgm:pt modelId="{3D5AE43C-1AE8-4449-A2D2-616605AA1C97}" type="pres">
      <dgm:prSet presAssocID="{F9D9A6D4-A4A7-47CC-902C-6A76F189272A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113987B-17C9-4C50-ABCE-1E84C35D5D60}" type="pres">
      <dgm:prSet presAssocID="{F9D9A6D4-A4A7-47CC-902C-6A76F189272A}" presName="negativeSpace" presStyleCnt="0"/>
      <dgm:spPr/>
    </dgm:pt>
    <dgm:pt modelId="{0E5E38FF-1422-4426-97B0-BA994EDDF231}" type="pres">
      <dgm:prSet presAssocID="{F9D9A6D4-A4A7-47CC-902C-6A76F189272A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156C076E-A7F6-418A-8515-12C85B3D8284}" type="presOf" srcId="{F9D9A6D4-A4A7-47CC-902C-6A76F189272A}" destId="{3D5AE43C-1AE8-4449-A2D2-616605AA1C97}" srcOrd="1" destOrd="0" presId="urn:microsoft.com/office/officeart/2005/8/layout/list1"/>
    <dgm:cxn modelId="{4818F21D-3774-43AE-BC52-4E07CEC99AEA}" type="presOf" srcId="{DA4A8FCE-1567-4442-A01C-B41CF9E4F858}" destId="{A6153E0C-5CAC-49F0-87AF-41E1EF67E5D0}" srcOrd="0" destOrd="0" presId="urn:microsoft.com/office/officeart/2005/8/layout/list1"/>
    <dgm:cxn modelId="{44CE1D8C-6511-4DC0-8F09-DB410574FE91}" srcId="{DA4A8FCE-1567-4442-A01C-B41CF9E4F858}" destId="{F9D9A6D4-A4A7-47CC-902C-6A76F189272A}" srcOrd="2" destOrd="0" parTransId="{6FBFD858-0318-41FF-BF87-7BF2A94B5926}" sibTransId="{A2DF2A7B-9ED8-4819-BACE-37F33352635B}"/>
    <dgm:cxn modelId="{14AB4F3B-F5B9-4712-B293-4DD5D027E684}" type="presOf" srcId="{E51692E8-5004-41BC-8A49-FF5D75EBC85D}" destId="{90A86AD3-21AC-497D-9EF1-F55CC150CD67}" srcOrd="0" destOrd="0" presId="urn:microsoft.com/office/officeart/2005/8/layout/list1"/>
    <dgm:cxn modelId="{BD148787-A4E3-4B6B-95B0-500AE397FF5F}" type="presOf" srcId="{E51692E8-5004-41BC-8A49-FF5D75EBC85D}" destId="{13D4668E-60FB-4B00-A712-1E9F3D162BA5}" srcOrd="1" destOrd="0" presId="urn:microsoft.com/office/officeart/2005/8/layout/list1"/>
    <dgm:cxn modelId="{21435E18-209E-44C5-9BF7-36739A3E3DC3}" type="presOf" srcId="{5CCE1251-2908-4F91-A225-B7DB6E86C293}" destId="{A1C58189-D127-424E-8BDD-D4A078799DDD}" srcOrd="0" destOrd="0" presId="urn:microsoft.com/office/officeart/2005/8/layout/list1"/>
    <dgm:cxn modelId="{7B875E6D-F127-4877-87B0-3EF9BC5EB9CE}" srcId="{DA4A8FCE-1567-4442-A01C-B41CF9E4F858}" destId="{E51692E8-5004-41BC-8A49-FF5D75EBC85D}" srcOrd="0" destOrd="0" parTransId="{06846F7B-8BF0-4510-A7F9-D003064BF735}" sibTransId="{B635C222-6402-4D94-B33D-04952AEADA1E}"/>
    <dgm:cxn modelId="{E7170682-4F34-4514-BD7F-8FF5194D9932}" type="presOf" srcId="{F9D9A6D4-A4A7-47CC-902C-6A76F189272A}" destId="{320D81A3-6319-4799-B9DB-F3ECEF953600}" srcOrd="0" destOrd="0" presId="urn:microsoft.com/office/officeart/2005/8/layout/list1"/>
    <dgm:cxn modelId="{4EC26478-FB8A-463D-BCFB-E48F1F1F9456}" type="presOf" srcId="{5CCE1251-2908-4F91-A225-B7DB6E86C293}" destId="{435C94FD-2D73-456F-AB46-62A6917C7C68}" srcOrd="1" destOrd="0" presId="urn:microsoft.com/office/officeart/2005/8/layout/list1"/>
    <dgm:cxn modelId="{E8A78879-8444-456E-AFEF-247E1B4930CA}" srcId="{DA4A8FCE-1567-4442-A01C-B41CF9E4F858}" destId="{5CCE1251-2908-4F91-A225-B7DB6E86C293}" srcOrd="1" destOrd="0" parTransId="{66D1B8E4-5A05-4DE2-A847-ECDDA4F7CDEE}" sibTransId="{34D451F4-34BF-46A8-9D9A-8D0043902419}"/>
    <dgm:cxn modelId="{BE605AF6-56E1-4F71-992E-E3F8C2407901}" type="presParOf" srcId="{A6153E0C-5CAC-49F0-87AF-41E1EF67E5D0}" destId="{7F1D19D9-E190-481F-BBE7-3800E41CFD2D}" srcOrd="0" destOrd="0" presId="urn:microsoft.com/office/officeart/2005/8/layout/list1"/>
    <dgm:cxn modelId="{73EF9229-BBE5-40ED-8DB0-E97E6DB6F96B}" type="presParOf" srcId="{7F1D19D9-E190-481F-BBE7-3800E41CFD2D}" destId="{90A86AD3-21AC-497D-9EF1-F55CC150CD67}" srcOrd="0" destOrd="0" presId="urn:microsoft.com/office/officeart/2005/8/layout/list1"/>
    <dgm:cxn modelId="{4FD762B4-7AFD-4813-AAA7-6AC386F3F79B}" type="presParOf" srcId="{7F1D19D9-E190-481F-BBE7-3800E41CFD2D}" destId="{13D4668E-60FB-4B00-A712-1E9F3D162BA5}" srcOrd="1" destOrd="0" presId="urn:microsoft.com/office/officeart/2005/8/layout/list1"/>
    <dgm:cxn modelId="{FE76602D-E48A-4D65-81B0-F385F12335BA}" type="presParOf" srcId="{A6153E0C-5CAC-49F0-87AF-41E1EF67E5D0}" destId="{11F0D547-64C6-4BC0-9EFC-1EF3F638188B}" srcOrd="1" destOrd="0" presId="urn:microsoft.com/office/officeart/2005/8/layout/list1"/>
    <dgm:cxn modelId="{F4FE357A-2B37-422A-829E-AE4AD7A41EE5}" type="presParOf" srcId="{A6153E0C-5CAC-49F0-87AF-41E1EF67E5D0}" destId="{3F544E06-1415-4C83-A50F-1725B31FA7CD}" srcOrd="2" destOrd="0" presId="urn:microsoft.com/office/officeart/2005/8/layout/list1"/>
    <dgm:cxn modelId="{5992D0DF-5E6E-4FAC-802E-CC636C1F1A81}" type="presParOf" srcId="{A6153E0C-5CAC-49F0-87AF-41E1EF67E5D0}" destId="{64C8D8A3-8152-4556-9BD6-5DE204436E57}" srcOrd="3" destOrd="0" presId="urn:microsoft.com/office/officeart/2005/8/layout/list1"/>
    <dgm:cxn modelId="{9E772FE0-F5A3-4CC0-B428-041C979475E4}" type="presParOf" srcId="{A6153E0C-5CAC-49F0-87AF-41E1EF67E5D0}" destId="{6F65DD42-4F45-4156-A0E2-C92B544D91E5}" srcOrd="4" destOrd="0" presId="urn:microsoft.com/office/officeart/2005/8/layout/list1"/>
    <dgm:cxn modelId="{67BA48F3-0C88-49B1-8A45-3997EDB38F6B}" type="presParOf" srcId="{6F65DD42-4F45-4156-A0E2-C92B544D91E5}" destId="{A1C58189-D127-424E-8BDD-D4A078799DDD}" srcOrd="0" destOrd="0" presId="urn:microsoft.com/office/officeart/2005/8/layout/list1"/>
    <dgm:cxn modelId="{E7FF20DB-DD58-4C21-88F9-91A281B8F9CB}" type="presParOf" srcId="{6F65DD42-4F45-4156-A0E2-C92B544D91E5}" destId="{435C94FD-2D73-456F-AB46-62A6917C7C68}" srcOrd="1" destOrd="0" presId="urn:microsoft.com/office/officeart/2005/8/layout/list1"/>
    <dgm:cxn modelId="{226D5B96-06DB-42F5-8FFC-DAA1B7BF94DD}" type="presParOf" srcId="{A6153E0C-5CAC-49F0-87AF-41E1EF67E5D0}" destId="{BADA2462-9D7C-4599-8F73-7EE752FCFF0A}" srcOrd="5" destOrd="0" presId="urn:microsoft.com/office/officeart/2005/8/layout/list1"/>
    <dgm:cxn modelId="{CBACD66C-EB72-4C32-A134-C7A8162B5311}" type="presParOf" srcId="{A6153E0C-5CAC-49F0-87AF-41E1EF67E5D0}" destId="{02FD37C0-F33C-4B70-B015-DDF0DBA9EB75}" srcOrd="6" destOrd="0" presId="urn:microsoft.com/office/officeart/2005/8/layout/list1"/>
    <dgm:cxn modelId="{06BBD16A-AB70-439F-93CA-12D7660EC011}" type="presParOf" srcId="{A6153E0C-5CAC-49F0-87AF-41E1EF67E5D0}" destId="{169CB980-872D-4A6A-823B-2C6B04E6EE8E}" srcOrd="7" destOrd="0" presId="urn:microsoft.com/office/officeart/2005/8/layout/list1"/>
    <dgm:cxn modelId="{2E173893-43E7-495D-A9D9-19A63CE8DF21}" type="presParOf" srcId="{A6153E0C-5CAC-49F0-87AF-41E1EF67E5D0}" destId="{04A3647A-B4C5-4A84-8545-74AD6273A2F9}" srcOrd="8" destOrd="0" presId="urn:microsoft.com/office/officeart/2005/8/layout/list1"/>
    <dgm:cxn modelId="{BF8A2F72-7311-4370-A95C-D2A82172C4B6}" type="presParOf" srcId="{04A3647A-B4C5-4A84-8545-74AD6273A2F9}" destId="{320D81A3-6319-4799-B9DB-F3ECEF953600}" srcOrd="0" destOrd="0" presId="urn:microsoft.com/office/officeart/2005/8/layout/list1"/>
    <dgm:cxn modelId="{788D9C42-D45E-4F1D-8896-8C82AB165529}" type="presParOf" srcId="{04A3647A-B4C5-4A84-8545-74AD6273A2F9}" destId="{3D5AE43C-1AE8-4449-A2D2-616605AA1C97}" srcOrd="1" destOrd="0" presId="urn:microsoft.com/office/officeart/2005/8/layout/list1"/>
    <dgm:cxn modelId="{9FA83FB0-4AA3-49A1-B177-0DFC6ED081A0}" type="presParOf" srcId="{A6153E0C-5CAC-49F0-87AF-41E1EF67E5D0}" destId="{2113987B-17C9-4C50-ABCE-1E84C35D5D60}" srcOrd="9" destOrd="0" presId="urn:microsoft.com/office/officeart/2005/8/layout/list1"/>
    <dgm:cxn modelId="{4E75D338-F8A9-4ED4-A907-96AAC0FB77E0}" type="presParOf" srcId="{A6153E0C-5CAC-49F0-87AF-41E1EF67E5D0}" destId="{0E5E38FF-1422-4426-97B0-BA994EDDF231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74E0478-2E40-4C74-9E57-87BF4CF81E12}">
      <dsp:nvSpPr>
        <dsp:cNvPr id="0" name=""/>
        <dsp:cNvSpPr/>
      </dsp:nvSpPr>
      <dsp:spPr>
        <a:xfrm>
          <a:off x="1176292" y="1091"/>
          <a:ext cx="2435721" cy="146143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Čína</a:t>
          </a:r>
          <a:endParaRPr lang="cs-CZ" sz="2400" kern="1200" dirty="0"/>
        </a:p>
      </dsp:txBody>
      <dsp:txXfrm>
        <a:off x="1176292" y="1091"/>
        <a:ext cx="2435721" cy="1461432"/>
      </dsp:txXfrm>
    </dsp:sp>
    <dsp:sp modelId="{797808CF-BA3B-4AFC-8CA2-9FEB102997F8}">
      <dsp:nvSpPr>
        <dsp:cNvPr id="0" name=""/>
        <dsp:cNvSpPr/>
      </dsp:nvSpPr>
      <dsp:spPr>
        <a:xfrm>
          <a:off x="3855586" y="1091"/>
          <a:ext cx="2435721" cy="146143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Mongolsko</a:t>
          </a:r>
          <a:endParaRPr lang="cs-CZ" sz="2400" kern="1200" dirty="0"/>
        </a:p>
      </dsp:txBody>
      <dsp:txXfrm>
        <a:off x="3855586" y="1091"/>
        <a:ext cx="2435721" cy="1461432"/>
      </dsp:txXfrm>
    </dsp:sp>
    <dsp:sp modelId="{1E960F95-11D4-4AAC-A3A5-30431CEE2225}">
      <dsp:nvSpPr>
        <dsp:cNvPr id="0" name=""/>
        <dsp:cNvSpPr/>
      </dsp:nvSpPr>
      <dsp:spPr>
        <a:xfrm>
          <a:off x="1176292" y="1706096"/>
          <a:ext cx="2435721" cy="146143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Japonsko</a:t>
          </a:r>
          <a:endParaRPr lang="cs-CZ" sz="2400" kern="1200" dirty="0"/>
        </a:p>
      </dsp:txBody>
      <dsp:txXfrm>
        <a:off x="1176292" y="1706096"/>
        <a:ext cx="2435721" cy="1461432"/>
      </dsp:txXfrm>
    </dsp:sp>
    <dsp:sp modelId="{71804381-64AC-4CA8-A0D2-BE9DAE55ED0E}">
      <dsp:nvSpPr>
        <dsp:cNvPr id="0" name=""/>
        <dsp:cNvSpPr/>
      </dsp:nvSpPr>
      <dsp:spPr>
        <a:xfrm>
          <a:off x="3855586" y="1706096"/>
          <a:ext cx="2435721" cy="146143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Korejská lidově demokratická republika</a:t>
          </a:r>
          <a:endParaRPr lang="cs-CZ" sz="2400" kern="1200" dirty="0"/>
        </a:p>
      </dsp:txBody>
      <dsp:txXfrm>
        <a:off x="3855586" y="1706096"/>
        <a:ext cx="2435721" cy="1461432"/>
      </dsp:txXfrm>
    </dsp:sp>
    <dsp:sp modelId="{2EAECC1B-FEF3-40C2-95B8-7DEBBCBD57C1}">
      <dsp:nvSpPr>
        <dsp:cNvPr id="0" name=""/>
        <dsp:cNvSpPr/>
      </dsp:nvSpPr>
      <dsp:spPr>
        <a:xfrm>
          <a:off x="2515939" y="3411100"/>
          <a:ext cx="2435721" cy="146143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Korejská republika</a:t>
          </a:r>
          <a:endParaRPr lang="cs-CZ" sz="2400" kern="1200" dirty="0"/>
        </a:p>
      </dsp:txBody>
      <dsp:txXfrm>
        <a:off x="2515939" y="3411100"/>
        <a:ext cx="2435721" cy="1461432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824CA91-0AB9-45A4-B449-D9B1B8061BC7}">
      <dsp:nvSpPr>
        <dsp:cNvPr id="0" name=""/>
        <dsp:cNvSpPr/>
      </dsp:nvSpPr>
      <dsp:spPr>
        <a:xfrm>
          <a:off x="0" y="206837"/>
          <a:ext cx="7467600" cy="131917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09550" tIns="209550" rIns="209550" bIns="209550" numCol="1" spcCol="1270" anchor="ctr" anchorCtr="0">
          <a:noAutofit/>
        </a:bodyPr>
        <a:lstStyle/>
        <a:p>
          <a:pPr lvl="0" algn="l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500" kern="1200" dirty="0" smtClean="0"/>
            <a:t>3. největší stát světa</a:t>
          </a:r>
          <a:endParaRPr lang="cs-CZ" sz="5500" kern="1200" dirty="0"/>
        </a:p>
      </dsp:txBody>
      <dsp:txXfrm>
        <a:off x="0" y="206837"/>
        <a:ext cx="7467600" cy="1319175"/>
      </dsp:txXfrm>
    </dsp:sp>
    <dsp:sp modelId="{402FAF66-E270-4C91-91B2-45864F6F605D}">
      <dsp:nvSpPr>
        <dsp:cNvPr id="0" name=""/>
        <dsp:cNvSpPr/>
      </dsp:nvSpPr>
      <dsp:spPr>
        <a:xfrm>
          <a:off x="0" y="1526012"/>
          <a:ext cx="7467600" cy="910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7096" tIns="69850" rIns="391160" bIns="69850" numCol="1" spcCol="1270" anchor="t" anchorCtr="0">
          <a:noAutofit/>
        </a:bodyPr>
        <a:lstStyle/>
        <a:p>
          <a:pPr marL="285750" lvl="1" indent="-285750" algn="l" defTabSz="1911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cs-CZ" sz="4300" kern="1200" dirty="0" smtClean="0"/>
            <a:t>nejlidnatější</a:t>
          </a:r>
          <a:endParaRPr lang="cs-CZ" sz="4300" kern="1200" dirty="0"/>
        </a:p>
      </dsp:txBody>
      <dsp:txXfrm>
        <a:off x="0" y="1526012"/>
        <a:ext cx="7467600" cy="910800"/>
      </dsp:txXfrm>
    </dsp:sp>
    <dsp:sp modelId="{2E10D02A-D8D1-4BAB-B17E-F670C562B6FC}">
      <dsp:nvSpPr>
        <dsp:cNvPr id="0" name=""/>
        <dsp:cNvSpPr/>
      </dsp:nvSpPr>
      <dsp:spPr>
        <a:xfrm>
          <a:off x="0" y="2436812"/>
          <a:ext cx="7467600" cy="131917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09550" tIns="209550" rIns="209550" bIns="209550" numCol="1" spcCol="1270" anchor="ctr" anchorCtr="0">
          <a:noAutofit/>
        </a:bodyPr>
        <a:lstStyle/>
        <a:p>
          <a:pPr lvl="0" algn="l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500" kern="1200" dirty="0" smtClean="0"/>
            <a:t>1,3 miliardy obyvatel</a:t>
          </a:r>
          <a:endParaRPr lang="cs-CZ" sz="5500" kern="1200" dirty="0"/>
        </a:p>
      </dsp:txBody>
      <dsp:txXfrm>
        <a:off x="0" y="2436812"/>
        <a:ext cx="7467600" cy="1319175"/>
      </dsp:txXfrm>
    </dsp:sp>
    <dsp:sp modelId="{3EA1DBCC-E9E0-4C39-A89A-5742A09EE988}">
      <dsp:nvSpPr>
        <dsp:cNvPr id="0" name=""/>
        <dsp:cNvSpPr/>
      </dsp:nvSpPr>
      <dsp:spPr>
        <a:xfrm>
          <a:off x="0" y="3755987"/>
          <a:ext cx="7467600" cy="910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7096" tIns="69850" rIns="391160" bIns="69850" numCol="1" spcCol="1270" anchor="t" anchorCtr="0">
          <a:noAutofit/>
        </a:bodyPr>
        <a:lstStyle/>
        <a:p>
          <a:pPr marL="285750" lvl="1" indent="-285750" algn="l" defTabSz="1911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cs-CZ" sz="4300" kern="1200" dirty="0" smtClean="0"/>
            <a:t>1/5 lidstva</a:t>
          </a:r>
          <a:endParaRPr lang="cs-CZ" sz="4300" kern="1200" dirty="0"/>
        </a:p>
      </dsp:txBody>
      <dsp:txXfrm>
        <a:off x="0" y="3755987"/>
        <a:ext cx="7467600" cy="910800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46C6373-8515-4005-B90A-8F683D4733ED}">
      <dsp:nvSpPr>
        <dsp:cNvPr id="0" name=""/>
        <dsp:cNvSpPr/>
      </dsp:nvSpPr>
      <dsp:spPr>
        <a:xfrm>
          <a:off x="1408389" y="274398"/>
          <a:ext cx="4015328" cy="401524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000" dir="5400000" rotWithShape="0">
            <a:srgbClr val="000000">
              <a:alpha val="4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Číňané</a:t>
          </a:r>
          <a:endParaRPr lang="cs-CZ" sz="1600" kern="1200" dirty="0"/>
        </a:p>
      </dsp:txBody>
      <dsp:txXfrm>
        <a:off x="1408389" y="274398"/>
        <a:ext cx="4015328" cy="4015242"/>
      </dsp:txXfrm>
    </dsp:sp>
    <dsp:sp modelId="{07FC4AB4-F033-4397-AEC1-42CB5156E8F2}">
      <dsp:nvSpPr>
        <dsp:cNvPr id="0" name=""/>
        <dsp:cNvSpPr/>
      </dsp:nvSpPr>
      <dsp:spPr>
        <a:xfrm>
          <a:off x="3699449" y="91460"/>
          <a:ext cx="446562" cy="44655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000" dir="5400000" rotWithShape="0">
            <a:srgbClr val="000000">
              <a:alpha val="4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14B8003C-DF9F-40E5-9C1B-F92E9863DFE4}">
      <dsp:nvSpPr>
        <dsp:cNvPr id="0" name=""/>
        <dsp:cNvSpPr/>
      </dsp:nvSpPr>
      <dsp:spPr>
        <a:xfrm>
          <a:off x="2642036" y="3991311"/>
          <a:ext cx="323347" cy="32365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000" dir="5400000" rotWithShape="0">
            <a:srgbClr val="000000">
              <a:alpha val="4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4F4D0BCC-1D75-46DB-9384-BC7A325494CA}">
      <dsp:nvSpPr>
        <dsp:cNvPr id="0" name=""/>
        <dsp:cNvSpPr/>
      </dsp:nvSpPr>
      <dsp:spPr>
        <a:xfrm>
          <a:off x="5682096" y="1903948"/>
          <a:ext cx="323347" cy="32365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000" dir="5400000" rotWithShape="0">
            <a:srgbClr val="000000">
              <a:alpha val="4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7176CF6-C2BD-4401-80E1-3D4EF40E9EB9}">
      <dsp:nvSpPr>
        <dsp:cNvPr id="0" name=""/>
        <dsp:cNvSpPr/>
      </dsp:nvSpPr>
      <dsp:spPr>
        <a:xfrm>
          <a:off x="4134810" y="4335609"/>
          <a:ext cx="446562" cy="44655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000" dir="5400000" rotWithShape="0">
            <a:srgbClr val="000000">
              <a:alpha val="4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9682DC36-0069-4322-844B-F6E7751A32EB}">
      <dsp:nvSpPr>
        <dsp:cNvPr id="0" name=""/>
        <dsp:cNvSpPr/>
      </dsp:nvSpPr>
      <dsp:spPr>
        <a:xfrm>
          <a:off x="2733888" y="726112"/>
          <a:ext cx="323347" cy="32365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000" dir="5400000" rotWithShape="0">
            <a:srgbClr val="000000">
              <a:alpha val="4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EFD8477F-A673-4238-82B0-5AC54039F4E8}">
      <dsp:nvSpPr>
        <dsp:cNvPr id="0" name=""/>
        <dsp:cNvSpPr/>
      </dsp:nvSpPr>
      <dsp:spPr>
        <a:xfrm>
          <a:off x="1714560" y="2577533"/>
          <a:ext cx="323347" cy="32365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000" dir="5400000" rotWithShape="0">
            <a:srgbClr val="000000">
              <a:alpha val="4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73184EEA-0A75-4C63-9B7A-997A123AAEE4}">
      <dsp:nvSpPr>
        <dsp:cNvPr id="0" name=""/>
        <dsp:cNvSpPr/>
      </dsp:nvSpPr>
      <dsp:spPr>
        <a:xfrm>
          <a:off x="153832" y="999111"/>
          <a:ext cx="1632417" cy="163189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000" dir="5400000" rotWithShape="0">
            <a:srgbClr val="000000">
              <a:alpha val="4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Tibeťané</a:t>
          </a:r>
          <a:endParaRPr lang="cs-CZ" sz="1600" kern="1200" dirty="0"/>
        </a:p>
      </dsp:txBody>
      <dsp:txXfrm>
        <a:off x="153832" y="999111"/>
        <a:ext cx="1632417" cy="1631895"/>
      </dsp:txXfrm>
    </dsp:sp>
    <dsp:sp modelId="{D009CAA4-D000-4778-A9E8-DD19A5340011}">
      <dsp:nvSpPr>
        <dsp:cNvPr id="0" name=""/>
        <dsp:cNvSpPr/>
      </dsp:nvSpPr>
      <dsp:spPr>
        <a:xfrm>
          <a:off x="3247659" y="740185"/>
          <a:ext cx="446562" cy="44655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000" dir="5400000" rotWithShape="0">
            <a:srgbClr val="000000">
              <a:alpha val="4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F2223FB1-9DCA-4364-AFF7-3F722D5EB3F2}">
      <dsp:nvSpPr>
        <dsp:cNvPr id="0" name=""/>
        <dsp:cNvSpPr/>
      </dsp:nvSpPr>
      <dsp:spPr>
        <a:xfrm>
          <a:off x="306918" y="3109459"/>
          <a:ext cx="807247" cy="80727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000" dir="5400000" rotWithShape="0">
            <a:srgbClr val="000000">
              <a:alpha val="4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4D4B989F-362A-4490-A50C-B1E6BD5D1482}">
      <dsp:nvSpPr>
        <dsp:cNvPr id="0" name=""/>
        <dsp:cNvSpPr/>
      </dsp:nvSpPr>
      <dsp:spPr>
        <a:xfrm>
          <a:off x="5835182" y="231243"/>
          <a:ext cx="1632417" cy="163189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000" dir="5400000" rotWithShape="0">
            <a:srgbClr val="000000">
              <a:alpha val="4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Mongolové</a:t>
          </a:r>
          <a:endParaRPr lang="cs-CZ" sz="1600" kern="1200" dirty="0"/>
        </a:p>
      </dsp:txBody>
      <dsp:txXfrm>
        <a:off x="5835182" y="231243"/>
        <a:ext cx="1632417" cy="1631895"/>
      </dsp:txXfrm>
    </dsp:sp>
    <dsp:sp modelId="{73E85AA7-5C71-46AF-9BD5-189C51C84EED}">
      <dsp:nvSpPr>
        <dsp:cNvPr id="0" name=""/>
        <dsp:cNvSpPr/>
      </dsp:nvSpPr>
      <dsp:spPr>
        <a:xfrm>
          <a:off x="5107091" y="1357950"/>
          <a:ext cx="446562" cy="44655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000" dir="5400000" rotWithShape="0">
            <a:srgbClr val="000000">
              <a:alpha val="4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EEF9D276-E510-48B2-9EF3-B142231F38E8}">
      <dsp:nvSpPr>
        <dsp:cNvPr id="0" name=""/>
        <dsp:cNvSpPr/>
      </dsp:nvSpPr>
      <dsp:spPr>
        <a:xfrm>
          <a:off x="0" y="4070115"/>
          <a:ext cx="323347" cy="32365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000" dir="5400000" rotWithShape="0">
            <a:srgbClr val="000000">
              <a:alpha val="4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52A063E0-7AE3-4EEC-B14C-1B60D2264F6E}">
      <dsp:nvSpPr>
        <dsp:cNvPr id="0" name=""/>
        <dsp:cNvSpPr/>
      </dsp:nvSpPr>
      <dsp:spPr>
        <a:xfrm>
          <a:off x="3224509" y="3609488"/>
          <a:ext cx="323347" cy="32365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000" dir="5400000" rotWithShape="0">
            <a:srgbClr val="000000">
              <a:alpha val="4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6D2C02D-3BDE-4F35-BBF5-17919BB91B1B}">
      <dsp:nvSpPr>
        <dsp:cNvPr id="0" name=""/>
        <dsp:cNvSpPr/>
      </dsp:nvSpPr>
      <dsp:spPr>
        <a:xfrm>
          <a:off x="0" y="0"/>
          <a:ext cx="7467600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733F52F-7F73-475B-A7B8-728A9D0B8D87}">
      <dsp:nvSpPr>
        <dsp:cNvPr id="0" name=""/>
        <dsp:cNvSpPr/>
      </dsp:nvSpPr>
      <dsp:spPr>
        <a:xfrm>
          <a:off x="0" y="0"/>
          <a:ext cx="1493520" cy="48736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t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V pobřeží</a:t>
          </a:r>
          <a:endParaRPr lang="cs-CZ" sz="2900" kern="1200" dirty="0"/>
        </a:p>
      </dsp:txBody>
      <dsp:txXfrm>
        <a:off x="0" y="0"/>
        <a:ext cx="1493520" cy="4873625"/>
      </dsp:txXfrm>
    </dsp:sp>
    <dsp:sp modelId="{FA1A18DD-6AD3-42CB-96AA-C2FA76AECE6B}">
      <dsp:nvSpPr>
        <dsp:cNvPr id="0" name=""/>
        <dsp:cNvSpPr/>
      </dsp:nvSpPr>
      <dsp:spPr>
        <a:xfrm>
          <a:off x="1605534" y="76150"/>
          <a:ext cx="5862066" cy="15230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830" tIns="163830" rIns="163830" bIns="163830" numCol="1" spcCol="1270" anchor="t" anchorCtr="0">
          <a:noAutofit/>
        </a:bodyPr>
        <a:lstStyle/>
        <a:p>
          <a:pPr lvl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300" kern="1200" dirty="0" smtClean="0"/>
            <a:t>výroba oceli</a:t>
          </a:r>
          <a:endParaRPr lang="cs-CZ" sz="4300" kern="1200" dirty="0"/>
        </a:p>
      </dsp:txBody>
      <dsp:txXfrm>
        <a:off x="1605534" y="76150"/>
        <a:ext cx="5862066" cy="1523007"/>
      </dsp:txXfrm>
    </dsp:sp>
    <dsp:sp modelId="{70736985-CA2E-4B68-BE0C-23B4E9D52E99}">
      <dsp:nvSpPr>
        <dsp:cNvPr id="0" name=""/>
        <dsp:cNvSpPr/>
      </dsp:nvSpPr>
      <dsp:spPr>
        <a:xfrm>
          <a:off x="1493520" y="1599158"/>
          <a:ext cx="5974080" cy="0"/>
        </a:xfrm>
        <a:prstGeom prst="line">
          <a:avLst/>
        </a:prstGeom>
        <a:noFill/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0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0">
          <a:scrgbClr r="0" g="0" b="0"/>
        </a:fillRef>
        <a:effectRef idx="1">
          <a:scrgbClr r="0" g="0" b="0"/>
        </a:effectRef>
        <a:fontRef idx="minor"/>
      </dsp:style>
    </dsp:sp>
    <dsp:sp modelId="{19632E50-D650-4AA2-BB98-60F03143F553}">
      <dsp:nvSpPr>
        <dsp:cNvPr id="0" name=""/>
        <dsp:cNvSpPr/>
      </dsp:nvSpPr>
      <dsp:spPr>
        <a:xfrm>
          <a:off x="1605534" y="1675308"/>
          <a:ext cx="5862066" cy="15230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830" tIns="163830" rIns="163830" bIns="163830" numCol="1" spcCol="1270" anchor="t" anchorCtr="0">
          <a:noAutofit/>
        </a:bodyPr>
        <a:lstStyle/>
        <a:p>
          <a:pPr lvl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300" kern="1200" dirty="0" smtClean="0"/>
            <a:t>textil - oděvy</a:t>
          </a:r>
          <a:endParaRPr lang="cs-CZ" sz="4300" kern="1200" dirty="0"/>
        </a:p>
      </dsp:txBody>
      <dsp:txXfrm>
        <a:off x="1605534" y="1675308"/>
        <a:ext cx="5862066" cy="1523007"/>
      </dsp:txXfrm>
    </dsp:sp>
    <dsp:sp modelId="{5F30ECA9-351F-471E-9A38-924208FA9BF3}">
      <dsp:nvSpPr>
        <dsp:cNvPr id="0" name=""/>
        <dsp:cNvSpPr/>
      </dsp:nvSpPr>
      <dsp:spPr>
        <a:xfrm>
          <a:off x="1493520" y="3198316"/>
          <a:ext cx="5974080" cy="0"/>
        </a:xfrm>
        <a:prstGeom prst="line">
          <a:avLst/>
        </a:prstGeom>
        <a:noFill/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0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0">
          <a:scrgbClr r="0" g="0" b="0"/>
        </a:fillRef>
        <a:effectRef idx="1">
          <a:scrgbClr r="0" g="0" b="0"/>
        </a:effectRef>
        <a:fontRef idx="minor"/>
      </dsp:style>
    </dsp:sp>
    <dsp:sp modelId="{50577DD4-DA7A-44EA-A186-FCF4DC8984AD}">
      <dsp:nvSpPr>
        <dsp:cNvPr id="0" name=""/>
        <dsp:cNvSpPr/>
      </dsp:nvSpPr>
      <dsp:spPr>
        <a:xfrm>
          <a:off x="1605534" y="3274466"/>
          <a:ext cx="5862066" cy="15230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830" tIns="163830" rIns="163830" bIns="163830" numCol="1" spcCol="1270" anchor="t" anchorCtr="0">
          <a:noAutofit/>
        </a:bodyPr>
        <a:lstStyle/>
        <a:p>
          <a:pPr lvl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300" kern="1200" dirty="0" smtClean="0"/>
            <a:t>hračky, elektrotechnika</a:t>
          </a:r>
          <a:endParaRPr lang="cs-CZ" sz="4300" kern="1200" dirty="0"/>
        </a:p>
      </dsp:txBody>
      <dsp:txXfrm>
        <a:off x="1605534" y="3274466"/>
        <a:ext cx="5862066" cy="1523007"/>
      </dsp:txXfrm>
    </dsp:sp>
    <dsp:sp modelId="{3EED7083-0559-4FFE-8A3E-94598D86386A}">
      <dsp:nvSpPr>
        <dsp:cNvPr id="0" name=""/>
        <dsp:cNvSpPr/>
      </dsp:nvSpPr>
      <dsp:spPr>
        <a:xfrm>
          <a:off x="1493520" y="4797474"/>
          <a:ext cx="5974080" cy="0"/>
        </a:xfrm>
        <a:prstGeom prst="line">
          <a:avLst/>
        </a:prstGeom>
        <a:noFill/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0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0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8CC0576-0A25-4A5C-96DE-B6B824A83F3B}">
      <dsp:nvSpPr>
        <dsp:cNvPr id="0" name=""/>
        <dsp:cNvSpPr/>
      </dsp:nvSpPr>
      <dsp:spPr>
        <a:xfrm>
          <a:off x="2657665" y="2754155"/>
          <a:ext cx="173234" cy="17323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AEB5073-34CF-48F3-9C09-B386F0021683}">
      <dsp:nvSpPr>
        <dsp:cNvPr id="0" name=""/>
        <dsp:cNvSpPr/>
      </dsp:nvSpPr>
      <dsp:spPr>
        <a:xfrm>
          <a:off x="2505912" y="2997348"/>
          <a:ext cx="173234" cy="17323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533011-16EF-4B6B-BDA1-EC5AB684658F}">
      <dsp:nvSpPr>
        <dsp:cNvPr id="0" name=""/>
        <dsp:cNvSpPr/>
      </dsp:nvSpPr>
      <dsp:spPr>
        <a:xfrm>
          <a:off x="2325055" y="3207901"/>
          <a:ext cx="173234" cy="17323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47C790-8742-44D5-820F-46449B32DD58}">
      <dsp:nvSpPr>
        <dsp:cNvPr id="0" name=""/>
        <dsp:cNvSpPr/>
      </dsp:nvSpPr>
      <dsp:spPr>
        <a:xfrm>
          <a:off x="2541252" y="306596"/>
          <a:ext cx="173234" cy="17323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246445-C1E4-4FDB-AB9D-98C191CEBC05}">
      <dsp:nvSpPr>
        <dsp:cNvPr id="0" name=""/>
        <dsp:cNvSpPr/>
      </dsp:nvSpPr>
      <dsp:spPr>
        <a:xfrm>
          <a:off x="2772693" y="168679"/>
          <a:ext cx="173234" cy="17323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C88637-1CA5-4E6F-B6BC-942FFA817411}">
      <dsp:nvSpPr>
        <dsp:cNvPr id="0" name=""/>
        <dsp:cNvSpPr/>
      </dsp:nvSpPr>
      <dsp:spPr>
        <a:xfrm>
          <a:off x="3003442" y="30762"/>
          <a:ext cx="173234" cy="17323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C676116-362B-4218-8E5B-8F84F5127EA7}">
      <dsp:nvSpPr>
        <dsp:cNvPr id="0" name=""/>
        <dsp:cNvSpPr/>
      </dsp:nvSpPr>
      <dsp:spPr>
        <a:xfrm>
          <a:off x="3234191" y="168679"/>
          <a:ext cx="173234" cy="17323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D76247F-0473-4DCA-9DDF-A2C70A45D23E}">
      <dsp:nvSpPr>
        <dsp:cNvPr id="0" name=""/>
        <dsp:cNvSpPr/>
      </dsp:nvSpPr>
      <dsp:spPr>
        <a:xfrm>
          <a:off x="3465632" y="306596"/>
          <a:ext cx="173234" cy="17323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36EA383-0462-4514-85E3-922CDEFA839E}">
      <dsp:nvSpPr>
        <dsp:cNvPr id="0" name=""/>
        <dsp:cNvSpPr/>
      </dsp:nvSpPr>
      <dsp:spPr>
        <a:xfrm>
          <a:off x="3003442" y="321766"/>
          <a:ext cx="173234" cy="17323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C752587-BEB5-45CB-A246-0F54312B32EF}">
      <dsp:nvSpPr>
        <dsp:cNvPr id="0" name=""/>
        <dsp:cNvSpPr/>
      </dsp:nvSpPr>
      <dsp:spPr>
        <a:xfrm>
          <a:off x="3003442" y="612770"/>
          <a:ext cx="173234" cy="17323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F03EF64-12EF-4006-BB5C-7D5461713E54}">
      <dsp:nvSpPr>
        <dsp:cNvPr id="0" name=""/>
        <dsp:cNvSpPr/>
      </dsp:nvSpPr>
      <dsp:spPr>
        <a:xfrm>
          <a:off x="1594004" y="3840668"/>
          <a:ext cx="3736326" cy="100219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90856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kern="1200" dirty="0" smtClean="0"/>
            <a:t>ropa</a:t>
          </a:r>
          <a:endParaRPr lang="cs-CZ" sz="3600" kern="1200" dirty="0"/>
        </a:p>
      </dsp:txBody>
      <dsp:txXfrm>
        <a:off x="1594004" y="3840668"/>
        <a:ext cx="3736326" cy="1002193"/>
      </dsp:txXfrm>
    </dsp:sp>
    <dsp:sp modelId="{44046D8D-9E68-4913-ABEE-FA12D473317B}">
      <dsp:nvSpPr>
        <dsp:cNvPr id="0" name=""/>
        <dsp:cNvSpPr/>
      </dsp:nvSpPr>
      <dsp:spPr>
        <a:xfrm>
          <a:off x="558061" y="2858702"/>
          <a:ext cx="1732347" cy="1732232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AF63C76-4DF7-4862-8CA3-928ED7B5B439}">
      <dsp:nvSpPr>
        <dsp:cNvPr id="0" name=""/>
        <dsp:cNvSpPr/>
      </dsp:nvSpPr>
      <dsp:spPr>
        <a:xfrm>
          <a:off x="3173212" y="1880413"/>
          <a:ext cx="3736326" cy="100219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90856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kern="1200" dirty="0" smtClean="0"/>
            <a:t>železná ruda</a:t>
          </a:r>
          <a:endParaRPr lang="cs-CZ" sz="3600" kern="1200" dirty="0"/>
        </a:p>
      </dsp:txBody>
      <dsp:txXfrm>
        <a:off x="3173212" y="1880413"/>
        <a:ext cx="3736326" cy="1002193"/>
      </dsp:txXfrm>
    </dsp:sp>
    <dsp:sp modelId="{9AB871B0-AE67-4EF9-9256-B8A6B2DD1D28}">
      <dsp:nvSpPr>
        <dsp:cNvPr id="0" name=""/>
        <dsp:cNvSpPr/>
      </dsp:nvSpPr>
      <dsp:spPr>
        <a:xfrm>
          <a:off x="2137268" y="898447"/>
          <a:ext cx="1732347" cy="1732232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ECF762A-0A3D-479B-A8C0-7EE13E32EF67}">
      <dsp:nvSpPr>
        <dsp:cNvPr id="0" name=""/>
        <dsp:cNvSpPr/>
      </dsp:nvSpPr>
      <dsp:spPr>
        <a:xfrm rot="5400000">
          <a:off x="3233117" y="119665"/>
          <a:ext cx="1804913" cy="1570274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rýže</a:t>
          </a:r>
          <a:endParaRPr lang="cs-CZ" sz="2200" kern="1200" dirty="0"/>
        </a:p>
      </dsp:txBody>
      <dsp:txXfrm rot="5400000">
        <a:off x="3233117" y="119665"/>
        <a:ext cx="1804913" cy="1570274"/>
      </dsp:txXfrm>
    </dsp:sp>
    <dsp:sp modelId="{AEA55595-8AC2-4EC3-A423-7D4CD5A6E12B}">
      <dsp:nvSpPr>
        <dsp:cNvPr id="0" name=""/>
        <dsp:cNvSpPr/>
      </dsp:nvSpPr>
      <dsp:spPr>
        <a:xfrm>
          <a:off x="4968360" y="363328"/>
          <a:ext cx="2014283" cy="10829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pšenice</a:t>
          </a:r>
          <a:endParaRPr lang="cs-CZ" sz="2200" kern="1200" dirty="0"/>
        </a:p>
      </dsp:txBody>
      <dsp:txXfrm>
        <a:off x="4968360" y="363328"/>
        <a:ext cx="2014283" cy="1082947"/>
      </dsp:txXfrm>
    </dsp:sp>
    <dsp:sp modelId="{583852A5-984F-439A-A660-E9942E49B804}">
      <dsp:nvSpPr>
        <dsp:cNvPr id="0" name=""/>
        <dsp:cNvSpPr/>
      </dsp:nvSpPr>
      <dsp:spPr>
        <a:xfrm rot="5400000">
          <a:off x="1537220" y="119665"/>
          <a:ext cx="1804913" cy="1570274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600" kern="1200"/>
        </a:p>
      </dsp:txBody>
      <dsp:txXfrm rot="5400000">
        <a:off x="1537220" y="119665"/>
        <a:ext cx="1804913" cy="1570274"/>
      </dsp:txXfrm>
    </dsp:sp>
    <dsp:sp modelId="{FD6085FC-D9E7-4D3D-B26C-54548AA83F25}">
      <dsp:nvSpPr>
        <dsp:cNvPr id="0" name=""/>
        <dsp:cNvSpPr/>
      </dsp:nvSpPr>
      <dsp:spPr>
        <a:xfrm rot="5400000">
          <a:off x="2381920" y="1651675"/>
          <a:ext cx="1804913" cy="1570274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bavlna</a:t>
          </a:r>
          <a:endParaRPr lang="cs-CZ" sz="2200" kern="1200" dirty="0"/>
        </a:p>
      </dsp:txBody>
      <dsp:txXfrm rot="5400000">
        <a:off x="2381920" y="1651675"/>
        <a:ext cx="1804913" cy="1570274"/>
      </dsp:txXfrm>
    </dsp:sp>
    <dsp:sp modelId="{8692B7BC-743E-4087-9553-FAB2BD85B1A6}">
      <dsp:nvSpPr>
        <dsp:cNvPr id="0" name=""/>
        <dsp:cNvSpPr/>
      </dsp:nvSpPr>
      <dsp:spPr>
        <a:xfrm>
          <a:off x="484956" y="1895338"/>
          <a:ext cx="1949306" cy="10829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kukuřice</a:t>
          </a:r>
          <a:endParaRPr lang="cs-CZ" sz="2200" kern="1200" dirty="0"/>
        </a:p>
      </dsp:txBody>
      <dsp:txXfrm>
        <a:off x="484956" y="1895338"/>
        <a:ext cx="1949306" cy="1082947"/>
      </dsp:txXfrm>
    </dsp:sp>
    <dsp:sp modelId="{D9468B75-A86C-4307-881D-F289394B09EE}">
      <dsp:nvSpPr>
        <dsp:cNvPr id="0" name=""/>
        <dsp:cNvSpPr/>
      </dsp:nvSpPr>
      <dsp:spPr>
        <a:xfrm rot="5400000">
          <a:off x="4077816" y="1651675"/>
          <a:ext cx="1804913" cy="1570274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600" kern="1200"/>
        </a:p>
      </dsp:txBody>
      <dsp:txXfrm rot="5400000">
        <a:off x="4077816" y="1651675"/>
        <a:ext cx="1804913" cy="1570274"/>
      </dsp:txXfrm>
    </dsp:sp>
    <dsp:sp modelId="{71657508-9737-494E-A4F0-6863A1079FDB}">
      <dsp:nvSpPr>
        <dsp:cNvPr id="0" name=""/>
        <dsp:cNvSpPr/>
      </dsp:nvSpPr>
      <dsp:spPr>
        <a:xfrm rot="5400000">
          <a:off x="3233117" y="3183685"/>
          <a:ext cx="1804913" cy="1570274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sója</a:t>
          </a:r>
          <a:endParaRPr lang="cs-CZ" sz="2200" kern="1200" dirty="0"/>
        </a:p>
      </dsp:txBody>
      <dsp:txXfrm rot="5400000">
        <a:off x="3233117" y="3183685"/>
        <a:ext cx="1804913" cy="1570274"/>
      </dsp:txXfrm>
    </dsp:sp>
    <dsp:sp modelId="{58C76394-0216-4135-9A5D-B90604DFF748}">
      <dsp:nvSpPr>
        <dsp:cNvPr id="0" name=""/>
        <dsp:cNvSpPr/>
      </dsp:nvSpPr>
      <dsp:spPr>
        <a:xfrm>
          <a:off x="4968360" y="3427348"/>
          <a:ext cx="2014283" cy="10829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cukrová třtina</a:t>
          </a:r>
          <a:endParaRPr lang="cs-CZ" sz="2200" kern="1200" dirty="0"/>
        </a:p>
      </dsp:txBody>
      <dsp:txXfrm>
        <a:off x="4968360" y="3427348"/>
        <a:ext cx="2014283" cy="1082947"/>
      </dsp:txXfrm>
    </dsp:sp>
    <dsp:sp modelId="{1ADB79AD-1A12-48F4-A05B-3229D587F1C3}">
      <dsp:nvSpPr>
        <dsp:cNvPr id="0" name=""/>
        <dsp:cNvSpPr/>
      </dsp:nvSpPr>
      <dsp:spPr>
        <a:xfrm rot="5400000">
          <a:off x="1537220" y="3183685"/>
          <a:ext cx="1804913" cy="1570274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600" kern="1200"/>
        </a:p>
      </dsp:txBody>
      <dsp:txXfrm rot="5400000">
        <a:off x="1537220" y="3183685"/>
        <a:ext cx="1804913" cy="1570274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F544E06-1415-4C83-A50F-1725B31FA7CD}">
      <dsp:nvSpPr>
        <dsp:cNvPr id="0" name=""/>
        <dsp:cNvSpPr/>
      </dsp:nvSpPr>
      <dsp:spPr>
        <a:xfrm>
          <a:off x="0" y="565352"/>
          <a:ext cx="7467600" cy="93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3D4668E-60FB-4B00-A712-1E9F3D162BA5}">
      <dsp:nvSpPr>
        <dsp:cNvPr id="0" name=""/>
        <dsp:cNvSpPr/>
      </dsp:nvSpPr>
      <dsp:spPr>
        <a:xfrm>
          <a:off x="373380" y="19232"/>
          <a:ext cx="5227320" cy="109224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7580" tIns="0" rIns="197580" bIns="0" numCol="1" spcCol="1270" anchor="ctr" anchorCtr="0">
          <a:noAutofit/>
        </a:bodyPr>
        <a:lstStyle/>
        <a:p>
          <a:pPr lvl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700" kern="1200" dirty="0" smtClean="0"/>
            <a:t>chov prasat</a:t>
          </a:r>
          <a:endParaRPr lang="cs-CZ" sz="3700" kern="1200" dirty="0"/>
        </a:p>
      </dsp:txBody>
      <dsp:txXfrm>
        <a:off x="373380" y="19232"/>
        <a:ext cx="5227320" cy="1092240"/>
      </dsp:txXfrm>
    </dsp:sp>
    <dsp:sp modelId="{02FD37C0-F33C-4B70-B015-DDF0DBA9EB75}">
      <dsp:nvSpPr>
        <dsp:cNvPr id="0" name=""/>
        <dsp:cNvSpPr/>
      </dsp:nvSpPr>
      <dsp:spPr>
        <a:xfrm>
          <a:off x="0" y="2243672"/>
          <a:ext cx="7467600" cy="93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35C94FD-2D73-456F-AB46-62A6917C7C68}">
      <dsp:nvSpPr>
        <dsp:cNvPr id="0" name=""/>
        <dsp:cNvSpPr/>
      </dsp:nvSpPr>
      <dsp:spPr>
        <a:xfrm>
          <a:off x="373380" y="1697552"/>
          <a:ext cx="5227320" cy="109224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7580" tIns="0" rIns="197580" bIns="0" numCol="1" spcCol="1270" anchor="ctr" anchorCtr="0">
          <a:noAutofit/>
        </a:bodyPr>
        <a:lstStyle/>
        <a:p>
          <a:pPr lvl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700" kern="1200" dirty="0" smtClean="0"/>
            <a:t>bource morušového</a:t>
          </a:r>
          <a:endParaRPr lang="cs-CZ" sz="3700" kern="1200" dirty="0"/>
        </a:p>
      </dsp:txBody>
      <dsp:txXfrm>
        <a:off x="373380" y="1697552"/>
        <a:ext cx="5227320" cy="1092240"/>
      </dsp:txXfrm>
    </dsp:sp>
    <dsp:sp modelId="{0E5E38FF-1422-4426-97B0-BA994EDDF231}">
      <dsp:nvSpPr>
        <dsp:cNvPr id="0" name=""/>
        <dsp:cNvSpPr/>
      </dsp:nvSpPr>
      <dsp:spPr>
        <a:xfrm>
          <a:off x="0" y="3921992"/>
          <a:ext cx="7467600" cy="93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D5AE43C-1AE8-4449-A2D2-616605AA1C97}">
      <dsp:nvSpPr>
        <dsp:cNvPr id="0" name=""/>
        <dsp:cNvSpPr/>
      </dsp:nvSpPr>
      <dsp:spPr>
        <a:xfrm>
          <a:off x="373380" y="3375872"/>
          <a:ext cx="5227320" cy="109224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7580" tIns="0" rIns="197580" bIns="0" numCol="1" spcCol="1270" anchor="ctr" anchorCtr="0">
          <a:noAutofit/>
        </a:bodyPr>
        <a:lstStyle/>
        <a:p>
          <a:pPr lvl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700" kern="1200" dirty="0" smtClean="0"/>
            <a:t>rybolov</a:t>
          </a:r>
          <a:endParaRPr lang="cs-CZ" sz="3700" kern="1200" dirty="0"/>
        </a:p>
      </dsp:txBody>
      <dsp:txXfrm>
        <a:off x="373380" y="3375872"/>
        <a:ext cx="5227320" cy="10922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9/3/layout/CircleRelationship">
  <dgm:title val=""/>
  <dgm:desc val=""/>
  <dgm:catLst>
    <dgm:cat type="relationship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clrData>
  <dgm:layoutNode name="Name0">
    <dgm:varLst>
      <dgm:chMax val="1"/>
      <dgm:chPref val="1"/>
    </dgm:varLst>
    <dgm:shape xmlns:r="http://schemas.openxmlformats.org/officeDocument/2006/relationships" r:blip="">
      <dgm:adjLst/>
    </dgm:shape>
    <dgm:choose name="Name1">
      <dgm:if name="Name2" axis="ch ch" ptType="node node" func="cnt" op="equ" val="0">
        <dgm:alg type="composite">
          <dgm:param type="ar" val="0.98"/>
        </dgm:alg>
        <dgm:constrLst>
          <dgm:constr type="primFontSz" for="des" ptType="node" op="equ" val="65"/>
          <dgm:constr type="l" for="ch" forName="Parent" refType="w" fact="0"/>
          <dgm:constr type="t" for="ch" forName="Parent" refType="h" fact="0.039"/>
          <dgm:constr type="w" for="ch" forName="Parent" refType="w" fact="0.8734"/>
          <dgm:constr type="h" for="ch" forName="Parent" refType="h" fact="0.856"/>
          <dgm:constr type="l" for="ch" forName="Accent1" refType="w" fact="0.4984"/>
          <dgm:constr type="t" for="ch" forName="Accent1" refType="h" fact="0"/>
          <dgm:constr type="w" for="ch" forName="Accent1" refType="w" fact="0.0972"/>
          <dgm:constr type="h" for="ch" forName="Accent1" refType="h" fact="0.0952"/>
          <dgm:constr type="l" for="ch" forName="Accent2" refType="w" fact="0.2684"/>
          <dgm:constr type="t" for="ch" forName="Accent2" refType="h" fact="0.8314"/>
          <dgm:constr type="w" for="ch" forName="Accent2" refType="w" fact="0.0704"/>
          <dgm:constr type="h" for="ch" forName="Accent2" refType="h" fact="0.069"/>
          <dgm:constr type="l" for="ch" forName="Accent3" refType="w" fact="0.9296"/>
          <dgm:constr type="t" for="ch" forName="Accent3" refType="h" fact="0.3864"/>
          <dgm:constr type="w" for="ch" forName="Accent3" refType="w" fact="0.0704"/>
          <dgm:constr type="h" for="ch" forName="Accent3" refType="h" fact="0.069"/>
          <dgm:constr type="l" for="ch" forName="Accent4" refType="w" fact="0.5931"/>
          <dgm:constr type="t" for="ch" forName="Accent4" refType="h" fact="0.9048"/>
          <dgm:constr type="w" for="ch" forName="Accent4" refType="w" fact="0.0972"/>
          <dgm:constr type="h" for="ch" forName="Accent4" refType="h" fact="0.0952"/>
          <dgm:constr type="l" for="ch" forName="Accent5" refType="w" fact="0.2883"/>
          <dgm:constr type="t" for="ch" forName="Accent5" refType="h" fact="0.1353"/>
          <dgm:constr type="w" for="ch" forName="Accent5" refType="w" fact="0.0704"/>
          <dgm:constr type="h" for="ch" forName="Accent5" refType="h" fact="0.069"/>
          <dgm:constr type="l" for="ch" forName="Accent6" refType="w" fact="0.0666"/>
          <dgm:constr type="t" for="ch" forName="Accent6" refType="h" fact="0.53"/>
          <dgm:constr type="w" for="ch" forName="Accent6" refType="w" fact="0.0704"/>
          <dgm:constr type="h" for="ch" forName="Accent6" refType="h" fact="0.069"/>
        </dgm:constrLst>
      </dgm:if>
      <dgm:if name="Name3" axis="ch ch" ptType="node node" func="cnt" op="equ" val="1">
        <dgm:alg type="composite">
          <dgm:param type="ar" val="1.2476"/>
        </dgm:alg>
        <dgm:constrLst>
          <dgm:constr type="primFontSz" for="des" ptType="node" op="equ" val="65"/>
          <dgm:constr type="l" for="ch" forName="Parent" refType="w" fact="0.2145"/>
          <dgm:constr type="t" for="ch" forName="Parent" refType="h" fact="0.039"/>
          <dgm:constr type="w" for="ch" forName="Parent" refType="w" fact="0.6861"/>
          <dgm:constr type="h" for="ch" forName="Parent" refType="h" fact="0.856"/>
          <dgm:constr type="l" for="ch" forName="Accent8" refType="w" fact="0.0262"/>
          <dgm:constr type="t" for="ch" forName="Accent8" refType="h" fact="0.6434"/>
          <dgm:constr type="w" for="ch" forName="Accent8" refType="w" fact="0.138"/>
          <dgm:constr type="h" for="ch" forName="Accent8" refType="h" fact="0.1721"/>
          <dgm:constr type="l" for="ch" forName="Accent1" refType="w" fact="0.6059"/>
          <dgm:constr type="t" for="ch" forName="Accent1" refType="h" fact="0"/>
          <dgm:constr type="w" for="ch" forName="Accent1" refType="w" fact="0.0763"/>
          <dgm:constr type="h" for="ch" forName="Accent1" refType="h" fact="0.0952"/>
          <dgm:constr type="l" for="ch" forName="Accent2" refType="w" fact="0.4253"/>
          <dgm:constr type="t" for="ch" forName="Accent2" refType="h" fact="0.8314"/>
          <dgm:constr type="w" for="ch" forName="Accent2" refType="w" fact="0.0553"/>
          <dgm:constr type="h" for="ch" forName="Accent2" refType="h" fact="0.069"/>
          <dgm:constr type="l" for="ch" forName="Accent3" refType="w" fact="0.9447"/>
          <dgm:constr type="t" for="ch" forName="Accent3" refType="h" fact="0.3864"/>
          <dgm:constr type="w" for="ch" forName="Accent3" refType="w" fact="0.0553"/>
          <dgm:constr type="h" for="ch" forName="Accent3" refType="h" fact="0.069"/>
          <dgm:constr type="l" for="ch" forName="Child1" refType="w" fact="0"/>
          <dgm:constr type="t" for="ch" forName="Child1" refType="h" fact="0.1935"/>
          <dgm:constr type="w" for="ch" forName="Child1" refType="w" fact="0.2789"/>
          <dgm:constr type="h" for="ch" forName="Child1" refType="h" fact="0.3479"/>
          <dgm:constr type="l" for="ch" forName="Accent4" refType="w" fact="0.6803"/>
          <dgm:constr type="t" for="ch" forName="Accent4" refType="h" fact="0.9048"/>
          <dgm:constr type="w" for="ch" forName="Accent4" refType="w" fact="0.0763"/>
          <dgm:constr type="h" for="ch" forName="Accent4" refType="h" fact="0.0952"/>
          <dgm:constr type="l" for="ch" forName="Accent7" refType="w" fact="0.5287"/>
          <dgm:constr type="t" for="ch" forName="Accent7" refType="h" fact="0.1383"/>
          <dgm:constr type="w" for="ch" forName="Accent7" refType="w" fact="0.0763"/>
          <dgm:constr type="h" for="ch" forName="Accent7" refType="h" fact="0.0952"/>
          <dgm:constr type="l" for="ch" forName="Accent5" refType="w" fact="0.4409"/>
          <dgm:constr type="t" for="ch" forName="Accent5" refType="h" fact="0.1353"/>
          <dgm:constr type="w" for="ch" forName="Accent5" refType="w" fact="0.0553"/>
          <dgm:constr type="h" for="ch" forName="Accent5" refType="h" fact="0.069"/>
          <dgm:constr type="l" for="ch" forName="Accent6" refType="w" fact="0.2668"/>
          <dgm:constr type="t" for="ch" forName="Accent6" refType="h" fact="0.53"/>
          <dgm:constr type="w" for="ch" forName="Accent6" refType="w" fact="0.0553"/>
          <dgm:constr type="h" for="ch" forName="Accent6" refType="h" fact="0.069"/>
        </dgm:constrLst>
      </dgm:if>
      <dgm:if name="Name4" axis="ch ch" ptType="node node" func="cnt" op="equ" val="2">
        <dgm:alg type="composite">
          <dgm:param type="ar" val="1.592"/>
        </dgm:alg>
        <dgm:constrLst>
          <dgm:constr type="primFontSz" for="des" ptType="node" op="equ" val="65"/>
          <dgm:constr type="l" for="ch" forName="Parent" refType="w" fact="0.1886"/>
          <dgm:constr type="t" for="ch" forName="Parent" refType="h" fact="0.039"/>
          <dgm:constr type="w" for="ch" forName="Parent" refType="w" fact="0.5377"/>
          <dgm:constr type="h" for="ch" forName="Parent" refType="h" fact="0.856"/>
          <dgm:constr type="l" for="ch" forName="Accent8" refType="w" fact="0.0411"/>
          <dgm:constr type="t" for="ch" forName="Accent8" refType="h" fact="0.6434"/>
          <dgm:constr type="w" for="ch" forName="Accent8" refType="w" fact="0.1081"/>
          <dgm:constr type="h" for="ch" forName="Accent8" refType="h" fact="0.1721"/>
          <dgm:constr type="l" for="ch" forName="Accent1" refType="w" fact="0.4954"/>
          <dgm:constr type="t" for="ch" forName="Accent1" refType="h" fact="0"/>
          <dgm:constr type="w" for="ch" forName="Accent1" refType="w" fact="0.0598"/>
          <dgm:constr type="h" for="ch" forName="Accent1" refType="h" fact="0.0952"/>
          <dgm:constr type="l" for="ch" forName="Accent2" refType="w" fact="0.3538"/>
          <dgm:constr type="t" for="ch" forName="Accent2" refType="h" fact="0.8314"/>
          <dgm:constr type="w" for="ch" forName="Accent2" refType="w" fact="0.0433"/>
          <dgm:constr type="h" for="ch" forName="Accent2" refType="h" fact="0.069"/>
          <dgm:constr type="l" for="ch" forName="Accent3" refType="w" fact="0.7609"/>
          <dgm:constr type="t" for="ch" forName="Accent3" refType="h" fact="0.3864"/>
          <dgm:constr type="w" for="ch" forName="Accent3" refType="w" fact="0.0433"/>
          <dgm:constr type="h" for="ch" forName="Accent3" refType="h" fact="0.069"/>
          <dgm:constr type="l" for="ch" forName="Accent9" refType="w" fact="0.6839"/>
          <dgm:constr type="t" for="ch" forName="Accent9" refType="h" fact="0.27"/>
          <dgm:constr type="w" for="ch" forName="Accent9" refType="w" fact="0.0598"/>
          <dgm:constr type="h" for="ch" forName="Accent9" refType="h" fact="0.0952"/>
          <dgm:constr type="l" for="ch" forName="Child1" refType="w" fact="0.0206"/>
          <dgm:constr type="t" for="ch" forName="Child1" refType="h" fact="0.1935"/>
          <dgm:constr type="w" for="ch" forName="Child1" refType="w" fact="0.2186"/>
          <dgm:constr type="h" for="ch" forName="Child1" refType="h" fact="0.3479"/>
          <dgm:constr type="l" for="ch" forName="Child2" refType="w" fact="0.7814"/>
          <dgm:constr type="t" for="ch" forName="Child2" refType="h" fact="0.0298"/>
          <dgm:constr type="w" for="ch" forName="Child2" refType="w" fact="0.2186"/>
          <dgm:constr type="h" for="ch" forName="Child2" refType="h" fact="0.3479"/>
          <dgm:constr type="l" for="ch" forName="Accent10" refType="w" fact="0"/>
          <dgm:constr type="t" for="ch" forName="Accent10" refType="h" fact="0.8482"/>
          <dgm:constr type="w" for="ch" forName="Accent10" refType="w" fact="0.0433"/>
          <dgm:constr type="h" for="ch" forName="Accent10" refType="h" fact="0.069"/>
          <dgm:constr type="l" for="ch" forName="Accent11" refType="w" fact="0.4318"/>
          <dgm:constr type="t" for="ch" forName="Accent11" refType="h" fact="0.75"/>
          <dgm:constr type="w" for="ch" forName="Accent11" refType="w" fact="0.0433"/>
          <dgm:constr type="h" for="ch" forName="Accent11" refType="h" fact="0.069"/>
          <dgm:constr type="l" for="ch" forName="Accent7" refType="w" fact="0.4349"/>
          <dgm:constr type="t" for="ch" forName="Accent7" refType="h" fact="0.1383"/>
          <dgm:constr type="w" for="ch" forName="Accent7" refType="w" fact="0.0598"/>
          <dgm:constr type="h" for="ch" forName="Accent7" refType="h" fact="0.0952"/>
          <dgm:constr type="l" for="ch" forName="Accent5" refType="w" fact="0.3661"/>
          <dgm:constr type="t" for="ch" forName="Accent5" refType="h" fact="0.1353"/>
          <dgm:constr type="w" for="ch" forName="Accent5" refType="w" fact="0.0433"/>
          <dgm:constr type="h" for="ch" forName="Accent5" refType="h" fact="0.069"/>
          <dgm:constr type="l" for="ch" forName="Accent6" refType="w" fact="0.2296"/>
          <dgm:constr type="t" for="ch" forName="Accent6" refType="h" fact="0.53"/>
          <dgm:constr type="w" for="ch" forName="Accent6" refType="w" fact="0.0433"/>
          <dgm:constr type="h" for="ch" forName="Accent6" refType="h" fact="0.069"/>
          <dgm:constr type="l" for="ch" forName="Accent4" refType="w" fact="0.5537"/>
          <dgm:constr type="t" for="ch" forName="Accent4" refType="h" fact="0.9048"/>
          <dgm:constr type="w" for="ch" forName="Accent4" refType="w" fact="0.0598"/>
          <dgm:constr type="h" for="ch" forName="Accent4" refType="h" fact="0.0952"/>
        </dgm:constrLst>
      </dgm:if>
      <dgm:if name="Name5" axis="ch ch" ptType="node node" func="cnt" op="equ" val="3">
        <dgm:alg type="composite">
          <dgm:param type="ar" val="1.7557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039"/>
          <dgm:constr type="w" for="ch" forName="Parent" refType="w" fact="0.4875"/>
          <dgm:constr type="h" for="ch" forName="Parent" refType="h" fact="0.856"/>
          <dgm:constr type="l" for="ch" forName="Accent8" refType="w" fact="0.0373"/>
          <dgm:constr type="t" for="ch" forName="Accent8" refType="h" fact="0.6434"/>
          <dgm:constr type="w" for="ch" forName="Accent8" refType="w" fact="0.098"/>
          <dgm:constr type="h" for="ch" forName="Accent8" refType="h" fact="0.1721"/>
          <dgm:constr type="l" for="ch" forName="Accent1" refType="w" fact="0.4492"/>
          <dgm:constr type="t" for="ch" forName="Accent1" refType="h" fact="0"/>
          <dgm:constr type="w" for="ch" forName="Accent1" refType="w" fact="0.0542"/>
          <dgm:constr type="h" for="ch" forName="Accent1" refType="h" fact="0.0952"/>
          <dgm:constr type="l" for="ch" forName="Accent2" refType="w" fact="0.3209"/>
          <dgm:constr type="t" for="ch" forName="Accent2" refType="h" fact="0.8314"/>
          <dgm:constr type="w" for="ch" forName="Accent2" refType="w" fact="0.0393"/>
          <dgm:constr type="h" for="ch" forName="Accent2" refType="h" fact="0.069"/>
          <dgm:constr type="l" for="ch" forName="Accent3" refType="w" fact="0.6899"/>
          <dgm:constr type="t" for="ch" forName="Accent3" refType="h" fact="0.3864"/>
          <dgm:constr type="w" for="ch" forName="Accent3" refType="w" fact="0.0393"/>
          <dgm:constr type="h" for="ch" forName="Accent3" refType="h" fact="0.069"/>
          <dgm:constr type="l" for="ch" forName="Accent9" refType="w" fact="0.6201"/>
          <dgm:constr type="t" for="ch" forName="Accent9" refType="h" fact="0.27"/>
          <dgm:constr type="w" for="ch" forName="Accent9" refType="w" fact="0.0542"/>
          <dgm:constr type="h" for="ch" forName="Accent9" refType="h" fact="0.0952"/>
          <dgm:constr type="l" for="ch" forName="Child1" refType="w" fact="0.0186"/>
          <dgm:constr type="t" for="ch" forName="Child1" refType="h" fact="0.1935"/>
          <dgm:constr type="w" for="ch" forName="Child1" refType="w" fact="0.1982"/>
          <dgm:constr type="h" for="ch" forName="Child1" refType="h" fact="0.3479"/>
          <dgm:constr type="l" for="ch" forName="Child2" refType="w" fact="0.7086"/>
          <dgm:constr type="t" for="ch" forName="Child2" refType="h" fact="0.0298"/>
          <dgm:constr type="w" for="ch" forName="Child2" refType="w" fact="0.1982"/>
          <dgm:constr type="h" for="ch" forName="Child2" refType="h" fact="0.3479"/>
          <dgm:constr type="l" for="ch" forName="Child3" refType="w" fact="0.8018"/>
          <dgm:constr type="t" for="ch" forName="Child3" refType="h" fact="0.6312"/>
          <dgm:constr type="w" for="ch" forName="Child3" refType="w" fact="0.1982"/>
          <dgm:constr type="h" for="ch" forName="Child3" refType="h" fact="0.3479"/>
          <dgm:constr type="l" for="ch" forName="Accent12" refType="w" fact="0.7459"/>
          <dgm:constr type="t" for="ch" forName="Accent12" refType="h" fact="0.619"/>
          <dgm:constr type="w" for="ch" forName="Accent12" refType="w" fact="0.0393"/>
          <dgm:constr type="h" for="ch" forName="Accent12" refType="h" fact="0.069"/>
          <dgm:constr type="l" for="ch" forName="Accent4" refType="w" fact="0.5021"/>
          <dgm:constr type="t" for="ch" forName="Accent4" refType="h" fact="0.9048"/>
          <dgm:constr type="w" for="ch" forName="Accent4" refType="w" fact="0.0542"/>
          <dgm:constr type="h" for="ch" forName="Accent4" refType="h" fact="0.0952"/>
          <dgm:constr type="l" for="ch" forName="Accent10" refType="w" fact="0"/>
          <dgm:constr type="t" for="ch" forName="Accent10" refType="h" fact="0.8482"/>
          <dgm:constr type="w" for="ch" forName="Accent10" refType="w" fact="0.0393"/>
          <dgm:constr type="h" for="ch" forName="Accent10" refType="h" fact="0.069"/>
          <dgm:constr type="l" for="ch" forName="Accent11" refType="w" fact="0.3916"/>
          <dgm:constr type="t" for="ch" forName="Accent11" refType="h" fact="0.75"/>
          <dgm:constr type="w" for="ch" forName="Accent11" refType="w" fact="0.0393"/>
          <dgm:constr type="h" for="ch" forName="Accent11" refType="h" fact="0.069"/>
          <dgm:constr type="l" for="ch" forName="Accent7" refType="w" fact="0.3944"/>
          <dgm:constr type="t" for="ch" forName="Accent7" refType="h" fact="0.1383"/>
          <dgm:constr type="w" for="ch" forName="Accent7" refType="w" fact="0.0542"/>
          <dgm:constr type="h" for="ch" forName="Accent7" refType="h" fact="0.0952"/>
          <dgm:constr type="l" for="ch" forName="Accent5" refType="w" fact="0.3319"/>
          <dgm:constr type="t" for="ch" forName="Accent5" refType="h" fact="0.1353"/>
          <dgm:constr type="w" for="ch" forName="Accent5" refType="w" fact="0.0393"/>
          <dgm:constr type="h" for="ch" forName="Accent5" refType="h" fact="0.069"/>
          <dgm:constr type="l" for="ch" forName="Accent6" refType="w" fact="0.2082"/>
          <dgm:constr type="t" for="ch" forName="Accent6" refType="h" fact="0.53"/>
          <dgm:constr type="w" for="ch" forName="Accent6" refType="w" fact="0.0393"/>
          <dgm:constr type="h" for="ch" forName="Accent6" refType="h" fact="0.069"/>
        </dgm:constrLst>
      </dgm:if>
      <dgm:if name="Name6" axis="ch ch" ptType="node node" func="cnt" op="equ" val="4">
        <dgm:alg type="composite">
          <dgm:param type="ar" val="1.3749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0306"/>
          <dgm:constr type="w" for="ch" forName="Parent" refType="w" fact="0.4875"/>
          <dgm:constr type="h" for="ch" forName="Parent" refType="h" fact="0.6703"/>
          <dgm:constr type="l" for="ch" forName="Accent8" refType="w" fact="0.0373"/>
          <dgm:constr type="t" for="ch" forName="Accent8" refType="h" fact="0.5038"/>
          <dgm:constr type="w" for="ch" forName="Accent8" refType="w" fact="0.098"/>
          <dgm:constr type="h" for="ch" forName="Accent8" refType="h" fact="0.1348"/>
          <dgm:constr type="l" for="ch" forName="Accent1" refType="w" fact="0.4492"/>
          <dgm:constr type="t" for="ch" forName="Accent1" refType="h" fact="0"/>
          <dgm:constr type="w" for="ch" forName="Accent1" refType="w" fact="0.0542"/>
          <dgm:constr type="h" for="ch" forName="Accent1" refType="h" fact="0.0746"/>
          <dgm:constr type="l" for="ch" forName="Accent2" refType="w" fact="0.3209"/>
          <dgm:constr type="t" for="ch" forName="Accent2" refType="h" fact="0.6511"/>
          <dgm:constr type="w" for="ch" forName="Accent2" refType="w" fact="0.0393"/>
          <dgm:constr type="h" for="ch" forName="Accent2" refType="h" fact="0.054"/>
          <dgm:constr type="l" for="ch" forName="Accent3" refType="w" fact="0.6899"/>
          <dgm:constr type="t" for="ch" forName="Accent3" refType="h" fact="0.3026"/>
          <dgm:constr type="w" for="ch" forName="Accent3" refType="w" fact="0.0393"/>
          <dgm:constr type="h" for="ch" forName="Accent3" refType="h" fact="0.054"/>
          <dgm:constr type="l" for="ch" forName="Accent9" refType="w" fact="0.6201"/>
          <dgm:constr type="t" for="ch" forName="Accent9" refType="h" fact="0.2115"/>
          <dgm:constr type="w" for="ch" forName="Accent9" refType="w" fact="0.0542"/>
          <dgm:constr type="h" for="ch" forName="Accent9" refType="h" fact="0.0746"/>
          <dgm:constr type="l" for="ch" forName="Child1" refType="w" fact="0.0186"/>
          <dgm:constr type="t" for="ch" forName="Child1" refType="h" fact="0.1515"/>
          <dgm:constr type="w" for="ch" forName="Child1" refType="w" fact="0.1982"/>
          <dgm:constr type="h" for="ch" forName="Child1" refType="h" fact="0.2725"/>
          <dgm:constr type="l" for="ch" forName="Child2" refType="w" fact="0.7086"/>
          <dgm:constr type="t" for="ch" forName="Child2" refType="h" fact="0.0233"/>
          <dgm:constr type="w" for="ch" forName="Child2" refType="w" fact="0.1982"/>
          <dgm:constr type="h" for="ch" forName="Child2" refType="h" fact="0.2725"/>
          <dgm:constr type="l" for="ch" forName="Child3" refType="w" fact="0.8018"/>
          <dgm:constr type="t" for="ch" forName="Child3" refType="h" fact="0.4943"/>
          <dgm:constr type="w" for="ch" forName="Child3" refType="w" fact="0.1982"/>
          <dgm:constr type="h" for="ch" forName="Child3" refType="h" fact="0.2725"/>
          <dgm:constr type="l" for="ch" forName="Accent12" refType="w" fact="0.7459"/>
          <dgm:constr type="t" for="ch" forName="Accent12" refType="h" fact="0.4848"/>
          <dgm:constr type="w" for="ch" forName="Accent12" refType="w" fact="0.0393"/>
          <dgm:constr type="h" for="ch" forName="Accent12" refType="h" fact="0.054"/>
          <dgm:constr type="l" for="ch" forName="Accent4" refType="w" fact="0.5021"/>
          <dgm:constr type="t" for="ch" forName="Accent4" refType="h" fact="0.7085"/>
          <dgm:constr type="w" for="ch" forName="Accent4" refType="w" fact="0.0542"/>
          <dgm:constr type="h" for="ch" forName="Accent4" refType="h" fact="0.0746"/>
          <dgm:constr type="l" for="ch" forName="Accent10" refType="w" fact="0"/>
          <dgm:constr type="t" for="ch" forName="Accent10" refType="h" fact="0.6642"/>
          <dgm:constr type="w" for="ch" forName="Accent10" refType="w" fact="0.0393"/>
          <dgm:constr type="h" for="ch" forName="Accent10" refType="h" fact="0.054"/>
          <dgm:constr type="l" for="ch" forName="Accent11" refType="w" fact="0.3916"/>
          <dgm:constr type="t" for="ch" forName="Accent11" refType="h" fact="0.5873"/>
          <dgm:constr type="w" for="ch" forName="Accent11" refType="w" fact="0.0393"/>
          <dgm:constr type="h" for="ch" forName="Accent11" refType="h" fact="0.054"/>
          <dgm:constr type="l" for="ch" forName="Accent7" refType="w" fact="0.3944"/>
          <dgm:constr type="t" for="ch" forName="Accent7" refType="h" fact="0.1083"/>
          <dgm:constr type="w" for="ch" forName="Accent7" refType="w" fact="0.0542"/>
          <dgm:constr type="h" for="ch" forName="Accent7" refType="h" fact="0.0746"/>
          <dgm:constr type="l" for="ch" forName="Accent5" refType="w" fact="0.3319"/>
          <dgm:constr type="t" for="ch" forName="Accent5" refType="h" fact="0.1059"/>
          <dgm:constr type="w" for="ch" forName="Accent5" refType="w" fact="0.0393"/>
          <dgm:constr type="h" for="ch" forName="Accent5" refType="h" fact="0.054"/>
          <dgm:constr type="l" for="ch" forName="Accent6" refType="w" fact="0.2082"/>
          <dgm:constr type="t" for="ch" forName="Accent6" refType="h" fact="0.4151"/>
          <dgm:constr type="w" for="ch" forName="Accent6" refType="w" fact="0.0393"/>
          <dgm:constr type="h" for="ch" forName="Accent6" refType="h" fact="0.054"/>
          <dgm:constr type="l" for="ch" forName="Child4" refType="w" fact="0.2329"/>
          <dgm:constr type="t" for="ch" forName="Child4" refType="h" fact="0.7275"/>
          <dgm:constr type="w" for="ch" forName="Child4" refType="w" fact="0.1982"/>
          <dgm:constr type="h" for="ch" forName="Child4" refType="h" fact="0.2725"/>
          <dgm:constr type="l" for="ch" forName="Accent13" refType="w" fact="0.4099"/>
          <dgm:constr type="t" for="ch" forName="Accent13" refType="h" fact="0.7183"/>
          <dgm:constr type="w" for="ch" forName="Accent13" refType="w" fact="0.0393"/>
          <dgm:constr type="h" for="ch" forName="Accent13" refType="h" fact="0.054"/>
        </dgm:constrLst>
      </dgm:if>
      <dgm:else name="Name7">
        <dgm:alg type="composite">
          <dgm:param type="ar" val="1.1477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1907"/>
          <dgm:constr type="w" for="ch" forName="Parent" refType="w" fact="0.4875"/>
          <dgm:constr type="h" for="ch" forName="Parent" refType="h" fact="0.5596"/>
          <dgm:constr type="l" for="ch" forName="Accent8" refType="w" fact="0.0373"/>
          <dgm:constr type="t" for="ch" forName="Accent8" refType="h" fact="0.5858"/>
          <dgm:constr type="w" for="ch" forName="Accent8" refType="w" fact="0.098"/>
          <dgm:constr type="h" for="ch" forName="Accent8" refType="h" fact="0.1125"/>
          <dgm:constr type="l" for="ch" forName="Accent1" refType="w" fact="0.4492"/>
          <dgm:constr type="t" for="ch" forName="Accent1" refType="h" fact="0.1652"/>
          <dgm:constr type="w" for="ch" forName="Accent1" refType="w" fact="0.0542"/>
          <dgm:constr type="h" for="ch" forName="Accent1" refType="h" fact="0.0623"/>
          <dgm:constr type="l" for="ch" forName="Accent2" refType="w" fact="0.3209"/>
          <dgm:constr type="t" for="ch" forName="Accent2" refType="h" fact="0.7087"/>
          <dgm:constr type="w" for="ch" forName="Accent2" refType="w" fact="0.0393"/>
          <dgm:constr type="h" for="ch" forName="Accent2" refType="h" fact="0.0451"/>
          <dgm:constr type="l" for="ch" forName="Accent3" refType="w" fact="0.6899"/>
          <dgm:constr type="t" for="ch" forName="Accent3" refType="h" fact="0.4178"/>
          <dgm:constr type="w" for="ch" forName="Accent3" refType="w" fact="0.0393"/>
          <dgm:constr type="h" for="ch" forName="Accent3" refType="h" fact="0.0451"/>
          <dgm:constr type="l" for="ch" forName="Accent9" refType="w" fact="0.6201"/>
          <dgm:constr type="t" for="ch" forName="Accent9" refType="h" fact="0.3417"/>
          <dgm:constr type="w" for="ch" forName="Accent9" refType="w" fact="0.0542"/>
          <dgm:constr type="h" for="ch" forName="Accent9" refType="h" fact="0.0623"/>
          <dgm:constr type="l" for="ch" forName="Child1" refType="w" fact="0.0186"/>
          <dgm:constr type="t" for="ch" forName="Child1" refType="h" fact="0.2917"/>
          <dgm:constr type="w" for="ch" forName="Child1" refType="w" fact="0.1982"/>
          <dgm:constr type="h" for="ch" forName="Child1" refType="h" fact="0.2275"/>
          <dgm:constr type="l" for="ch" forName="Child2" refType="w" fact="0.7086"/>
          <dgm:constr type="t" for="ch" forName="Child2" refType="h" fact="0.1847"/>
          <dgm:constr type="w" for="ch" forName="Child2" refType="w" fact="0.1982"/>
          <dgm:constr type="h" for="ch" forName="Child2" refType="h" fact="0.2275"/>
          <dgm:constr type="l" for="ch" forName="Child3" refType="w" fact="0.8018"/>
          <dgm:constr type="t" for="ch" forName="Child3" refType="h" fact="0.5778"/>
          <dgm:constr type="w" for="ch" forName="Child3" refType="w" fact="0.1982"/>
          <dgm:constr type="h" for="ch" forName="Child3" refType="h" fact="0.2275"/>
          <dgm:constr type="l" for="ch" forName="Accent12" refType="w" fact="0.7459"/>
          <dgm:constr type="t" for="ch" forName="Accent12" refType="h" fact="0.5699"/>
          <dgm:constr type="w" for="ch" forName="Accent12" refType="w" fact="0.0393"/>
          <dgm:constr type="h" for="ch" forName="Accent12" refType="h" fact="0.0451"/>
          <dgm:constr type="l" for="ch" forName="Accent4" refType="w" fact="0.5021"/>
          <dgm:constr type="t" for="ch" forName="Accent4" refType="h" fact="0.7567"/>
          <dgm:constr type="w" for="ch" forName="Accent4" refType="w" fact="0.0542"/>
          <dgm:constr type="h" for="ch" forName="Accent4" refType="h" fact="0.0623"/>
          <dgm:constr type="l" for="ch" forName="Accent10" refType="w" fact="0"/>
          <dgm:constr type="t" for="ch" forName="Accent10" refType="h" fact="0.7197"/>
          <dgm:constr type="w" for="ch" forName="Accent10" refType="w" fact="0.0393"/>
          <dgm:constr type="h" for="ch" forName="Accent10" refType="h" fact="0.0451"/>
          <dgm:constr type="l" for="ch" forName="Accent11" refType="w" fact="0.3916"/>
          <dgm:constr type="t" for="ch" forName="Accent11" refType="h" fact="0.6555"/>
          <dgm:constr type="w" for="ch" forName="Accent11" refType="w" fact="0.0393"/>
          <dgm:constr type="h" for="ch" forName="Accent11" refType="h" fact="0.0451"/>
          <dgm:constr type="l" for="ch" forName="Accent7" refType="w" fact="0.3944"/>
          <dgm:constr type="t" for="ch" forName="Accent7" refType="h" fact="0.2556"/>
          <dgm:constr type="w" for="ch" forName="Accent7" refType="w" fact="0.0542"/>
          <dgm:constr type="h" for="ch" forName="Accent7" refType="h" fact="0.0623"/>
          <dgm:constr type="l" for="ch" forName="Accent5" refType="w" fact="0.3319"/>
          <dgm:constr type="t" for="ch" forName="Accent5" refType="h" fact="0.2536"/>
          <dgm:constr type="w" for="ch" forName="Accent5" refType="w" fact="0.0393"/>
          <dgm:constr type="h" for="ch" forName="Accent5" refType="h" fact="0.0451"/>
          <dgm:constr type="l" for="ch" forName="Accent6" refType="w" fact="0.2082"/>
          <dgm:constr type="t" for="ch" forName="Accent6" refType="h" fact="0.5117"/>
          <dgm:constr type="w" for="ch" forName="Accent6" refType="w" fact="0.0393"/>
          <dgm:constr type="h" for="ch" forName="Accent6" refType="h" fact="0.0451"/>
          <dgm:constr type="l" for="ch" forName="Child5" refType="w" fact="0.4219"/>
          <dgm:constr type="t" for="ch" forName="Child5" refType="h" fact="0"/>
          <dgm:constr type="w" for="ch" forName="Child5" refType="w" fact="0.1982"/>
          <dgm:constr type="h" for="ch" forName="Child5" refType="h" fact="0.2275"/>
          <dgm:constr type="l" for="ch" forName="Child4" refType="w" fact="0.2329"/>
          <dgm:constr type="t" for="ch" forName="Child4" refType="h" fact="0.7725"/>
          <dgm:constr type="w" for="ch" forName="Child4" refType="w" fact="0.1982"/>
          <dgm:constr type="h" for="ch" forName="Child4" refType="h" fact="0.2275"/>
          <dgm:constr type="l" for="ch" forName="Accent15" refType="w" fact="0.1775"/>
          <dgm:constr type="t" for="ch" forName="Accent15" refType="h" fact="0.2466"/>
          <dgm:constr type="w" for="ch" forName="Accent15" refType="w" fact="0.0393"/>
          <dgm:constr type="h" for="ch" forName="Accent15" refType="h" fact="0.0451"/>
          <dgm:constr type="l" for="ch" forName="Accent16" refType="w" fact="0.6351"/>
          <dgm:constr type="t" for="ch" forName="Accent16" refType="h" fact="0.056"/>
          <dgm:constr type="w" for="ch" forName="Accent16" refType="w" fact="0.0393"/>
          <dgm:constr type="h" for="ch" forName="Accent16" refType="h" fact="0.0451"/>
          <dgm:constr type="l" for="ch" forName="Accent13" refType="w" fact="0.4099"/>
          <dgm:constr type="t" for="ch" forName="Accent13" refType="h" fact="0.7648"/>
          <dgm:constr type="w" for="ch" forName="Accent13" refType="w" fact="0.0393"/>
          <dgm:constr type="h" for="ch" forName="Accent13" refType="h" fact="0.0451"/>
        </dgm:constrLst>
      </dgm:else>
    </dgm:choose>
    <dgm:forEach name="wrapper" axis="self" ptType="parTrans">
      <dgm:forEach name="accentRepeat1" axis="self">
        <dgm:layoutNode name="AccentHold1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accentRepeat2" axis="self">
        <dgm:layoutNode name="AccentHold2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accentRepeat3" axis="self">
        <dgm:layoutNode name="AccentHold3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</dgm:forEach>
    <dgm:forEach name="Name8" axis="ch" ptType="node" cnt="1">
      <dgm:layoutNode name="Parent" styleLbl="node0">
        <dgm:varLst>
          <dgm:chMax val="5"/>
          <dgm:chPref val="5"/>
        </dgm:varLst>
        <dgm:alg type="tx"/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choose name="Name9">
        <dgm:if name="Name10" axis="ch" ptType="node" func="cnt" op="lte" val="4">
          <dgm:layoutNode name="Accent1" styleLbl="node1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</dgm:layoutNode>
        </dgm:if>
        <dgm:else name="Name11"/>
      </dgm:choose>
      <dgm:layoutNode name="Accent2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3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4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5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6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</dgm:forEach>
    <dgm:forEach name="Name12" axis="ch ch" ptType="node node" st="1 1" cnt="1 1">
      <dgm:layoutNode name="Child1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3" ref="accentRepeat1"/>
      </dgm:layoutNode>
      <dgm:layoutNode name="Accent8">
        <dgm:alg type="sp"/>
        <dgm:shape xmlns:r="http://schemas.openxmlformats.org/officeDocument/2006/relationships" r:blip="">
          <dgm:adjLst/>
        </dgm:shape>
        <dgm:presOf/>
        <dgm:constrLst/>
        <dgm:forEach name="Name14" ref="accentRepeat2"/>
      </dgm:layoutNode>
    </dgm:forEach>
    <dgm:forEach name="Name15" axis="ch ch" ptType="node node" st="1 2" cnt="1 1">
      <dgm:layoutNode name="Child2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9">
        <dgm:alg type="sp"/>
        <dgm:shape xmlns:r="http://schemas.openxmlformats.org/officeDocument/2006/relationships" r:blip="">
          <dgm:adjLst/>
        </dgm:shape>
        <dgm:presOf/>
        <dgm:constrLst/>
        <dgm:forEach name="Name16" ref="accentRepeat1"/>
      </dgm:layoutNode>
      <dgm:layoutNode name="Accent10">
        <dgm:alg type="sp"/>
        <dgm:shape xmlns:r="http://schemas.openxmlformats.org/officeDocument/2006/relationships" r:blip="">
          <dgm:adjLst/>
        </dgm:shape>
        <dgm:presOf/>
        <dgm:constrLst/>
        <dgm:forEach name="Name17" ref="accentRepeat2"/>
      </dgm:layoutNode>
      <dgm:layoutNode name="Accent11">
        <dgm:alg type="sp"/>
        <dgm:shape xmlns:r="http://schemas.openxmlformats.org/officeDocument/2006/relationships" r:blip="">
          <dgm:adjLst/>
        </dgm:shape>
        <dgm:presOf/>
        <dgm:constrLst/>
        <dgm:forEach name="Name18" ref="accentRepeat3"/>
      </dgm:layoutNode>
    </dgm:forEach>
    <dgm:forEach name="Name19" axis="ch ch" ptType="node node" st="1 3" cnt="1 1">
      <dgm:layoutNode name="Child3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2">
        <dgm:alg type="sp"/>
        <dgm:shape xmlns:r="http://schemas.openxmlformats.org/officeDocument/2006/relationships" r:blip="">
          <dgm:adjLst/>
        </dgm:shape>
        <dgm:presOf/>
        <dgm:constrLst/>
        <dgm:forEach name="Name20" ref="accentRepeat1"/>
      </dgm:layoutNode>
    </dgm:forEach>
    <dgm:forEach name="Name21" axis="ch ch" ptType="node node" st="1 4" cnt="1 1">
      <dgm:layoutNode name="Child4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3">
        <dgm:alg type="sp"/>
        <dgm:shape xmlns:r="http://schemas.openxmlformats.org/officeDocument/2006/relationships" r:blip="">
          <dgm:adjLst/>
        </dgm:shape>
        <dgm:presOf/>
        <dgm:constrLst/>
        <dgm:forEach name="Name22" ref="accentRepeat1"/>
      </dgm:layoutNode>
    </dgm:forEach>
    <dgm:forEach name="Name23" axis="ch ch" ptType="node node" st="1 5" cnt="1 1">
      <dgm:layoutNode name="Child5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5">
        <dgm:alg type="sp"/>
        <dgm:shape xmlns:r="http://schemas.openxmlformats.org/officeDocument/2006/relationships" r:blip="">
          <dgm:adjLst/>
        </dgm:shape>
        <dgm:presOf/>
        <dgm:constrLst/>
        <dgm:forEach name="Name24" ref="accentRepeat2"/>
      </dgm:layoutNode>
      <dgm:layoutNode name="Accent16">
        <dgm:alg type="sp"/>
        <dgm:shape xmlns:r="http://schemas.openxmlformats.org/officeDocument/2006/relationships" r:blip="">
          <dgm:adjLst/>
        </dgm:shape>
        <dgm:presOf/>
        <dgm:constrLst/>
        <dgm:forEach name="Name25" ref="accentRepeat3"/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AscendingPictureAccentProcess">
  <dgm:title val=""/>
  <dgm:desc val=""/>
  <dgm:catLst>
    <dgm:cat type="process" pri="22500"/>
    <dgm:cat type="picture" pri="16000"/>
    <dgm:cat type="pictureconvert" pri="1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func="var" arg="dir" op="equ" val="norm">
            <dgm:choose name="Name5">
              <dgm:if name="Name6" axis="des" func="maxDepth" op="gt" val="1">
                <dgm:alg type="composite">
                  <dgm:param type="ar" val="2.7"/>
                </dgm:alg>
                <dgm:constrLst>
                  <dgm:constr type="primFontSz" for="ch" forName="parTx1" op="equ" val="65"/>
                  <dgm:constr type="primFontSz" for="ch" forName="desTx1" op="equ" val="65"/>
                  <dgm:constr type="userD" refType="w" fact="0.0247"/>
                  <dgm:constr type="l" for="ch" forName="parTx1" refType="w" fact="0.2711"/>
                  <dgm:constr type="t" for="ch" forName="parTx1" refType="h" fact="0.9603"/>
                  <dgm:constr type="w" for="ch" forName="parTx1" refType="w" fact="0.5325"/>
                  <dgm:constr type="h" for="ch" forName="parTx1" refType="h" fact="0.3856"/>
                  <dgm:constr type="ctrX" for="ch" forName="picture1" refType="w" fact="0.2469"/>
                  <dgm:constr type="ctrY" for="ch" forName="picture1" refType="h" fact="0.9"/>
                  <dgm:constr type="w" for="ch" forName="picture1" refType="w" fact="0.2469"/>
                  <dgm:constr type="h" for="ch" forName="picture1" refType="h" fact="0.6667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</dgm:constrLst>
              </dgm:if>
              <dgm:else name="Name7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userD" refType="w" fact="0.0333"/>
                  <dgm:constr type="l" for="ch" forName="parTx1" refType="w" fact="0.366"/>
                  <dgm:constr type="t" for="ch" forName="parTx1" refType="h" fact="0.7113"/>
                  <dgm:constr type="w" for="ch" forName="parTx1" refType="w" fact="0.7189"/>
                  <dgm:constr type="h" for="ch" forName="parTx1" refType="h" fact="0.3856"/>
                  <dgm:constr type="ctrX" for="ch" forName="picture1" refType="w" fact="0.3333"/>
                  <dgm:constr type="ctrY" for="ch" forName="picture1" refType="h" fact="0.6667"/>
                  <dgm:constr type="w" for="ch" forName="picture1" refType="w" fact="0.3333"/>
                  <dgm:constr type="h" for="ch" forName="picture1" refType="h" fact="0.6667"/>
                </dgm:constrLst>
              </dgm:else>
            </dgm:choose>
          </dgm:if>
          <dgm:else name="Name8">
            <dgm:choose name="Name9">
              <dgm:if name="Name10" axis="des" func="maxDepth" op="gt" val="1">
                <dgm:alg type="composite">
                  <dgm:param type="ar" val="2.7"/>
                </dgm:alg>
                <dgm:constrLst>
                  <dgm:constr type="primFontSz" for="ch" forName="parTx1" op="equ" val="65"/>
                  <dgm:constr type="primFontSz" for="ch" forName="desTx1" op="equ" val="65"/>
                  <dgm:constr type="userD" refType="w" fact="0.0247"/>
                  <dgm:constr type="r" for="ch" forName="parTx1" refType="w" fact="0.7289"/>
                  <dgm:constr type="t" for="ch" forName="parTx1" refType="h" fact="0.9603"/>
                  <dgm:constr type="w" for="ch" forName="parTx1" refType="w" fact="0.5325"/>
                  <dgm:constr type="h" for="ch" forName="parTx1" refType="h" fact="0.3856"/>
                  <dgm:constr type="ctrX" for="ch" forName="picture1" refType="w" fact="0.7531"/>
                  <dgm:constr type="ctrY" for="ch" forName="picture1" refType="h" fact="0.9"/>
                  <dgm:constr type="w" for="ch" forName="picture1" refType="w" fact="0.2469"/>
                  <dgm:constr type="h" for="ch" forName="picture1" refType="h" fact="0.6667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</dgm:constrLst>
              </dgm:if>
              <dgm:else name="Name1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userD" refType="w" fact="0.0333"/>
                  <dgm:constr type="r" for="ch" forName="parTx1" refType="w" fact="0.634"/>
                  <dgm:constr type="t" for="ch" forName="parTx1" refType="h" fact="0.7113"/>
                  <dgm:constr type="w" for="ch" forName="parTx1" refType="w" fact="0.7189"/>
                  <dgm:constr type="h" for="ch" forName="parTx1" refType="h" fact="0.3856"/>
                  <dgm:constr type="ctrX" for="ch" forName="picture1" refType="w" fact="0.6667"/>
                  <dgm:constr type="ctrY" for="ch" forName="picture1" refType="h" fact="0.6667"/>
                  <dgm:constr type="w" for="ch" forName="picture1" refType="w" fact="0.3333"/>
                  <dgm:constr type="h" for="ch" forName="picture1" refType="h" fact="0.6667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func="var" arg="dir" op="equ" val="norm">
            <dgm:choose name="Name15">
              <dgm:if name="Name16" axis="des" func="maxDepth" op="gt" val="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userD" refType="w" fact="0.0188"/>
                  <dgm:constr type="ctrX" for="ch" forName="dot1" refType="w" fact="0.3221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3056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2859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3095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3346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3597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3848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41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3597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3597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l" for="ch" forName="parTx1" refType="w" fact="0.197"/>
                  <dgm:constr type="t" for="ch" forName="parTx1" refType="h" fact="0.8169"/>
                  <dgm:constr type="w" for="ch" forName="parTx1" refType="w" fact="0.4064"/>
                  <dgm:constr type="h" for="ch" forName="parTx1" refType="h" fact="0.218"/>
                  <dgm:constr type="ctrX" for="ch" forName="picture1" refType="w" fact="0.1785"/>
                  <dgm:constr type="ctrY" for="ch" forName="picture1" refType="h" fact="0.7834"/>
                  <dgm:constr type="w" for="ch" forName="picture1" refType="w" fact="0.1884"/>
                  <dgm:constr type="h" for="ch" forName="picture1" refType="h" fact="0.3768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688"/>
                  <dgm:constr type="t" for="ch" forName="parTx2" refType="h" fact="0.3905"/>
                  <dgm:constr type="w" for="ch" forName="parTx2" refType="w" fact="0.4064"/>
                  <dgm:constr type="h" for="ch" forName="parTx2" refType="h" fact="0.218"/>
                  <dgm:constr type="ctrX" for="ch" forName="picture2" refType="w" fact="0.3503"/>
                  <dgm:constr type="ctrY" for="ch" forName="picture2" refType="h" fact="0.357"/>
                  <dgm:constr type="w" for="ch" forName="picture2" refType="w" fact="0.1884"/>
                  <dgm:constr type="h" for="ch" forName="picture2" refType="h" fact="0.3768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</dgm:constrLst>
              </dgm:if>
              <dgm:else name="Name17">
                <dgm:alg type="composite">
                  <dgm:param type="ar" val="1.507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userD" refType="w" fact="0.025"/>
                  <dgm:constr type="ctrX" for="ch" forName="dot1" refType="w" fact="0.4274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4055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3794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4106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444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4773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5106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544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4773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4773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l" for="ch" forName="parTx1" refType="w" fact="0.2614"/>
                  <dgm:constr type="t" for="ch" forName="parTx1" refType="h" fact="0.8086"/>
                  <dgm:constr type="w" for="ch" forName="parTx1" refType="w" fact="0.5392"/>
                  <dgm:constr type="h" for="ch" forName="parTx1" refType="h" fact="0.218"/>
                  <dgm:constr type="ctrX" for="ch" forName="picture1" refType="w" fact="0.2369"/>
                  <dgm:constr type="ctrY" for="ch" forName="picture1" refType="h" fact="0.7834"/>
                  <dgm:constr type="w" for="ch" forName="picture1" refType="w" fact="0.25"/>
                  <dgm:constr type="h" for="ch" forName="picture1" refType="h" fact="0.3768"/>
                  <dgm:constr type="l" for="ch" forName="parTx2" refType="w" fact="0.4893"/>
                  <dgm:constr type="t" for="ch" forName="parTx2" refType="h" fact="0.3822"/>
                  <dgm:constr type="w" for="ch" forName="parTx2" refType="w" fact="0.5392"/>
                  <dgm:constr type="h" for="ch" forName="parTx2" refType="h" fact="0.218"/>
                  <dgm:constr type="ctrX" for="ch" forName="picture2" refType="w" fact="0.4648"/>
                  <dgm:constr type="ctrY" for="ch" forName="picture2" refType="h" fact="0.357"/>
                  <dgm:constr type="w" for="ch" forName="picture2" refType="w" fact="0.25"/>
                  <dgm:constr type="h" for="ch" forName="picture2" refType="h" fact="0.3768"/>
                </dgm:constrLst>
              </dgm:else>
            </dgm:choose>
          </dgm:if>
          <dgm:else name="Name18">
            <dgm:choose name="Name19">
              <dgm:if name="Name20" axis="des" func="maxDepth" op="gt" val="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userD" refType="w" fact="0.0188"/>
                  <dgm:constr type="ctrX" for="ch" forName="dot1" refType="w" fact="0.6779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6944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7141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6905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6654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6403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6152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59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6403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6403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r" for="ch" forName="parTx1" refType="w" fact="0.803"/>
                  <dgm:constr type="t" for="ch" forName="parTx1" refType="h" fact="0.8169"/>
                  <dgm:constr type="w" for="ch" forName="parTx1" refType="w" fact="0.4064"/>
                  <dgm:constr type="h" for="ch" forName="parTx1" refType="h" fact="0.218"/>
                  <dgm:constr type="ctrX" for="ch" forName="picture1" refType="w" fact="0.8215"/>
                  <dgm:constr type="ctrY" for="ch" forName="picture1" refType="h" fact="0.7834"/>
                  <dgm:constr type="w" for="ch" forName="picture1" refType="w" fact="0.1884"/>
                  <dgm:constr type="h" for="ch" forName="picture1" refType="h" fact="0.3768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312"/>
                  <dgm:constr type="t" for="ch" forName="parTx2" refType="h" fact="0.3905"/>
                  <dgm:constr type="w" for="ch" forName="parTx2" refType="w" fact="0.4064"/>
                  <dgm:constr type="h" for="ch" forName="parTx2" refType="h" fact="0.218"/>
                  <dgm:constr type="ctrX" for="ch" forName="picture2" refType="w" fact="0.6497"/>
                  <dgm:constr type="ctrY" for="ch" forName="picture2" refType="h" fact="0.357"/>
                  <dgm:constr type="w" for="ch" forName="picture2" refType="w" fact="0.1884"/>
                  <dgm:constr type="h" for="ch" forName="picture2" refType="h" fact="0.3768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</dgm:constrLst>
              </dgm:if>
              <dgm:else name="Name21">
                <dgm:alg type="composite">
                  <dgm:param type="ar" val="1.507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userD" refType="w" fact="0.025"/>
                  <dgm:constr type="ctrX" for="ch" forName="dot1" refType="w" fact="0.5726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5945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6206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5894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556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5227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4894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456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5227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5227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r" for="ch" forName="parTx1" refType="w" fact="0.7386"/>
                  <dgm:constr type="t" for="ch" forName="parTx1" refType="h" fact="0.8086"/>
                  <dgm:constr type="w" for="ch" forName="parTx1" refType="w" fact="0.5392"/>
                  <dgm:constr type="h" for="ch" forName="parTx1" refType="h" fact="0.218"/>
                  <dgm:constr type="ctrX" for="ch" forName="picture1" refType="w" fact="0.7631"/>
                  <dgm:constr type="ctrY" for="ch" forName="picture1" refType="h" fact="0.7834"/>
                  <dgm:constr type="w" for="ch" forName="picture1" refType="w" fact="0.25"/>
                  <dgm:constr type="h" for="ch" forName="picture1" refType="h" fact="0.3768"/>
                  <dgm:constr type="r" for="ch" forName="parTx2" refType="w" fact="0.5107"/>
                  <dgm:constr type="t" for="ch" forName="parTx2" refType="h" fact="0.3822"/>
                  <dgm:constr type="w" for="ch" forName="parTx2" refType="w" fact="0.5392"/>
                  <dgm:constr type="h" for="ch" forName="parTx2" refType="h" fact="0.218"/>
                  <dgm:constr type="ctrX" for="ch" forName="picture2" refType="w" fact="0.5352"/>
                  <dgm:constr type="ctrY" for="ch" forName="picture2" refType="h" fact="0.357"/>
                  <dgm:constr type="w" for="ch" forName="picture2" refType="w" fact="0.25"/>
                  <dgm:constr type="h" for="ch" forName="picture2" refType="h" fact="0.3768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func="var" arg="dir" op="equ" val="norm">
            <dgm:choose name="Name25">
              <dgm:if name="Name26" axis="des" func="maxDepth" op="gt" val="1">
                <dgm:alg type="composite">
                  <dgm:param type="ar" val="1.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userD" refType="w" fact="0.0162"/>
                  <dgm:constr type="ctrX" for="ch" forName="dot1" refType="w" fact="0.2981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2676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2357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4445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4323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4236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446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4685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491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5135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4685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4685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l" for="ch" forName="parTx1" refType="w" fact="0.1487"/>
                  <dgm:constr type="t" for="ch" forName="parTx1" refType="h" fact="0.8596"/>
                  <dgm:constr type="w" for="ch" forName="parTx1" refType="w" fact="0.3491"/>
                  <dgm:constr type="h" for="ch" forName="parTx1" refType="h" fact="0.1638"/>
                  <dgm:constr type="ctrX" for="ch" forName="picture1" refType="w" fact="0.1328"/>
                  <dgm:constr type="ctrY" for="ch" forName="picture1" refType="h" fact="0.8361"/>
                  <dgm:constr type="w" for="ch" forName="picture1" refType="w" fact="0.1618"/>
                  <dgm:constr type="h" for="ch" forName="picture1" refType="h" fact="0.2832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732"/>
                  <dgm:constr type="t" for="ch" forName="parTx2" refType="h" fact="0.6469"/>
                  <dgm:constr type="w" for="ch" forName="parTx2" refType="w" fact="0.3491"/>
                  <dgm:constr type="h" for="ch" forName="parTx2" refType="h" fact="0.1638"/>
                  <dgm:constr type="ctrX" for="ch" forName="picture2" refType="w" fact="0.3573"/>
                  <dgm:constr type="ctrY" for="ch" forName="picture2" refType="h" fact="0.6234"/>
                  <dgm:constr type="w" for="ch" forName="picture2" refType="w" fact="0.1618"/>
                  <dgm:constr type="h" for="ch" forName="picture2" refType="h" fact="0.2832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4763"/>
                  <dgm:constr type="t" for="ch" forName="parTx3" refType="h" fact="0.3243"/>
                  <dgm:constr type="w" for="ch" forName="parTx3" refType="w" fact="0.3491"/>
                  <dgm:constr type="h" for="ch" forName="parTx3" refType="h" fact="0.1638"/>
                  <dgm:constr type="ctrX" for="ch" forName="picture3" refType="w" fact="0.4604"/>
                  <dgm:constr type="ctrY" for="ch" forName="picture3" refType="h" fact="0.3008"/>
                  <dgm:constr type="w" for="ch" forName="picture3" refType="w" fact="0.1618"/>
                  <dgm:constr type="h" for="ch" forName="picture3" refType="h" fact="0.2832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</dgm:constrLst>
              </dgm:if>
              <dgm:else name="Name27">
                <dgm:alg type="composite">
                  <dgm:param type="ar" val="1.416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userD" refType="w" fact="0.02"/>
                  <dgm:constr type="ctrX" for="ch" forName="dot1" refType="w" fact="0.3684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3307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2912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5494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5342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5234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5512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579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6068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6346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579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579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l" for="ch" forName="parTx1" refType="w" fact="0.1837"/>
                  <dgm:constr type="t" for="ch" forName="parTx1" refType="h" fact="0.8551"/>
                  <dgm:constr type="w" for="ch" forName="parTx1" refType="w" fact="0.4314"/>
                  <dgm:constr type="h" for="ch" forName="parTx1" refType="h" fact="0.1638"/>
                  <dgm:constr type="ctrX" for="ch" forName="picture1" refType="w" fact="0.1641"/>
                  <dgm:constr type="ctrY" for="ch" forName="picture1" refType="h" fact="0.8361"/>
                  <dgm:constr type="w" for="ch" forName="picture1" refType="w" fact="0.2"/>
                  <dgm:constr type="h" for="ch" forName="picture1" refType="h" fact="0.2832"/>
                  <dgm:constr type="l" for="ch" forName="parTx2" refType="w" fact="0.4612"/>
                  <dgm:constr type="t" for="ch" forName="parTx2" refType="h" fact="0.6424"/>
                  <dgm:constr type="w" for="ch" forName="parTx2" refType="w" fact="0.4314"/>
                  <dgm:constr type="h" for="ch" forName="parTx2" refType="h" fact="0.1638"/>
                  <dgm:constr type="ctrX" for="ch" forName="picture2" refType="w" fact="0.4416"/>
                  <dgm:constr type="ctrY" for="ch" forName="picture2" refType="h" fact="0.6234"/>
                  <dgm:constr type="w" for="ch" forName="picture2" refType="w" fact="0.2"/>
                  <dgm:constr type="h" for="ch" forName="picture2" refType="h" fact="0.2832"/>
                  <dgm:constr type="l" for="ch" forName="parTx3" refType="w" fact="0.5886"/>
                  <dgm:constr type="t" for="ch" forName="parTx3" refType="h" fact="0.3198"/>
                  <dgm:constr type="w" for="ch" forName="parTx3" refType="w" fact="0.4314"/>
                  <dgm:constr type="h" for="ch" forName="parTx3" refType="h" fact="0.1638"/>
                  <dgm:constr type="ctrX" for="ch" forName="picture3" refType="w" fact="0.569"/>
                  <dgm:constr type="ctrY" for="ch" forName="picture3" refType="h" fact="0.3008"/>
                  <dgm:constr type="w" for="ch" forName="picture3" refType="w" fact="0.2"/>
                  <dgm:constr type="h" for="ch" forName="picture3" refType="h" fact="0.2832"/>
                </dgm:constrLst>
              </dgm:else>
            </dgm:choose>
          </dgm:if>
          <dgm:else name="Name28">
            <dgm:choose name="Name29">
              <dgm:if name="Name30" axis="des" func="maxDepth" op="gt" val="1">
                <dgm:alg type="composite">
                  <dgm:param type="ar" val="1.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userD" refType="w" fact="0.0162"/>
                  <dgm:constr type="ctrX" for="ch" forName="dot1" refType="w" fact="0.7019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7324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7643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5555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5677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5764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554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5315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509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4865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5315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5315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r" for="ch" forName="parTx1" refType="w" fact="0.8513"/>
                  <dgm:constr type="t" for="ch" forName="parTx1" refType="h" fact="0.8596"/>
                  <dgm:constr type="w" for="ch" forName="parTx1" refType="w" fact="0.3491"/>
                  <dgm:constr type="h" for="ch" forName="parTx1" refType="h" fact="0.1638"/>
                  <dgm:constr type="ctrX" for="ch" forName="picture1" refType="w" fact="0.8672"/>
                  <dgm:constr type="ctrY" for="ch" forName="picture1" refType="h" fact="0.8361"/>
                  <dgm:constr type="w" for="ch" forName="picture1" refType="w" fact="0.1618"/>
                  <dgm:constr type="h" for="ch" forName="picture1" refType="h" fact="0.2832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268"/>
                  <dgm:constr type="t" for="ch" forName="parTx2" refType="h" fact="0.6469"/>
                  <dgm:constr type="w" for="ch" forName="parTx2" refType="w" fact="0.3491"/>
                  <dgm:constr type="h" for="ch" forName="parTx2" refType="h" fact="0.1638"/>
                  <dgm:constr type="ctrX" for="ch" forName="picture2" refType="w" fact="0.6427"/>
                  <dgm:constr type="ctrY" for="ch" forName="picture2" refType="h" fact="0.6234"/>
                  <dgm:constr type="w" for="ch" forName="picture2" refType="w" fact="0.1618"/>
                  <dgm:constr type="h" for="ch" forName="picture2" refType="h" fact="0.2832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5237"/>
                  <dgm:constr type="t" for="ch" forName="parTx3" refType="h" fact="0.3243"/>
                  <dgm:constr type="w" for="ch" forName="parTx3" refType="w" fact="0.3491"/>
                  <dgm:constr type="h" for="ch" forName="parTx3" refType="h" fact="0.1638"/>
                  <dgm:constr type="ctrX" for="ch" forName="picture3" refType="w" fact="0.5396"/>
                  <dgm:constr type="ctrY" for="ch" forName="picture3" refType="h" fact="0.3008"/>
                  <dgm:constr type="w" for="ch" forName="picture3" refType="w" fact="0.1618"/>
                  <dgm:constr type="h" for="ch" forName="picture3" refType="h" fact="0.2832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</dgm:constrLst>
              </dgm:if>
              <dgm:else name="Name31">
                <dgm:alg type="composite">
                  <dgm:param type="ar" val="1.416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userD" refType="w" fact="0.02"/>
                  <dgm:constr type="ctrX" for="ch" forName="dot1" refType="w" fact="0.6316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6693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7088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4506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4658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4766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4488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421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3932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3654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421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421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r" for="ch" forName="parTx1" refType="w" fact="0.8163"/>
                  <dgm:constr type="t" for="ch" forName="parTx1" refType="h" fact="0.8551"/>
                  <dgm:constr type="w" for="ch" forName="parTx1" refType="w" fact="0.4314"/>
                  <dgm:constr type="h" for="ch" forName="parTx1" refType="h" fact="0.1638"/>
                  <dgm:constr type="ctrX" for="ch" forName="picture1" refType="w" fact="0.8359"/>
                  <dgm:constr type="ctrY" for="ch" forName="picture1" refType="h" fact="0.8361"/>
                  <dgm:constr type="w" for="ch" forName="picture1" refType="w" fact="0.2"/>
                  <dgm:constr type="h" for="ch" forName="picture1" refType="h" fact="0.2832"/>
                  <dgm:constr type="r" for="ch" forName="parTx2" refType="w" fact="0.5388"/>
                  <dgm:constr type="t" for="ch" forName="parTx2" refType="h" fact="0.6424"/>
                  <dgm:constr type="w" for="ch" forName="parTx2" refType="w" fact="0.4314"/>
                  <dgm:constr type="h" for="ch" forName="parTx2" refType="h" fact="0.1638"/>
                  <dgm:constr type="ctrX" for="ch" forName="picture2" refType="w" fact="0.5584"/>
                  <dgm:constr type="ctrY" for="ch" forName="picture2" refType="h" fact="0.6234"/>
                  <dgm:constr type="w" for="ch" forName="picture2" refType="w" fact="0.2"/>
                  <dgm:constr type="h" for="ch" forName="picture2" refType="h" fact="0.2832"/>
                  <dgm:constr type="r" for="ch" forName="parTx3" refType="w" fact="0.4114"/>
                  <dgm:constr type="t" for="ch" forName="parTx3" refType="h" fact="0.3198"/>
                  <dgm:constr type="w" for="ch" forName="parTx3" refType="w" fact="0.4314"/>
                  <dgm:constr type="h" for="ch" forName="parTx3" refType="h" fact="0.1638"/>
                  <dgm:constr type="ctrX" for="ch" forName="picture3" refType="w" fact="0.431"/>
                  <dgm:constr type="ctrY" for="ch" forName="picture3" refType="h" fact="0.3008"/>
                  <dgm:constr type="w" for="ch" forName="picture3" refType="w" fact="0.2"/>
                  <dgm:constr type="h" for="ch" forName="picture3" refType="h" fact="0.2832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func="var" arg="dir" op="equ" val="norm">
            <dgm:choose name="Name35">
              <dgm:if name="Name36" axis="des" func="maxDepth" op="gt" val="1">
                <dgm:alg type="composite">
                  <dgm:param type="ar" val="1.5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userD" refType="w" fact="0.0136"/>
                  <dgm:constr type="ctrX" for="ch" forName="dot1" refType="w" fact="0.3253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2949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2635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2313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4675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5486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5267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5462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5657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5851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6046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5657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5657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l" for="ch" forName="parTx1" refType="w" fact="0.1466"/>
                  <dgm:constr type="t" for="ch" forName="parTx1" refType="h" fact="0.9095"/>
                  <dgm:constr type="w" for="ch" forName="parTx1" refType="w" fact="0.294"/>
                  <dgm:constr type="h" for="ch" forName="parTx1" refType="h" fact="0.1222"/>
                  <dgm:constr type="ctrX" for="ch" forName="picture1" refType="w" fact="0.1333"/>
                  <dgm:constr type="ctrY" for="ch" forName="picture1" refType="h" fact="0.8922"/>
                  <dgm:constr type="w" for="ch" forName="picture1" refType="w" fact="0.1363"/>
                  <dgm:constr type="h" for="ch" forName="picture1" refType="h" fact="0.211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105"/>
                  <dgm:constr type="t" for="ch" forName="parTx2" refType="h" fact="0.762"/>
                  <dgm:constr type="w" for="ch" forName="parTx2" refType="w" fact="0.294"/>
                  <dgm:constr type="h" for="ch" forName="parTx2" refType="h" fact="0.1222"/>
                  <dgm:constr type="ctrX" for="ch" forName="picture2" refType="w" fact="0.3972"/>
                  <dgm:constr type="ctrY" for="ch" forName="picture2" refType="h" fact="0.7447"/>
                  <dgm:constr type="w" for="ch" forName="picture2" refType="w" fact="0.1363"/>
                  <dgm:constr type="h" for="ch" forName="picture2" refType="h" fact="0.211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229"/>
                  <dgm:constr type="t" for="ch" forName="parTx3" refType="h" fact="0.5294"/>
                  <dgm:constr type="w" for="ch" forName="parTx3" refType="w" fact="0.294"/>
                  <dgm:constr type="h" for="ch" forName="parTx3" refType="h" fact="0.1222"/>
                  <dgm:constr type="ctrX" for="ch" forName="picture3" refType="w" fact="0.5095"/>
                  <dgm:constr type="ctrY" for="ch" forName="picture3" refType="h" fact="0.5121"/>
                  <dgm:constr type="w" for="ch" forName="picture3" refType="w" fact="0.1363"/>
                  <dgm:constr type="h" for="ch" forName="picture3" refType="h" fact="0.211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722"/>
                  <dgm:constr type="t" for="ch" forName="parTx4" refType="h" fact="0.2523"/>
                  <dgm:constr type="w" for="ch" forName="parTx4" refType="w" fact="0.294"/>
                  <dgm:constr type="h" for="ch" forName="parTx4" refType="h" fact="0.1222"/>
                  <dgm:constr type="ctrX" for="ch" forName="picture4" refType="w" fact="0.5588"/>
                  <dgm:constr type="ctrY" for="ch" forName="picture4" refType="h" fact="0.235"/>
                  <dgm:constr type="w" for="ch" forName="picture4" refType="w" fact="0.1363"/>
                  <dgm:constr type="h" for="ch" forName="picture4" refType="h" fact="0.211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</dgm:constrLst>
              </dgm:if>
              <dgm:else name="Name37">
                <dgm:alg type="composite">
                  <dgm:param type="ar" val="1.26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userD" refType="w" fact="0.0167"/>
                  <dgm:constr type="ctrX" for="ch" forName="dot1" refType="w" fact="0.3978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3606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3223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2829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5717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6709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6441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6679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6917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7155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7394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6917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6917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l" for="ch" forName="parTx1" refType="w" fact="0.1793"/>
                  <dgm:constr type="t" for="ch" forName="parTx1" refType="h" fact="0.9064"/>
                  <dgm:constr type="w" for="ch" forName="parTx1" refType="w" fact="0.3595"/>
                  <dgm:constr type="h" for="ch" forName="parTx1" refType="h" fact="0.1222"/>
                  <dgm:constr type="ctrX" for="ch" forName="picture1" refType="w" fact="0.163"/>
                  <dgm:constr type="ctrY" for="ch" forName="picture1" refType="h" fact="0.8922"/>
                  <dgm:constr type="w" for="ch" forName="picture1" refType="w" fact="0.1667"/>
                  <dgm:constr type="h" for="ch" forName="picture1" refType="h" fact="0.2113"/>
                  <dgm:constr type="l" for="ch" forName="parTx2" refType="w" fact="0.502"/>
                  <dgm:constr type="t" for="ch" forName="parTx2" refType="h" fact="0.7589"/>
                  <dgm:constr type="w" for="ch" forName="parTx2" refType="w" fact="0.3595"/>
                  <dgm:constr type="h" for="ch" forName="parTx2" refType="h" fact="0.1222"/>
                  <dgm:constr type="ctrX" for="ch" forName="picture2" refType="w" fact="0.4857"/>
                  <dgm:constr type="ctrY" for="ch" forName="picture2" refType="h" fact="0.7447"/>
                  <dgm:constr type="w" for="ch" forName="picture2" refType="w" fact="0.1667"/>
                  <dgm:constr type="h" for="ch" forName="picture2" refType="h" fact="0.2113"/>
                  <dgm:constr type="l" for="ch" forName="parTx3" refType="w" fact="0.6394"/>
                  <dgm:constr type="t" for="ch" forName="parTx3" refType="h" fact="0.5263"/>
                  <dgm:constr type="w" for="ch" forName="parTx3" refType="w" fact="0.3595"/>
                  <dgm:constr type="h" for="ch" forName="parTx3" refType="h" fact="0.1222"/>
                  <dgm:constr type="ctrX" for="ch" forName="picture3" refType="w" fact="0.6231"/>
                  <dgm:constr type="ctrY" for="ch" forName="picture3" refType="h" fact="0.5121"/>
                  <dgm:constr type="w" for="ch" forName="picture3" refType="w" fact="0.1667"/>
                  <dgm:constr type="h" for="ch" forName="picture3" refType="h" fact="0.2113"/>
                  <dgm:constr type="l" for="ch" forName="parTx4" refType="w" fact="0.6997"/>
                  <dgm:constr type="t" for="ch" forName="parTx4" refType="h" fact="0.2492"/>
                  <dgm:constr type="w" for="ch" forName="parTx4" refType="w" fact="0.3595"/>
                  <dgm:constr type="h" for="ch" forName="parTx4" refType="h" fact="0.1222"/>
                  <dgm:constr type="ctrX" for="ch" forName="picture4" refType="w" fact="0.6834"/>
                  <dgm:constr type="ctrY" for="ch" forName="picture4" refType="h" fact="0.235"/>
                  <dgm:constr type="w" for="ch" forName="picture4" refType="w" fact="0.1667"/>
                  <dgm:constr type="h" for="ch" forName="picture4" refType="h" fact="0.2113"/>
                </dgm:constrLst>
              </dgm:else>
            </dgm:choose>
          </dgm:if>
          <dgm:else name="Name38">
            <dgm:choose name="Name39">
              <dgm:if name="Name40" axis="des" func="maxDepth" op="gt" val="1">
                <dgm:alg type="composite">
                  <dgm:param type="ar" val="1.5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userD" refType="w" fact="0.0136"/>
                  <dgm:constr type="ctrX" for="ch" forName="dot1" refType="w" fact="0.6747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7051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7365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7687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5325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4514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4733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4538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4343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4149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3954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4343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4343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r" for="ch" forName="parTx1" refType="w" fact="0.8534"/>
                  <dgm:constr type="t" for="ch" forName="parTx1" refType="h" fact="0.9095"/>
                  <dgm:constr type="w" for="ch" forName="parTx1" refType="w" fact="0.294"/>
                  <dgm:constr type="h" for="ch" forName="parTx1" refType="h" fact="0.1222"/>
                  <dgm:constr type="ctrX" for="ch" forName="picture1" refType="w" fact="0.8667"/>
                  <dgm:constr type="ctrY" for="ch" forName="picture1" refType="h" fact="0.8922"/>
                  <dgm:constr type="w" for="ch" forName="picture1" refType="w" fact="0.1363"/>
                  <dgm:constr type="h" for="ch" forName="picture1" refType="h" fact="0.211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895"/>
                  <dgm:constr type="t" for="ch" forName="parTx2" refType="h" fact="0.762"/>
                  <dgm:constr type="w" for="ch" forName="parTx2" refType="w" fact="0.294"/>
                  <dgm:constr type="h" for="ch" forName="parTx2" refType="h" fact="0.1222"/>
                  <dgm:constr type="ctrX" for="ch" forName="picture2" refType="w" fact="0.6028"/>
                  <dgm:constr type="ctrY" for="ch" forName="picture2" refType="h" fact="0.7447"/>
                  <dgm:constr type="w" for="ch" forName="picture2" refType="w" fact="0.1363"/>
                  <dgm:constr type="h" for="ch" forName="picture2" refType="h" fact="0.211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771"/>
                  <dgm:constr type="t" for="ch" forName="parTx3" refType="h" fact="0.5294"/>
                  <dgm:constr type="w" for="ch" forName="parTx3" refType="w" fact="0.294"/>
                  <dgm:constr type="h" for="ch" forName="parTx3" refType="h" fact="0.1222"/>
                  <dgm:constr type="ctrX" for="ch" forName="picture3" refType="w" fact="0.4905"/>
                  <dgm:constr type="ctrY" for="ch" forName="picture3" refType="h" fact="0.5121"/>
                  <dgm:constr type="w" for="ch" forName="picture3" refType="w" fact="0.1363"/>
                  <dgm:constr type="h" for="ch" forName="picture3" refType="h" fact="0.211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278"/>
                  <dgm:constr type="t" for="ch" forName="parTx4" refType="h" fact="0.2523"/>
                  <dgm:constr type="w" for="ch" forName="parTx4" refType="w" fact="0.294"/>
                  <dgm:constr type="h" for="ch" forName="parTx4" refType="h" fact="0.1222"/>
                  <dgm:constr type="ctrX" for="ch" forName="picture4" refType="w" fact="0.4412"/>
                  <dgm:constr type="ctrY" for="ch" forName="picture4" refType="h" fact="0.235"/>
                  <dgm:constr type="w" for="ch" forName="picture4" refType="w" fact="0.1363"/>
                  <dgm:constr type="h" for="ch" forName="picture4" refType="h" fact="0.211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</dgm:constrLst>
              </dgm:if>
              <dgm:else name="Name41">
                <dgm:alg type="composite">
                  <dgm:param type="ar" val="1.26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userD" refType="w" fact="0.0167"/>
                  <dgm:constr type="ctrX" for="ch" forName="dot1" refType="w" fact="0.6022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6394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6777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7171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4283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3291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3559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3321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3083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2845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2606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3083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3083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r" for="ch" forName="parTx1" refType="w" fact="0.8207"/>
                  <dgm:constr type="t" for="ch" forName="parTx1" refType="h" fact="0.9064"/>
                  <dgm:constr type="w" for="ch" forName="parTx1" refType="w" fact="0.3595"/>
                  <dgm:constr type="h" for="ch" forName="parTx1" refType="h" fact="0.1222"/>
                  <dgm:constr type="ctrX" for="ch" forName="picture1" refType="w" fact="0.837"/>
                  <dgm:constr type="ctrY" for="ch" forName="picture1" refType="h" fact="0.8922"/>
                  <dgm:constr type="w" for="ch" forName="picture1" refType="w" fact="0.1667"/>
                  <dgm:constr type="h" for="ch" forName="picture1" refType="h" fact="0.2113"/>
                  <dgm:constr type="r" for="ch" forName="parTx2" refType="w" fact="0.498"/>
                  <dgm:constr type="t" for="ch" forName="parTx2" refType="h" fact="0.7589"/>
                  <dgm:constr type="w" for="ch" forName="parTx2" refType="w" fact="0.3595"/>
                  <dgm:constr type="h" for="ch" forName="parTx2" refType="h" fact="0.1222"/>
                  <dgm:constr type="ctrX" for="ch" forName="picture2" refType="w" fact="0.5143"/>
                  <dgm:constr type="ctrY" for="ch" forName="picture2" refType="h" fact="0.7447"/>
                  <dgm:constr type="w" for="ch" forName="picture2" refType="w" fact="0.1667"/>
                  <dgm:constr type="h" for="ch" forName="picture2" refType="h" fact="0.2113"/>
                  <dgm:constr type="r" for="ch" forName="parTx3" refType="w" fact="0.3606"/>
                  <dgm:constr type="t" for="ch" forName="parTx3" refType="h" fact="0.5263"/>
                  <dgm:constr type="w" for="ch" forName="parTx3" refType="w" fact="0.3595"/>
                  <dgm:constr type="h" for="ch" forName="parTx3" refType="h" fact="0.1222"/>
                  <dgm:constr type="ctrX" for="ch" forName="picture3" refType="w" fact="0.3769"/>
                  <dgm:constr type="ctrY" for="ch" forName="picture3" refType="h" fact="0.5121"/>
                  <dgm:constr type="w" for="ch" forName="picture3" refType="w" fact="0.1667"/>
                  <dgm:constr type="h" for="ch" forName="picture3" refType="h" fact="0.2113"/>
                  <dgm:constr type="r" for="ch" forName="parTx4" refType="w" fact="0.3003"/>
                  <dgm:constr type="t" for="ch" forName="parTx4" refType="h" fact="0.2492"/>
                  <dgm:constr type="w" for="ch" forName="parTx4" refType="w" fact="0.3595"/>
                  <dgm:constr type="h" for="ch" forName="parTx4" refType="h" fact="0.1222"/>
                  <dgm:constr type="ctrX" for="ch" forName="picture4" refType="w" fact="0.3166"/>
                  <dgm:constr type="ctrY" for="ch" forName="picture4" refType="h" fact="0.235"/>
                  <dgm:constr type="w" for="ch" forName="picture4" refType="w" fact="0.1667"/>
                  <dgm:constr type="h" for="ch" forName="picture4" refType="h" fact="0.2113"/>
                </dgm:constrLst>
              </dgm:else>
            </dgm:choose>
          </dgm:else>
        </dgm:choose>
      </dgm:if>
      <dgm:if name="Name42" axis="ch" ptType="node" func="cnt" op="equ" val="5">
        <dgm:choose name="Name43">
          <dgm:if name="Name44" func="var" arg="dir" op="equ" val="norm">
            <dgm:choose name="Name45">
              <dgm:if name="Name46" axis="des" func="maxDepth" op="gt" val="1">
                <dgm:alg type="composite">
                  <dgm:param type="ar" val="1.4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userD" refType="w" fact="0.0118"/>
                  <dgm:constr type="ctrX" for="ch" forName="dot1" refType="w" fact="0.3263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3001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2733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2462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4691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4484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5549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601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5779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5951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6123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6295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6467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6123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6123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l" for="ch" forName="parTx1" refType="w" fact="0.1746"/>
                  <dgm:constr type="t" for="ch" forName="parTx1" refType="h" fact="0.9304"/>
                  <dgm:constr type="w" for="ch" forName="parTx1" refType="w" fact="0.2544"/>
                  <dgm:constr type="h" for="ch" forName="parTx1" refType="h" fact="0.0962"/>
                  <dgm:constr type="ctrX" for="ch" forName="picture1" refType="w" fact="0.1631"/>
                  <dgm:constr type="ctrY" for="ch" forName="picture1" refType="h" fact="0.9169"/>
                  <dgm:constr type="w" for="ch" forName="picture1" refType="w" fact="0.118"/>
                  <dgm:constr type="h" for="ch" forName="picture1" refType="h" fact="0.166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982"/>
                  <dgm:constr type="t" for="ch" forName="parTx2" refType="h" fact="0.8167"/>
                  <dgm:constr type="w" for="ch" forName="parTx2" refType="w" fact="0.2544"/>
                  <dgm:constr type="h" for="ch" forName="parTx2" refType="h" fact="0.0962"/>
                  <dgm:constr type="ctrX" for="ch" forName="picture2" refType="w" fact="0.3866"/>
                  <dgm:constr type="ctrY" for="ch" forName="picture2" refType="h" fact="0.8032"/>
                  <dgm:constr type="w" for="ch" forName="picture2" refType="w" fact="0.118"/>
                  <dgm:constr type="h" for="ch" forName="picture2" refType="h" fact="0.166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194"/>
                  <dgm:constr type="t" for="ch" forName="parTx3" refType="h" fact="0.6524"/>
                  <dgm:constr type="w" for="ch" forName="parTx3" refType="w" fact="0.2544"/>
                  <dgm:constr type="h" for="ch" forName="parTx3" refType="h" fact="0.0962"/>
                  <dgm:constr type="ctrX" for="ch" forName="picture3" refType="w" fact="0.5078"/>
                  <dgm:constr type="ctrY" for="ch" forName="picture3" refType="h" fact="0.6389"/>
                  <dgm:constr type="w" for="ch" forName="picture3" refType="w" fact="0.118"/>
                  <dgm:constr type="h" for="ch" forName="picture3" refType="h" fact="0.166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827"/>
                  <dgm:constr type="t" for="ch" forName="parTx4" refType="h" fact="0.4412"/>
                  <dgm:constr type="w" for="ch" forName="parTx4" refType="w" fact="0.2544"/>
                  <dgm:constr type="h" for="ch" forName="parTx4" refType="h" fact="0.0962"/>
                  <dgm:constr type="ctrX" for="ch" forName="picture4" refType="w" fact="0.5712"/>
                  <dgm:constr type="ctrY" for="ch" forName="picture4" refType="h" fact="0.4277"/>
                  <dgm:constr type="w" for="ch" forName="picture4" refType="w" fact="0.118"/>
                  <dgm:constr type="h" for="ch" forName="picture4" refType="h" fact="0.166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18"/>
                  <dgm:constr type="t" for="ch" forName="parTx5" refType="h" fact="0.2262"/>
                  <dgm:constr type="w" for="ch" forName="parTx5" refType="w" fact="0.2544"/>
                  <dgm:constr type="h" for="ch" forName="parTx5" refType="h" fact="0.0962"/>
                  <dgm:constr type="ctrX" for="ch" forName="picture5" refType="w" fact="0.6064"/>
                  <dgm:constr type="ctrY" for="ch" forName="picture5" refType="h" fact="0.2127"/>
                  <dgm:constr type="w" for="ch" forName="picture5" refType="w" fact="0.118"/>
                  <dgm:constr type="h" for="ch" forName="picture5" refType="h" fact="0.1663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</dgm:constrLst>
              </dgm:if>
              <dgm:else name="Name47">
                <dgm:alg type="composite">
                  <dgm:param type="ar" val="1.164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userD" refType="w" fact="0.0143"/>
                  <dgm:constr type="ctrX" for="ch" forName="dot1" refType="w" fact="0.3951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3634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331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2981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5681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543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672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7278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6999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7207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7415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7624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7832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7415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7415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l" for="ch" forName="parTx1" refType="w" fact="0.2115"/>
                  <dgm:constr type="t" for="ch" forName="parTx1" refType="h" fact="0.928"/>
                  <dgm:constr type="w" for="ch" forName="parTx1" refType="w" fact="0.3081"/>
                  <dgm:constr type="h" for="ch" forName="parTx1" refType="h" fact="0.0962"/>
                  <dgm:constr type="ctrX" for="ch" forName="picture1" refType="w" fact="0.1975"/>
                  <dgm:constr type="ctrY" for="ch" forName="picture1" refType="h" fact="0.9169"/>
                  <dgm:constr type="w" for="ch" forName="picture1" refType="w" fact="0.1429"/>
                  <dgm:constr type="h" for="ch" forName="picture1" refType="h" fact="0.1663"/>
                  <dgm:constr type="l" for="ch" forName="parTx2" refType="w" fact="0.4822"/>
                  <dgm:constr type="t" for="ch" forName="parTx2" refType="h" fact="0.8143"/>
                  <dgm:constr type="w" for="ch" forName="parTx2" refType="w" fact="0.3081"/>
                  <dgm:constr type="h" for="ch" forName="parTx2" refType="h" fact="0.0962"/>
                  <dgm:constr type="ctrX" for="ch" forName="picture2" refType="w" fact="0.4682"/>
                  <dgm:constr type="ctrY" for="ch" forName="picture2" refType="h" fact="0.8032"/>
                  <dgm:constr type="w" for="ch" forName="picture2" refType="w" fact="0.1429"/>
                  <dgm:constr type="h" for="ch" forName="picture2" refType="h" fact="0.1663"/>
                  <dgm:constr type="l" for="ch" forName="parTx3" refType="w" fact="0.629"/>
                  <dgm:constr type="t" for="ch" forName="parTx3" refType="h" fact="0.65"/>
                  <dgm:constr type="w" for="ch" forName="parTx3" refType="w" fact="0.3081"/>
                  <dgm:constr type="h" for="ch" forName="parTx3" refType="h" fact="0.0962"/>
                  <dgm:constr type="ctrX" for="ch" forName="picture3" refType="w" fact="0.615"/>
                  <dgm:constr type="ctrY" for="ch" forName="picture3" refType="h" fact="0.6389"/>
                  <dgm:constr type="w" for="ch" forName="picture3" refType="w" fact="0.1429"/>
                  <dgm:constr type="h" for="ch" forName="picture3" refType="h" fact="0.1663"/>
                  <dgm:constr type="l" for="ch" forName="parTx4" refType="w" fact="0.7057"/>
                  <dgm:constr type="t" for="ch" forName="parTx4" refType="h" fact="0.4388"/>
                  <dgm:constr type="w" for="ch" forName="parTx4" refType="w" fact="0.3081"/>
                  <dgm:constr type="h" for="ch" forName="parTx4" refType="h" fact="0.0962"/>
                  <dgm:constr type="ctrX" for="ch" forName="picture4" refType="w" fact="0.6917"/>
                  <dgm:constr type="ctrY" for="ch" forName="picture4" refType="h" fact="0.4277"/>
                  <dgm:constr type="w" for="ch" forName="picture4" refType="w" fact="0.1429"/>
                  <dgm:constr type="h" for="ch" forName="picture4" refType="h" fact="0.1663"/>
                  <dgm:constr type="l" for="ch" forName="parTx5" refType="w" fact="0.7484"/>
                  <dgm:constr type="t" for="ch" forName="parTx5" refType="h" fact="0.2238"/>
                  <dgm:constr type="w" for="ch" forName="parTx5" refType="w" fact="0.3081"/>
                  <dgm:constr type="h" for="ch" forName="parTx5" refType="h" fact="0.0962"/>
                  <dgm:constr type="ctrX" for="ch" forName="picture5" refType="w" fact="0.7344"/>
                  <dgm:constr type="ctrY" for="ch" forName="picture5" refType="h" fact="0.2127"/>
                  <dgm:constr type="w" for="ch" forName="picture5" refType="w" fact="0.1429"/>
                  <dgm:constr type="h" for="ch" forName="picture5" refType="h" fact="0.1663"/>
                </dgm:constrLst>
              </dgm:else>
            </dgm:choose>
          </dgm:if>
          <dgm:else name="Name48">
            <dgm:choose name="Name49">
              <dgm:if name="Name50" axis="des" func="maxDepth" op="gt" val="1">
                <dgm:alg type="composite">
                  <dgm:param type="ar" val="1.4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userD" refType="w" fact="0.0118"/>
                  <dgm:constr type="ctrX" for="ch" forName="dot1" refType="w" fact="0.6737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6999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7267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7538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5309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5516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4451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399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4221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4049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3877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3705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3533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3877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3877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r" for="ch" forName="parTx1" refType="w" fact="0.8254"/>
                  <dgm:constr type="t" for="ch" forName="parTx1" refType="h" fact="0.9304"/>
                  <dgm:constr type="w" for="ch" forName="parTx1" refType="w" fact="0.2544"/>
                  <dgm:constr type="h" for="ch" forName="parTx1" refType="h" fact="0.0962"/>
                  <dgm:constr type="ctrX" for="ch" forName="picture1" refType="w" fact="0.8369"/>
                  <dgm:constr type="ctrY" for="ch" forName="picture1" refType="h" fact="0.9169"/>
                  <dgm:constr type="w" for="ch" forName="picture1" refType="w" fact="0.118"/>
                  <dgm:constr type="h" for="ch" forName="picture1" refType="h" fact="0.166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018"/>
                  <dgm:constr type="t" for="ch" forName="parTx2" refType="h" fact="0.8167"/>
                  <dgm:constr type="w" for="ch" forName="parTx2" refType="w" fact="0.2544"/>
                  <dgm:constr type="h" for="ch" forName="parTx2" refType="h" fact="0.0962"/>
                  <dgm:constr type="ctrX" for="ch" forName="picture2" refType="w" fact="0.6134"/>
                  <dgm:constr type="ctrY" for="ch" forName="picture2" refType="h" fact="0.8032"/>
                  <dgm:constr type="w" for="ch" forName="picture2" refType="w" fact="0.118"/>
                  <dgm:constr type="h" for="ch" forName="picture2" refType="h" fact="0.166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806"/>
                  <dgm:constr type="t" for="ch" forName="parTx3" refType="h" fact="0.6524"/>
                  <dgm:constr type="w" for="ch" forName="parTx3" refType="w" fact="0.2544"/>
                  <dgm:constr type="h" for="ch" forName="parTx3" refType="h" fact="0.0962"/>
                  <dgm:constr type="ctrX" for="ch" forName="picture3" refType="w" fact="0.4922"/>
                  <dgm:constr type="ctrY" for="ch" forName="picture3" refType="h" fact="0.6389"/>
                  <dgm:constr type="w" for="ch" forName="picture3" refType="w" fact="0.118"/>
                  <dgm:constr type="h" for="ch" forName="picture3" refType="h" fact="0.166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173"/>
                  <dgm:constr type="t" for="ch" forName="parTx4" refType="h" fact="0.4412"/>
                  <dgm:constr type="w" for="ch" forName="parTx4" refType="w" fact="0.2544"/>
                  <dgm:constr type="h" for="ch" forName="parTx4" refType="h" fact="0.0962"/>
                  <dgm:constr type="ctrX" for="ch" forName="picture4" refType="w" fact="0.4288"/>
                  <dgm:constr type="ctrY" for="ch" forName="picture4" refType="h" fact="0.4277"/>
                  <dgm:constr type="w" for="ch" forName="picture4" refType="w" fact="0.118"/>
                  <dgm:constr type="h" for="ch" forName="picture4" refType="h" fact="0.166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82"/>
                  <dgm:constr type="t" for="ch" forName="parTx5" refType="h" fact="0.2262"/>
                  <dgm:constr type="w" for="ch" forName="parTx5" refType="w" fact="0.2544"/>
                  <dgm:constr type="h" for="ch" forName="parTx5" refType="h" fact="0.0962"/>
                  <dgm:constr type="ctrX" for="ch" forName="picture5" refType="w" fact="0.3936"/>
                  <dgm:constr type="ctrY" for="ch" forName="picture5" refType="h" fact="0.2127"/>
                  <dgm:constr type="w" for="ch" forName="picture5" refType="w" fact="0.118"/>
                  <dgm:constr type="h" for="ch" forName="picture5" refType="h" fact="0.1663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</dgm:constrLst>
              </dgm:if>
              <dgm:else name="Name51">
                <dgm:alg type="composite">
                  <dgm:param type="ar" val="1.164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userD" refType="w" fact="0.0143"/>
                  <dgm:constr type="ctrX" for="ch" forName="dot1" refType="w" fact="0.6049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6366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669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7019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4319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457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328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2722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3001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2793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2585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2376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2168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2585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2585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r" for="ch" forName="parTx1" refType="w" fact="0.7885"/>
                  <dgm:constr type="t" for="ch" forName="parTx1" refType="h" fact="0.928"/>
                  <dgm:constr type="w" for="ch" forName="parTx1" refType="w" fact="0.3081"/>
                  <dgm:constr type="h" for="ch" forName="parTx1" refType="h" fact="0.0962"/>
                  <dgm:constr type="ctrX" for="ch" forName="picture1" refType="w" fact="0.8025"/>
                  <dgm:constr type="ctrY" for="ch" forName="picture1" refType="h" fact="0.9169"/>
                  <dgm:constr type="w" for="ch" forName="picture1" refType="w" fact="0.1429"/>
                  <dgm:constr type="h" for="ch" forName="picture1" refType="h" fact="0.1663"/>
                  <dgm:constr type="r" for="ch" forName="parTx2" refType="w" fact="0.5178"/>
                  <dgm:constr type="t" for="ch" forName="parTx2" refType="h" fact="0.8143"/>
                  <dgm:constr type="w" for="ch" forName="parTx2" refType="w" fact="0.3081"/>
                  <dgm:constr type="h" for="ch" forName="parTx2" refType="h" fact="0.0962"/>
                  <dgm:constr type="ctrX" for="ch" forName="picture2" refType="w" fact="0.5318"/>
                  <dgm:constr type="ctrY" for="ch" forName="picture2" refType="h" fact="0.8032"/>
                  <dgm:constr type="w" for="ch" forName="picture2" refType="w" fact="0.1429"/>
                  <dgm:constr type="h" for="ch" forName="picture2" refType="h" fact="0.1663"/>
                  <dgm:constr type="r" for="ch" forName="parTx3" refType="w" fact="0.371"/>
                  <dgm:constr type="t" for="ch" forName="parTx3" refType="h" fact="0.65"/>
                  <dgm:constr type="w" for="ch" forName="parTx3" refType="w" fact="0.3081"/>
                  <dgm:constr type="h" for="ch" forName="parTx3" refType="h" fact="0.0962"/>
                  <dgm:constr type="ctrX" for="ch" forName="picture3" refType="w" fact="0.385"/>
                  <dgm:constr type="ctrY" for="ch" forName="picture3" refType="h" fact="0.6389"/>
                  <dgm:constr type="w" for="ch" forName="picture3" refType="w" fact="0.1429"/>
                  <dgm:constr type="h" for="ch" forName="picture3" refType="h" fact="0.1663"/>
                  <dgm:constr type="r" for="ch" forName="parTx4" refType="w" fact="0.2943"/>
                  <dgm:constr type="t" for="ch" forName="parTx4" refType="h" fact="0.4388"/>
                  <dgm:constr type="w" for="ch" forName="parTx4" refType="w" fact="0.3081"/>
                  <dgm:constr type="h" for="ch" forName="parTx4" refType="h" fact="0.0962"/>
                  <dgm:constr type="ctrX" for="ch" forName="picture4" refType="w" fact="0.3083"/>
                  <dgm:constr type="ctrY" for="ch" forName="picture4" refType="h" fact="0.4277"/>
                  <dgm:constr type="w" for="ch" forName="picture4" refType="w" fact="0.1429"/>
                  <dgm:constr type="h" for="ch" forName="picture4" refType="h" fact="0.1663"/>
                  <dgm:constr type="r" for="ch" forName="parTx5" refType="w" fact="0.2516"/>
                  <dgm:constr type="t" for="ch" forName="parTx5" refType="h" fact="0.2238"/>
                  <dgm:constr type="w" for="ch" forName="parTx5" refType="w" fact="0.3081"/>
                  <dgm:constr type="h" for="ch" forName="parTx5" refType="h" fact="0.0962"/>
                  <dgm:constr type="ctrX" for="ch" forName="picture5" refType="w" fact="0.2656"/>
                  <dgm:constr type="ctrY" for="ch" forName="picture5" refType="h" fact="0.2127"/>
                  <dgm:constr type="w" for="ch" forName="picture5" refType="w" fact="0.1429"/>
                  <dgm:constr type="h" for="ch" forName="picture5" refType="h" fact="0.1663"/>
                </dgm:constrLst>
              </dgm:else>
            </dgm:choose>
          </dgm:else>
        </dgm:choose>
      </dgm:if>
      <dgm:if name="Name52" axis="ch" ptType="node" func="cnt" op="equ" val="6">
        <dgm:choose name="Name53">
          <dgm:if name="Name54" func="var" arg="dir" op="equ" val="norm">
            <dgm:choose name="Name55">
              <dgm:if name="Name56" axis="des" func="maxDepth" op="gt" val="1">
                <dgm:alg type="composite">
                  <dgm:param type="ar" val="1.3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userD" refType="w" fact="0.0105"/>
                  <dgm:constr type="ctrX" for="ch" forName="dot1" refType="w" fact="0.3608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3384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3155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2923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2688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4883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4695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5696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6247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6509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6281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6437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6593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675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6906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6593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6593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l" for="ch" forName="parTx1" refType="w" fact="0.2091"/>
                  <dgm:constr type="t" for="ch" forName="parTx1" refType="h" fact="0.9433"/>
                  <dgm:constr type="w" for="ch" forName="parTx1" refType="w" fact="0.2275"/>
                  <dgm:constr type="h" for="ch" forName="parTx1" refType="h" fact="0.0811"/>
                  <dgm:constr type="ctrX" for="ch" forName="picture1" refType="w" fact="0.1988"/>
                  <dgm:constr type="ctrY" for="ch" forName="picture1" refType="h" fact="0.9322"/>
                  <dgm:constr type="w" for="ch" forName="picture1" refType="w" fact="0.1055"/>
                  <dgm:constr type="h" for="ch" forName="picture1" refType="h" fact="0.140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273"/>
                  <dgm:constr type="t" for="ch" forName="parTx2" refType="h" fact="0.8468"/>
                  <dgm:constr type="w" for="ch" forName="parTx2" refType="w" fact="0.2275"/>
                  <dgm:constr type="h" for="ch" forName="parTx2" refType="h" fact="0.0811"/>
                  <dgm:constr type="ctrX" for="ch" forName="picture2" refType="w" fact="0.4169"/>
                  <dgm:constr type="ctrY" for="ch" forName="picture2" refType="h" fact="0.8357"/>
                  <dgm:constr type="w" for="ch" forName="picture2" refType="w" fact="0.1055"/>
                  <dgm:constr type="h" for="ch" forName="picture2" refType="h" fact="0.140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349"/>
                  <dgm:constr type="t" for="ch" forName="parTx3" refType="h" fact="0.7023"/>
                  <dgm:constr type="w" for="ch" forName="parTx3" refType="w" fact="0.2275"/>
                  <dgm:constr type="h" for="ch" forName="parTx3" refType="h" fact="0.0811"/>
                  <dgm:constr type="ctrX" for="ch" forName="picture3" refType="w" fact="0.5245"/>
                  <dgm:constr type="ctrY" for="ch" forName="picture3" refType="h" fact="0.6912"/>
                  <dgm:constr type="w" for="ch" forName="picture3" refType="w" fact="0.1055"/>
                  <dgm:constr type="h" for="ch" forName="picture3" refType="h" fact="0.140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998"/>
                  <dgm:constr type="t" for="ch" forName="parTx4" refType="h" fact="0.5441"/>
                  <dgm:constr type="w" for="ch" forName="parTx4" refType="w" fact="0.2275"/>
                  <dgm:constr type="h" for="ch" forName="parTx4" refType="h" fact="0.0811"/>
                  <dgm:constr type="ctrX" for="ch" forName="picture4" refType="w" fact="0.5894"/>
                  <dgm:constr type="ctrY" for="ch" forName="picture4" refType="h" fact="0.533"/>
                  <dgm:constr type="w" for="ch" forName="picture4" refType="w" fact="0.1055"/>
                  <dgm:constr type="h" for="ch" forName="picture4" refType="h" fact="0.140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416"/>
                  <dgm:constr type="t" for="ch" forName="parTx5" refType="h" fact="0.3737"/>
                  <dgm:constr type="w" for="ch" forName="parTx5" refType="w" fact="0.2275"/>
                  <dgm:constr type="h" for="ch" forName="parTx5" refType="h" fact="0.0811"/>
                  <dgm:constr type="ctrX" for="ch" forName="picture5" refType="w" fact="0.6313"/>
                  <dgm:constr type="ctrY" for="ch" forName="picture5" refType="h" fact="0.3626"/>
                  <dgm:constr type="w" for="ch" forName="picture5" refType="w" fact="0.1055"/>
                  <dgm:constr type="h" for="ch" forName="picture5" refType="h" fact="0.1403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  <dgm:constr type="l" for="ch" forName="parTx6" refType="w" fact="0.6644"/>
                  <dgm:constr type="t" for="ch" forName="parTx6" refType="h" fact="0.2061"/>
                  <dgm:constr type="w" for="ch" forName="parTx6" refType="w" fact="0.2275"/>
                  <dgm:constr type="h" for="ch" forName="parTx6" refType="h" fact="0.0811"/>
                  <dgm:constr type="ctrX" for="ch" forName="picture6" refType="w" fact="0.6541"/>
                  <dgm:constr type="ctrY" for="ch" forName="picture6" refType="h" fact="0.195"/>
                  <dgm:constr type="w" for="ch" forName="picture6" refType="w" fact="0.1055"/>
                  <dgm:constr type="h" for="ch" forName="picture6" refType="h" fact="0.1403"/>
                  <dgm:constr type="l" for="ch" forName="desTx6" refType="r" refFor="ch" refForName="parTx6"/>
                  <dgm:constr type="r" for="ch" forName="desTx6" refType="w"/>
                  <dgm:constr type="t" for="ch" forName="desTx6" refType="t" refFor="ch" refForName="parTx6"/>
                  <dgm:constr type="h" for="ch" forName="desTx6" refType="h" refFor="ch" refForName="parTx6"/>
                </dgm:constrLst>
              </dgm:if>
              <dgm:else name="Name57">
                <dgm:alg type="composite">
                  <dgm:param type="ar" val="1.122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userD" refType="w" fact="0.0125"/>
                  <dgm:constr type="ctrX" for="ch" forName="dot1" refType="w" fact="0.4276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401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3739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3464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3186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5786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5564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675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7403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7714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7443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7628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7814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7999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8184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7814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7814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l" for="ch" forName="parTx1" refType="w" fact="0.2479"/>
                  <dgm:constr type="t" for="ch" forName="parTx1" refType="h" fact="0.9416"/>
                  <dgm:constr type="w" for="ch" forName="parTx1" refType="w" fact="0.2696"/>
                  <dgm:constr type="h" for="ch" forName="parTx1" refType="h" fact="0.0811"/>
                  <dgm:constr type="ctrX" for="ch" forName="picture1" refType="w" fact="0.2356"/>
                  <dgm:constr type="ctrY" for="ch" forName="picture1" refType="h" fact="0.9322"/>
                  <dgm:constr type="w" for="ch" forName="picture1" refType="w" fact="0.125"/>
                  <dgm:constr type="h" for="ch" forName="picture1" refType="h" fact="0.1403"/>
                  <dgm:constr type="l" for="ch" forName="parTx2" refType="w" fact="0.5064"/>
                  <dgm:constr type="t" for="ch" forName="parTx2" refType="h" fact="0.8451"/>
                  <dgm:constr type="w" for="ch" forName="parTx2" refType="w" fact="0.2696"/>
                  <dgm:constr type="h" for="ch" forName="parTx2" refType="h" fact="0.0811"/>
                  <dgm:constr type="ctrX" for="ch" forName="picture2" refType="w" fact="0.4941"/>
                  <dgm:constr type="ctrY" for="ch" forName="picture2" refType="h" fact="0.8357"/>
                  <dgm:constr type="w" for="ch" forName="picture2" refType="w" fact="0.125"/>
                  <dgm:constr type="h" for="ch" forName="picture2" refType="h" fact="0.1403"/>
                  <dgm:constr type="l" for="ch" forName="parTx3" refType="w" fact="0.6339"/>
                  <dgm:constr type="t" for="ch" forName="parTx3" refType="h" fact="0.7006"/>
                  <dgm:constr type="w" for="ch" forName="parTx3" refType="w" fact="0.2696"/>
                  <dgm:constr type="h" for="ch" forName="parTx3" refType="h" fact="0.0811"/>
                  <dgm:constr type="ctrX" for="ch" forName="picture3" refType="w" fact="0.6216"/>
                  <dgm:constr type="ctrY" for="ch" forName="picture3" refType="h" fact="0.6912"/>
                  <dgm:constr type="w" for="ch" forName="picture3" refType="w" fact="0.125"/>
                  <dgm:constr type="h" for="ch" forName="picture3" refType="h" fact="0.1403"/>
                  <dgm:constr type="l" for="ch" forName="parTx4" refType="w" fact="0.7108"/>
                  <dgm:constr type="t" for="ch" forName="parTx4" refType="h" fact="0.5424"/>
                  <dgm:constr type="w" for="ch" forName="parTx4" refType="w" fact="0.2696"/>
                  <dgm:constr type="h" for="ch" forName="parTx4" refType="h" fact="0.0811"/>
                  <dgm:constr type="ctrX" for="ch" forName="picture4" refType="w" fact="0.6985"/>
                  <dgm:constr type="ctrY" for="ch" forName="picture4" refType="h" fact="0.533"/>
                  <dgm:constr type="w" for="ch" forName="picture4" refType="w" fact="0.125"/>
                  <dgm:constr type="h" for="ch" forName="picture4" refType="h" fact="0.1403"/>
                  <dgm:constr type="l" for="ch" forName="parTx5" refType="w" fact="0.7604"/>
                  <dgm:constr type="t" for="ch" forName="parTx5" refType="h" fact="0.372"/>
                  <dgm:constr type="w" for="ch" forName="parTx5" refType="w" fact="0.2696"/>
                  <dgm:constr type="h" for="ch" forName="parTx5" refType="h" fact="0.0811"/>
                  <dgm:constr type="ctrX" for="ch" forName="picture5" refType="w" fact="0.7481"/>
                  <dgm:constr type="ctrY" for="ch" forName="picture5" refType="h" fact="0.3626"/>
                  <dgm:constr type="w" for="ch" forName="picture5" refType="w" fact="0.125"/>
                  <dgm:constr type="h" for="ch" forName="picture5" refType="h" fact="0.1403"/>
                  <dgm:constr type="l" for="ch" forName="parTx6" refType="w" fact="0.7874"/>
                  <dgm:constr type="t" for="ch" forName="parTx6" refType="h" fact="0.2044"/>
                  <dgm:constr type="w" for="ch" forName="parTx6" refType="w" fact="0.2696"/>
                  <dgm:constr type="h" for="ch" forName="parTx6" refType="h" fact="0.0811"/>
                  <dgm:constr type="ctrX" for="ch" forName="picture6" refType="w" fact="0.7751"/>
                  <dgm:constr type="ctrY" for="ch" forName="picture6" refType="h" fact="0.195"/>
                  <dgm:constr type="w" for="ch" forName="picture6" refType="w" fact="0.125"/>
                  <dgm:constr type="h" for="ch" forName="picture6" refType="h" fact="0.1403"/>
                </dgm:constrLst>
              </dgm:else>
            </dgm:choose>
          </dgm:if>
          <dgm:else name="Name58">
            <dgm:choose name="Name59">
              <dgm:if name="Name60" axis="des" func="maxDepth" op="gt" val="1">
                <dgm:alg type="composite">
                  <dgm:param type="ar" val="1.3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userD" refType="w" fact="0.0105"/>
                  <dgm:constr type="ctrX" for="ch" forName="dot1" refType="w" fact="0.6392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6616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6845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7077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7312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5117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5305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4304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3753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3491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3719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3563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3407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325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3094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3407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3407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r" for="ch" forName="parTx1" refType="w" fact="0.7909"/>
                  <dgm:constr type="t" for="ch" forName="parTx1" refType="h" fact="0.9433"/>
                  <dgm:constr type="w" for="ch" forName="parTx1" refType="w" fact="0.2275"/>
                  <dgm:constr type="h" for="ch" forName="parTx1" refType="h" fact="0.0811"/>
                  <dgm:constr type="ctrX" for="ch" forName="picture1" refType="w" fact="0.8012"/>
                  <dgm:constr type="ctrY" for="ch" forName="picture1" refType="h" fact="0.9322"/>
                  <dgm:constr type="w" for="ch" forName="picture1" refType="w" fact="0.1055"/>
                  <dgm:constr type="h" for="ch" forName="picture1" refType="h" fact="0.140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727"/>
                  <dgm:constr type="t" for="ch" forName="parTx2" refType="h" fact="0.8468"/>
                  <dgm:constr type="w" for="ch" forName="parTx2" refType="w" fact="0.2275"/>
                  <dgm:constr type="h" for="ch" forName="parTx2" refType="h" fact="0.0811"/>
                  <dgm:constr type="ctrX" for="ch" forName="picture2" refType="w" fact="0.5831"/>
                  <dgm:constr type="ctrY" for="ch" forName="picture2" refType="h" fact="0.8357"/>
                  <dgm:constr type="w" for="ch" forName="picture2" refType="w" fact="0.1055"/>
                  <dgm:constr type="h" for="ch" forName="picture2" refType="h" fact="0.140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651"/>
                  <dgm:constr type="t" for="ch" forName="parTx3" refType="h" fact="0.7023"/>
                  <dgm:constr type="w" for="ch" forName="parTx3" refType="w" fact="0.2275"/>
                  <dgm:constr type="h" for="ch" forName="parTx3" refType="h" fact="0.0811"/>
                  <dgm:constr type="ctrX" for="ch" forName="picture3" refType="w" fact="0.4755"/>
                  <dgm:constr type="ctrY" for="ch" forName="picture3" refType="h" fact="0.6912"/>
                  <dgm:constr type="w" for="ch" forName="picture3" refType="w" fact="0.1055"/>
                  <dgm:constr type="h" for="ch" forName="picture3" refType="h" fact="0.140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002"/>
                  <dgm:constr type="t" for="ch" forName="parTx4" refType="h" fact="0.5441"/>
                  <dgm:constr type="w" for="ch" forName="parTx4" refType="w" fact="0.2275"/>
                  <dgm:constr type="h" for="ch" forName="parTx4" refType="h" fact="0.0811"/>
                  <dgm:constr type="ctrX" for="ch" forName="picture4" refType="w" fact="0.4106"/>
                  <dgm:constr type="ctrY" for="ch" forName="picture4" refType="h" fact="0.533"/>
                  <dgm:constr type="w" for="ch" forName="picture4" refType="w" fact="0.1055"/>
                  <dgm:constr type="h" for="ch" forName="picture4" refType="h" fact="0.140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584"/>
                  <dgm:constr type="t" for="ch" forName="parTx5" refType="h" fact="0.3737"/>
                  <dgm:constr type="w" for="ch" forName="parTx5" refType="w" fact="0.2275"/>
                  <dgm:constr type="h" for="ch" forName="parTx5" refType="h" fact="0.0811"/>
                  <dgm:constr type="ctrX" for="ch" forName="picture5" refType="w" fact="0.3687"/>
                  <dgm:constr type="ctrY" for="ch" forName="picture5" refType="h" fact="0.3626"/>
                  <dgm:constr type="w" for="ch" forName="picture5" refType="w" fact="0.1055"/>
                  <dgm:constr type="h" for="ch" forName="picture5" refType="h" fact="0.1403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  <dgm:constr type="r" for="ch" forName="parTx6" refType="w" fact="0.3356"/>
                  <dgm:constr type="t" for="ch" forName="parTx6" refType="h" fact="0.2061"/>
                  <dgm:constr type="w" for="ch" forName="parTx6" refType="w" fact="0.2275"/>
                  <dgm:constr type="h" for="ch" forName="parTx6" refType="h" fact="0.0811"/>
                  <dgm:constr type="ctrX" for="ch" forName="picture6" refType="w" fact="0.3459"/>
                  <dgm:constr type="ctrY" for="ch" forName="picture6" refType="h" fact="0.195"/>
                  <dgm:constr type="w" for="ch" forName="picture6" refType="w" fact="0.1055"/>
                  <dgm:constr type="h" for="ch" forName="picture6" refType="h" fact="0.1403"/>
                  <dgm:constr type="r" for="ch" forName="desTx6" refType="l" refFor="ch" refForName="parTx6"/>
                  <dgm:constr type="l" for="ch" forName="desTx6"/>
                  <dgm:constr type="t" for="ch" forName="desTx6" refType="t" refFor="ch" refForName="parTx6"/>
                  <dgm:constr type="h" for="ch" forName="desTx6" refType="h" refFor="ch" refForName="parTx6"/>
                </dgm:constrLst>
              </dgm:if>
              <dgm:else name="Name61">
                <dgm:alg type="composite">
                  <dgm:param type="ar" val="1.122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userD" refType="w" fact="0.0125"/>
                  <dgm:constr type="ctrX" for="ch" forName="dot1" refType="w" fact="0.5724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599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6261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6536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6814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4214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4436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325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2597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2286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2557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2372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2187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2001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1816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2187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2187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r" for="ch" forName="parTx1" refType="w" fact="0.7522"/>
                  <dgm:constr type="t" for="ch" forName="parTx1" refType="h" fact="0.9416"/>
                  <dgm:constr type="w" for="ch" forName="parTx1" refType="w" fact="0.2696"/>
                  <dgm:constr type="h" for="ch" forName="parTx1" refType="h" fact="0.0811"/>
                  <dgm:constr type="ctrX" for="ch" forName="picture1" refType="w" fact="0.7644"/>
                  <dgm:constr type="ctrY" for="ch" forName="picture1" refType="h" fact="0.9322"/>
                  <dgm:constr type="w" for="ch" forName="picture1" refType="w" fact="0.125"/>
                  <dgm:constr type="h" for="ch" forName="picture1" refType="h" fact="0.1403"/>
                  <dgm:constr type="r" for="ch" forName="parTx2" refType="w" fact="0.4937"/>
                  <dgm:constr type="t" for="ch" forName="parTx2" refType="h" fact="0.8451"/>
                  <dgm:constr type="w" for="ch" forName="parTx2" refType="w" fact="0.2696"/>
                  <dgm:constr type="h" for="ch" forName="parTx2" refType="h" fact="0.0811"/>
                  <dgm:constr type="ctrX" for="ch" forName="picture2" refType="w" fact="0.5059"/>
                  <dgm:constr type="ctrY" for="ch" forName="picture2" refType="h" fact="0.8357"/>
                  <dgm:constr type="w" for="ch" forName="picture2" refType="w" fact="0.125"/>
                  <dgm:constr type="h" for="ch" forName="picture2" refType="h" fact="0.1403"/>
                  <dgm:constr type="r" for="ch" forName="parTx3" refType="w" fact="0.3662"/>
                  <dgm:constr type="t" for="ch" forName="parTx3" refType="h" fact="0.7006"/>
                  <dgm:constr type="w" for="ch" forName="parTx3" refType="w" fact="0.2696"/>
                  <dgm:constr type="h" for="ch" forName="parTx3" refType="h" fact="0.0811"/>
                  <dgm:constr type="ctrX" for="ch" forName="picture3" refType="w" fact="0.3784"/>
                  <dgm:constr type="ctrY" for="ch" forName="picture3" refType="h" fact="0.6912"/>
                  <dgm:constr type="w" for="ch" forName="picture3" refType="w" fact="0.125"/>
                  <dgm:constr type="h" for="ch" forName="picture3" refType="h" fact="0.1403"/>
                  <dgm:constr type="r" for="ch" forName="parTx4" refType="w" fact="0.2893"/>
                  <dgm:constr type="t" for="ch" forName="parTx4" refType="h" fact="0.5424"/>
                  <dgm:constr type="w" for="ch" forName="parTx4" refType="w" fact="0.2696"/>
                  <dgm:constr type="h" for="ch" forName="parTx4" refType="h" fact="0.0811"/>
                  <dgm:constr type="ctrX" for="ch" forName="picture4" refType="w" fact="0.3015"/>
                  <dgm:constr type="ctrY" for="ch" forName="picture4" refType="h" fact="0.533"/>
                  <dgm:constr type="w" for="ch" forName="picture4" refType="w" fact="0.125"/>
                  <dgm:constr type="h" for="ch" forName="picture4" refType="h" fact="0.1403"/>
                  <dgm:constr type="r" for="ch" forName="parTx5" refType="w" fact="0.2397"/>
                  <dgm:constr type="t" for="ch" forName="parTx5" refType="h" fact="0.372"/>
                  <dgm:constr type="w" for="ch" forName="parTx5" refType="w" fact="0.2696"/>
                  <dgm:constr type="h" for="ch" forName="parTx5" refType="h" fact="0.0811"/>
                  <dgm:constr type="ctrX" for="ch" forName="picture5" refType="w" fact="0.2519"/>
                  <dgm:constr type="ctrY" for="ch" forName="picture5" refType="h" fact="0.3626"/>
                  <dgm:constr type="w" for="ch" forName="picture5" refType="w" fact="0.125"/>
                  <dgm:constr type="h" for="ch" forName="picture5" refType="h" fact="0.1403"/>
                  <dgm:constr type="r" for="ch" forName="parTx6" refType="w" fact="0.2127"/>
                  <dgm:constr type="t" for="ch" forName="parTx6" refType="h" fact="0.2044"/>
                  <dgm:constr type="w" for="ch" forName="parTx6" refType="w" fact="0.2696"/>
                  <dgm:constr type="h" for="ch" forName="parTx6" refType="h" fact="0.0811"/>
                  <dgm:constr type="ctrX" for="ch" forName="picture6" refType="w" fact="0.2249"/>
                  <dgm:constr type="ctrY" for="ch" forName="picture6" refType="h" fact="0.195"/>
                  <dgm:constr type="w" for="ch" forName="picture6" refType="w" fact="0.125"/>
                  <dgm:constr type="h" for="ch" forName="picture6" refType="h" fact="0.1403"/>
                </dgm:constrLst>
              </dgm:else>
            </dgm:choose>
          </dgm:else>
        </dgm:choose>
      </dgm:if>
      <dgm:else name="Name62">
        <dgm:choose name="Name63">
          <dgm:if name="Name64" func="var" arg="dir" op="equ" val="norm">
            <dgm:choose name="Name65">
              <dgm:if name="Name66" axis="des" func="maxDepth" op="gt" val="1">
                <dgm:alg type="composite">
                  <dgm:param type="ar" val="1.2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primFontSz" for="ch" forName="desTx7" refType="primFontSz" refFor="ch" refForName="desTx1" op="equ"/>
                  <dgm:constr type="userD" refType="w" fact="0.0097"/>
                  <dgm:constr type="ctrX" for="ch" forName="dot1" refType="w" fact="0.3909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3721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353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3337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3142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5088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4926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5836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6371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6701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6853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6627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6773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6919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7065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7212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6919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6919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l" for="ch" forName="parTx1" refType="w" fact="0.2556"/>
                  <dgm:constr type="t" for="ch" forName="parTx1" refType="h" fact="0.8856"/>
                  <dgm:constr type="w" for="ch" forName="parTx1" refType="w" fact="0.2101"/>
                  <dgm:constr type="h" for="ch" forName="parTx1" refType="h" fact="0.0704"/>
                  <dgm:constr type="ctrX" for="ch" forName="picture1" refType="w" fact="0.246"/>
                  <dgm:constr type="ctrY" for="ch" forName="picture1" refType="h" fact="0.8769"/>
                  <dgm:constr type="w" for="ch" forName="picture1" refType="w" fact="0.0974"/>
                  <dgm:constr type="h" for="ch" forName="picture1" refType="h" fact="0.1218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535"/>
                  <dgm:constr type="t" for="ch" forName="parTx2" refType="h" fact="0.7956"/>
                  <dgm:constr type="w" for="ch" forName="parTx2" refType="w" fact="0.2101"/>
                  <dgm:constr type="h" for="ch" forName="parTx2" refType="h" fact="0.0704"/>
                  <dgm:constr type="ctrX" for="ch" forName="picture2" refType="w" fact="0.4439"/>
                  <dgm:constr type="ctrY" for="ch" forName="picture2" refType="h" fact="0.787"/>
                  <dgm:constr type="w" for="ch" forName="picture2" refType="w" fact="0.0974"/>
                  <dgm:constr type="h" for="ch" forName="picture2" refType="h" fact="0.1218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511"/>
                  <dgm:constr type="t" for="ch" forName="parTx3" refType="h" fact="0.673"/>
                  <dgm:constr type="w" for="ch" forName="parTx3" refType="w" fact="0.2101"/>
                  <dgm:constr type="h" for="ch" forName="parTx3" refType="h" fact="0.0704"/>
                  <dgm:constr type="ctrX" for="ch" forName="picture3" refType="w" fact="0.5415"/>
                  <dgm:constr type="ctrY" for="ch" forName="picture3" refType="h" fact="0.6644"/>
                  <dgm:constr type="w" for="ch" forName="picture3" refType="w" fact="0.0974"/>
                  <dgm:constr type="h" for="ch" forName="picture3" refType="h" fact="0.1218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6132"/>
                  <dgm:constr type="t" for="ch" forName="parTx4" refType="h" fact="0.538"/>
                  <dgm:constr type="w" for="ch" forName="parTx4" refType="w" fact="0.2101"/>
                  <dgm:constr type="h" for="ch" forName="parTx4" refType="h" fact="0.0704"/>
                  <dgm:constr type="ctrX" for="ch" forName="picture4" refType="w" fact="0.6037"/>
                  <dgm:constr type="ctrY" for="ch" forName="picture4" refType="h" fact="0.5294"/>
                  <dgm:constr type="w" for="ch" forName="picture4" refType="w" fact="0.0974"/>
                  <dgm:constr type="h" for="ch" forName="picture4" refType="h" fact="0.1218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576"/>
                  <dgm:constr type="t" for="ch" forName="parTx5" refType="h" fact="0.3951"/>
                  <dgm:constr type="w" for="ch" forName="parTx5" refType="w" fact="0.2101"/>
                  <dgm:constr type="h" for="ch" forName="parTx5" refType="h" fact="0.0704"/>
                  <dgm:constr type="ctrX" for="ch" forName="picture5" refType="w" fact="0.648"/>
                  <dgm:constr type="ctrY" for="ch" forName="picture5" refType="h" fact="0.3864"/>
                  <dgm:constr type="w" for="ch" forName="picture5" refType="w" fact="0.0974"/>
                  <dgm:constr type="h" for="ch" forName="picture5" refType="h" fact="0.1218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  <dgm:constr type="l" for="ch" forName="parTx6" refType="w" fact="0.6828"/>
                  <dgm:constr type="t" for="ch" forName="parTx6" refType="h" fact="0.2531"/>
                  <dgm:constr type="w" for="ch" forName="parTx6" refType="w" fact="0.2101"/>
                  <dgm:constr type="h" for="ch" forName="parTx6" refType="h" fact="0.0704"/>
                  <dgm:constr type="ctrX" for="ch" forName="picture6" refType="w" fact="0.6733"/>
                  <dgm:constr type="ctrY" for="ch" forName="picture6" refType="h" fact="0.2444"/>
                  <dgm:constr type="w" for="ch" forName="picture6" refType="w" fact="0.0974"/>
                  <dgm:constr type="h" for="ch" forName="picture6" refType="h" fact="0.1218"/>
                  <dgm:constr type="l" for="ch" forName="desTx6" refType="r" refFor="ch" refForName="parTx6"/>
                  <dgm:constr type="r" for="ch" forName="desTx6" refType="w"/>
                  <dgm:constr type="t" for="ch" forName="desTx6" refType="t" refFor="ch" refForName="parTx6"/>
                  <dgm:constr type="h" for="ch" forName="desTx6" refType="h" refFor="ch" refForName="parTx6"/>
                  <dgm:constr type="l" for="ch" forName="parTx7" refType="w" fact="0.6966"/>
                  <dgm:constr type="t" for="ch" forName="parTx7" refType="h" fact="0.1162"/>
                  <dgm:constr type="w" for="ch" forName="parTx7" refType="w" fact="0.2101"/>
                  <dgm:constr type="h" for="ch" forName="parTx7" refType="h" fact="0.0704"/>
                  <dgm:constr type="ctrX" for="ch" forName="picture7" refType="w" fact="0.6871"/>
                  <dgm:constr type="ctrY" for="ch" forName="picture7" refType="h" fact="0.1075"/>
                  <dgm:constr type="w" for="ch" forName="picture7" refType="w" fact="0.0974"/>
                  <dgm:constr type="h" for="ch" forName="picture7" refType="h" fact="0.1218"/>
                  <dgm:constr type="l" for="ch" forName="desTx7" refType="r" refFor="ch" refForName="parTx7"/>
                  <dgm:constr type="r" for="ch" forName="desTx7" refType="w"/>
                  <dgm:constr type="t" for="ch" forName="desTx7" refType="t" refFor="ch" refForName="parTx7"/>
                  <dgm:constr type="h" for="ch" forName="desTx7" refType="h" refFor="ch" refForName="parTx7"/>
                </dgm:constrLst>
              </dgm:if>
              <dgm:else name="Name67">
                <dgm:alg type="composite">
                  <dgm:param type="ar" val="1.096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userD" refType="w" fact="0.0111"/>
                  <dgm:constr type="ctrX" for="ch" forName="dot1" refType="w" fact="0.4459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4244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4026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3806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3584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5803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5618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6656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7266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7643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7816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7558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7725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7892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8058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8225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7892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7892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l" for="ch" forName="parTx1" refType="w" fact="0.2915"/>
                  <dgm:constr type="t" for="ch" forName="parTx1" refType="h" fact="0.8845"/>
                  <dgm:constr type="w" for="ch" forName="parTx1" refType="w" fact="0.2396"/>
                  <dgm:constr type="h" for="ch" forName="parTx1" refType="h" fact="0.0704"/>
                  <dgm:constr type="ctrX" for="ch" forName="picture1" refType="w" fact="0.2806"/>
                  <dgm:constr type="ctrY" for="ch" forName="picture1" refType="h" fact="0.8769"/>
                  <dgm:constr type="w" for="ch" forName="picture1" refType="w" fact="0.1111"/>
                  <dgm:constr type="h" for="ch" forName="picture1" refType="h" fact="0.1218"/>
                  <dgm:constr type="l" for="ch" forName="parTx2" refType="w" fact="0.5172"/>
                  <dgm:constr type="t" for="ch" forName="parTx2" refType="h" fact="0.7946"/>
                  <dgm:constr type="w" for="ch" forName="parTx2" refType="w" fact="0.2396"/>
                  <dgm:constr type="h" for="ch" forName="parTx2" refType="h" fact="0.0704"/>
                  <dgm:constr type="ctrX" for="ch" forName="picture2" refType="w" fact="0.5063"/>
                  <dgm:constr type="ctrY" for="ch" forName="picture2" refType="h" fact="0.787"/>
                  <dgm:constr type="w" for="ch" forName="picture2" refType="w" fact="0.1111"/>
                  <dgm:constr type="h" for="ch" forName="picture2" refType="h" fact="0.1218"/>
                  <dgm:constr type="l" for="ch" forName="parTx3" refType="w" fact="0.6285"/>
                  <dgm:constr type="t" for="ch" forName="parTx3" refType="h" fact="0.672"/>
                  <dgm:constr type="w" for="ch" forName="parTx3" refType="w" fact="0.2396"/>
                  <dgm:constr type="h" for="ch" forName="parTx3" refType="h" fact="0.0704"/>
                  <dgm:constr type="ctrX" for="ch" forName="picture3" refType="w" fact="0.6176"/>
                  <dgm:constr type="ctrY" for="ch" forName="picture3" refType="h" fact="0.6644"/>
                  <dgm:constr type="w" for="ch" forName="picture3" refType="w" fact="0.1111"/>
                  <dgm:constr type="h" for="ch" forName="picture3" refType="h" fact="0.1218"/>
                  <dgm:constr type="l" for="ch" forName="parTx4" refType="w" fact="0.6994"/>
                  <dgm:constr type="t" for="ch" forName="parTx4" refType="h" fact="0.5369"/>
                  <dgm:constr type="w" for="ch" forName="parTx4" refType="w" fact="0.2396"/>
                  <dgm:constr type="h" for="ch" forName="parTx4" refType="h" fact="0.0704"/>
                  <dgm:constr type="ctrX" for="ch" forName="picture4" refType="w" fact="0.6885"/>
                  <dgm:constr type="ctrY" for="ch" forName="picture4" refType="h" fact="0.5294"/>
                  <dgm:constr type="w" for="ch" forName="picture4" refType="w" fact="0.1111"/>
                  <dgm:constr type="h" for="ch" forName="picture4" refType="h" fact="0.1218"/>
                  <dgm:constr type="l" for="ch" forName="parTx5" refType="w" fact="0.75"/>
                  <dgm:constr type="t" for="ch" forName="parTx5" refType="h" fact="0.394"/>
                  <dgm:constr type="w" for="ch" forName="parTx5" refType="w" fact="0.2396"/>
                  <dgm:constr type="h" for="ch" forName="parTx5" refType="h" fact="0.0704"/>
                  <dgm:constr type="ctrX" for="ch" forName="picture5" refType="w" fact="0.7391"/>
                  <dgm:constr type="ctrY" for="ch" forName="picture5" refType="h" fact="0.3864"/>
                  <dgm:constr type="w" for="ch" forName="picture5" refType="w" fact="0.1111"/>
                  <dgm:constr type="h" for="ch" forName="picture5" refType="h" fact="0.1218"/>
                  <dgm:constr type="l" for="ch" forName="parTx6" refType="w" fact="0.7788"/>
                  <dgm:constr type="t" for="ch" forName="parTx6" refType="h" fact="0.252"/>
                  <dgm:constr type="w" for="ch" forName="parTx6" refType="w" fact="0.2396"/>
                  <dgm:constr type="h" for="ch" forName="parTx6" refType="h" fact="0.0704"/>
                  <dgm:constr type="ctrX" for="ch" forName="picture6" refType="w" fact="0.7679"/>
                  <dgm:constr type="ctrY" for="ch" forName="picture6" refType="h" fact="0.2444"/>
                  <dgm:constr type="w" for="ch" forName="picture6" refType="w" fact="0.1111"/>
                  <dgm:constr type="h" for="ch" forName="picture6" refType="h" fact="0.1218"/>
                  <dgm:constr type="l" for="ch" forName="parTx7" refType="w" fact="0.7945"/>
                  <dgm:constr type="t" for="ch" forName="parTx7" refType="h" fact="0.1151"/>
                  <dgm:constr type="w" for="ch" forName="parTx7" refType="w" fact="0.2396"/>
                  <dgm:constr type="h" for="ch" forName="parTx7" refType="h" fact="0.0704"/>
                  <dgm:constr type="ctrX" for="ch" forName="picture7" refType="w" fact="0.7836"/>
                  <dgm:constr type="ctrY" for="ch" forName="picture7" refType="h" fact="0.1075"/>
                  <dgm:constr type="w" for="ch" forName="picture7" refType="w" fact="0.1111"/>
                  <dgm:constr type="h" for="ch" forName="picture7" refType="h" fact="0.1218"/>
                </dgm:constrLst>
              </dgm:else>
            </dgm:choose>
          </dgm:if>
          <dgm:else name="Name68">
            <dgm:choose name="Name69">
              <dgm:if name="Name70" axis="des" func="maxDepth" op="gt" val="1">
                <dgm:alg type="composite">
                  <dgm:param type="ar" val="1.2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primFontSz" for="ch" forName="desTx7" refType="primFontSz" refFor="ch" refForName="desTx1" op="equ"/>
                  <dgm:constr type="userD" refType="w" fact="0.0097"/>
                  <dgm:constr type="ctrX" for="ch" forName="dot1" refType="w" fact="0.6091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6279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647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6663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6858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4912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5074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4164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3629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3299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3147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3373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3227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3081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2935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2788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3081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3081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r" for="ch" forName="parTx1" refType="w" fact="0.7444"/>
                  <dgm:constr type="t" for="ch" forName="parTx1" refType="h" fact="0.8856"/>
                  <dgm:constr type="w" for="ch" forName="parTx1" refType="w" fact="0.2101"/>
                  <dgm:constr type="h" for="ch" forName="parTx1" refType="h" fact="0.0704"/>
                  <dgm:constr type="ctrX" for="ch" forName="picture1" refType="w" fact="0.754"/>
                  <dgm:constr type="ctrY" for="ch" forName="picture1" refType="h" fact="0.8769"/>
                  <dgm:constr type="w" for="ch" forName="picture1" refType="w" fact="0.0974"/>
                  <dgm:constr type="h" for="ch" forName="picture1" refType="h" fact="0.1218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465"/>
                  <dgm:constr type="t" for="ch" forName="parTx2" refType="h" fact="0.7956"/>
                  <dgm:constr type="w" for="ch" forName="parTx2" refType="w" fact="0.2101"/>
                  <dgm:constr type="h" for="ch" forName="parTx2" refType="h" fact="0.0704"/>
                  <dgm:constr type="ctrX" for="ch" forName="picture2" refType="w" fact="0.5561"/>
                  <dgm:constr type="ctrY" for="ch" forName="picture2" refType="h" fact="0.787"/>
                  <dgm:constr type="w" for="ch" forName="picture2" refType="w" fact="0.0974"/>
                  <dgm:constr type="h" for="ch" forName="picture2" refType="h" fact="0.1218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489"/>
                  <dgm:constr type="t" for="ch" forName="parTx3" refType="h" fact="0.673"/>
                  <dgm:constr type="w" for="ch" forName="parTx3" refType="w" fact="0.2101"/>
                  <dgm:constr type="h" for="ch" forName="parTx3" refType="h" fact="0.0704"/>
                  <dgm:constr type="ctrX" for="ch" forName="picture3" refType="w" fact="0.4585"/>
                  <dgm:constr type="ctrY" for="ch" forName="picture3" refType="h" fact="0.6644"/>
                  <dgm:constr type="w" for="ch" forName="picture3" refType="w" fact="0.0974"/>
                  <dgm:constr type="h" for="ch" forName="picture3" refType="h" fact="0.1218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3868"/>
                  <dgm:constr type="t" for="ch" forName="parTx4" refType="h" fact="0.538"/>
                  <dgm:constr type="w" for="ch" forName="parTx4" refType="w" fact="0.2101"/>
                  <dgm:constr type="h" for="ch" forName="parTx4" refType="h" fact="0.0704"/>
                  <dgm:constr type="ctrX" for="ch" forName="picture4" refType="w" fact="0.3963"/>
                  <dgm:constr type="ctrY" for="ch" forName="picture4" refType="h" fact="0.5294"/>
                  <dgm:constr type="w" for="ch" forName="picture4" refType="w" fact="0.0974"/>
                  <dgm:constr type="h" for="ch" forName="picture4" refType="h" fact="0.1218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424"/>
                  <dgm:constr type="t" for="ch" forName="parTx5" refType="h" fact="0.3951"/>
                  <dgm:constr type="w" for="ch" forName="parTx5" refType="w" fact="0.2101"/>
                  <dgm:constr type="h" for="ch" forName="parTx5" refType="h" fact="0.0704"/>
                  <dgm:constr type="ctrX" for="ch" forName="picture5" refType="w" fact="0.352"/>
                  <dgm:constr type="ctrY" for="ch" forName="picture5" refType="h" fact="0.3864"/>
                  <dgm:constr type="w" for="ch" forName="picture5" refType="w" fact="0.0974"/>
                  <dgm:constr type="h" for="ch" forName="picture5" refType="h" fact="0.1218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  <dgm:constr type="r" for="ch" forName="parTx6" refType="w" fact="0.3172"/>
                  <dgm:constr type="t" for="ch" forName="parTx6" refType="h" fact="0.2531"/>
                  <dgm:constr type="w" for="ch" forName="parTx6" refType="w" fact="0.2101"/>
                  <dgm:constr type="h" for="ch" forName="parTx6" refType="h" fact="0.0704"/>
                  <dgm:constr type="ctrX" for="ch" forName="picture6" refType="w" fact="0.3267"/>
                  <dgm:constr type="ctrY" for="ch" forName="picture6" refType="h" fact="0.2444"/>
                  <dgm:constr type="w" for="ch" forName="picture6" refType="w" fact="0.0974"/>
                  <dgm:constr type="h" for="ch" forName="picture6" refType="h" fact="0.1218"/>
                  <dgm:constr type="r" for="ch" forName="desTx6" refType="l" refFor="ch" refForName="parTx6"/>
                  <dgm:constr type="l" for="ch" forName="desTx6"/>
                  <dgm:constr type="t" for="ch" forName="desTx6" refType="t" refFor="ch" refForName="parTx6"/>
                  <dgm:constr type="h" for="ch" forName="desTx6" refType="h" refFor="ch" refForName="parTx6"/>
                  <dgm:constr type="r" for="ch" forName="parTx7" refType="w" fact="0.3034"/>
                  <dgm:constr type="t" for="ch" forName="parTx7" refType="h" fact="0.1162"/>
                  <dgm:constr type="w" for="ch" forName="parTx7" refType="w" fact="0.2101"/>
                  <dgm:constr type="h" for="ch" forName="parTx7" refType="h" fact="0.0704"/>
                  <dgm:constr type="ctrX" for="ch" forName="picture7" refType="w" fact="0.3129"/>
                  <dgm:constr type="ctrY" for="ch" forName="picture7" refType="h" fact="0.1075"/>
                  <dgm:constr type="w" for="ch" forName="picture7" refType="w" fact="0.0974"/>
                  <dgm:constr type="h" for="ch" forName="picture7" refType="h" fact="0.1218"/>
                  <dgm:constr type="r" for="ch" forName="desTx7" refType="l" refFor="ch" refForName="parTx7"/>
                  <dgm:constr type="l" for="ch" forName="desTx7"/>
                  <dgm:constr type="t" for="ch" forName="desTx7" refType="t" refFor="ch" refForName="parTx7"/>
                  <dgm:constr type="h" for="ch" forName="desTx7" refType="h" refFor="ch" refForName="parTx7"/>
                </dgm:constrLst>
              </dgm:if>
              <dgm:else name="Name71">
                <dgm:alg type="composite">
                  <dgm:param type="ar" val="1.096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userD" refType="w" fact="0.0111"/>
                  <dgm:constr type="ctrX" for="ch" forName="dot1" refType="w" fact="0.5541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5756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5974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6194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6416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4197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4382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3344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2734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2357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2184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2442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2275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2108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1942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1775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2108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2108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r" for="ch" forName="parTx1" refType="w" fact="0.7085"/>
                  <dgm:constr type="t" for="ch" forName="parTx1" refType="h" fact="0.8845"/>
                  <dgm:constr type="w" for="ch" forName="parTx1" refType="w" fact="0.2396"/>
                  <dgm:constr type="h" for="ch" forName="parTx1" refType="h" fact="0.0704"/>
                  <dgm:constr type="ctrX" for="ch" forName="picture1" refType="w" fact="0.7194"/>
                  <dgm:constr type="ctrY" for="ch" forName="picture1" refType="h" fact="0.8769"/>
                  <dgm:constr type="w" for="ch" forName="picture1" refType="w" fact="0.1111"/>
                  <dgm:constr type="h" for="ch" forName="picture1" refType="h" fact="0.1218"/>
                  <dgm:constr type="r" for="ch" forName="parTx2" refType="w" fact="0.4828"/>
                  <dgm:constr type="t" for="ch" forName="parTx2" refType="h" fact="0.7946"/>
                  <dgm:constr type="w" for="ch" forName="parTx2" refType="w" fact="0.2396"/>
                  <dgm:constr type="h" for="ch" forName="parTx2" refType="h" fact="0.0704"/>
                  <dgm:constr type="ctrX" for="ch" forName="picture2" refType="w" fact="0.4937"/>
                  <dgm:constr type="ctrY" for="ch" forName="picture2" refType="h" fact="0.787"/>
                  <dgm:constr type="w" for="ch" forName="picture2" refType="w" fact="0.1111"/>
                  <dgm:constr type="h" for="ch" forName="picture2" refType="h" fact="0.1218"/>
                  <dgm:constr type="r" for="ch" forName="parTx3" refType="w" fact="0.3715"/>
                  <dgm:constr type="t" for="ch" forName="parTx3" refType="h" fact="0.672"/>
                  <dgm:constr type="w" for="ch" forName="parTx3" refType="w" fact="0.2396"/>
                  <dgm:constr type="h" for="ch" forName="parTx3" refType="h" fact="0.0704"/>
                  <dgm:constr type="ctrX" for="ch" forName="picture3" refType="w" fact="0.3824"/>
                  <dgm:constr type="ctrY" for="ch" forName="picture3" refType="h" fact="0.6644"/>
                  <dgm:constr type="w" for="ch" forName="picture3" refType="w" fact="0.1111"/>
                  <dgm:constr type="h" for="ch" forName="picture3" refType="h" fact="0.1218"/>
                  <dgm:constr type="r" for="ch" forName="parTx4" refType="w" fact="0.3006"/>
                  <dgm:constr type="t" for="ch" forName="parTx4" refType="h" fact="0.5369"/>
                  <dgm:constr type="w" for="ch" forName="parTx4" refType="w" fact="0.2396"/>
                  <dgm:constr type="h" for="ch" forName="parTx4" refType="h" fact="0.0704"/>
                  <dgm:constr type="ctrX" for="ch" forName="picture4" refType="w" fact="0.3115"/>
                  <dgm:constr type="ctrY" for="ch" forName="picture4" refType="h" fact="0.5294"/>
                  <dgm:constr type="w" for="ch" forName="picture4" refType="w" fact="0.1111"/>
                  <dgm:constr type="h" for="ch" forName="picture4" refType="h" fact="0.1218"/>
                  <dgm:constr type="r" for="ch" forName="parTx5" refType="w" fact="0.25"/>
                  <dgm:constr type="t" for="ch" forName="parTx5" refType="h" fact="0.394"/>
                  <dgm:constr type="w" for="ch" forName="parTx5" refType="w" fact="0.2396"/>
                  <dgm:constr type="h" for="ch" forName="parTx5" refType="h" fact="0.0704"/>
                  <dgm:constr type="ctrX" for="ch" forName="picture5" refType="w" fact="0.2609"/>
                  <dgm:constr type="ctrY" for="ch" forName="picture5" refType="h" fact="0.3864"/>
                  <dgm:constr type="w" for="ch" forName="picture5" refType="w" fact="0.1111"/>
                  <dgm:constr type="h" for="ch" forName="picture5" refType="h" fact="0.1218"/>
                  <dgm:constr type="r" for="ch" forName="parTx6" refType="w" fact="0.2212"/>
                  <dgm:constr type="t" for="ch" forName="parTx6" refType="h" fact="0.252"/>
                  <dgm:constr type="w" for="ch" forName="parTx6" refType="w" fact="0.2396"/>
                  <dgm:constr type="h" for="ch" forName="parTx6" refType="h" fact="0.0704"/>
                  <dgm:constr type="ctrX" for="ch" forName="picture6" refType="w" fact="0.2321"/>
                  <dgm:constr type="ctrY" for="ch" forName="picture6" refType="h" fact="0.2444"/>
                  <dgm:constr type="w" for="ch" forName="picture6" refType="w" fact="0.1111"/>
                  <dgm:constr type="h" for="ch" forName="picture6" refType="h" fact="0.1218"/>
                  <dgm:constr type="r" for="ch" forName="parTx7" refType="w" fact="0.2055"/>
                  <dgm:constr type="t" for="ch" forName="parTx7" refType="h" fact="0.1151"/>
                  <dgm:constr type="w" for="ch" forName="parTx7" refType="w" fact="0.2396"/>
                  <dgm:constr type="h" for="ch" forName="parTx7" refType="h" fact="0.0704"/>
                  <dgm:constr type="ctrX" for="ch" forName="picture7" refType="w" fact="0.2164"/>
                  <dgm:constr type="ctrY" for="ch" forName="picture7" refType="h" fact="0.1075"/>
                  <dgm:constr type="w" for="ch" forName="picture7" refType="w" fact="0.1111"/>
                  <dgm:constr type="h" for="ch" forName="picture7" refType="h" fact="0.1218"/>
                </dgm:constrLst>
              </dgm:else>
            </dgm:choose>
          </dgm:else>
        </dgm:choose>
      </dgm:else>
    </dgm:choose>
    <dgm:forEach name="wrapper" axis="self" ptType="parTrans">
      <dgm:forEach name="wrapper2" axis="self" ptType="sibTrans" st="2">
        <dgm:forEach name="imageRepeat" axis="self">
          <dgm:layoutNode name="imageRepeat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 axis="self"/>
          </dgm:layoutNode>
        </dgm:forEach>
      </dgm:forEach>
    </dgm:forEach>
    <dgm:choose name="Name72">
      <dgm:if name="Name73" axis="ch" ptType="node" func="cnt" op="gte" val="2">
        <dgm:layoutNode name="dot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74"/>
    </dgm:choose>
    <dgm:choose name="Name75">
      <dgm:if name="Name76" axis="ch" ptType="node" func="cnt" op="gte" val="3">
        <dgm:layoutNode name="dot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77"/>
    </dgm:choose>
    <dgm:choose name="Name78">
      <dgm:if name="Name79" axis="ch" ptType="node" func="cnt" op="gte" val="4">
        <dgm:layoutNode name="dot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0"/>
    </dgm:choose>
    <dgm:choose name="Name81">
      <dgm:if name="Name82" axis="ch" ptType="node" func="cnt" op="gte" val="5">
        <dgm:layoutNode name="dot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8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3"/>
    </dgm:choose>
    <dgm:choose name="Name84">
      <dgm:if name="Name85" axis="ch" ptType="node" func="cnt" op="gte" val="6">
        <dgm:layoutNode name="dot9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10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6"/>
    </dgm:choose>
    <dgm:choose name="Name87">
      <dgm:if name="Name88" axis="ch" ptType="node" func="cnt" op="gte" val="7">
        <dgm:layoutNode name="dot1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9"/>
    </dgm:choose>
    <dgm:choose name="Name90">
      <dgm:if name="Name91" axis="ch" ptType="node" func="cnt" op="gte" val="2">
        <dgm:layoutNode name="dotArrow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92"/>
    </dgm:choose>
    <dgm:forEach name="Name93" axis="ch" ptType="node" cnt="1">
      <dgm:layoutNode name="parTx1">
        <dgm:choose name="Name94">
          <dgm:if name="Name95" func="var" arg="dir" op="equ" val="norm">
            <dgm:alg type="tx">
              <dgm:param type="parTxLTRAlign" val="l"/>
              <dgm:param type="parTxRTLAlign" val="r"/>
            </dgm:alg>
          </dgm:if>
          <dgm:else name="Name96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97">
          <dgm:if name="Name98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99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00">
        <dgm:if name="Name101" axis="ch" ptType="node" func="cnt" op="gte" val="1">
          <dgm:layoutNode name="desTx1" styleLbl="revTx">
            <dgm:varLst>
              <dgm:bulletEnabled val="1"/>
            </dgm:varLst>
            <dgm:choose name="Name102">
              <dgm:if name="Name103" func="var" arg="dir" op="equ" val="norm">
                <dgm:choose name="Name104">
                  <dgm:if name="Name105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06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07">
                <dgm:choose name="Name108">
                  <dgm:if name="Name109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10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11"/>
      </dgm:choose>
    </dgm:forEach>
    <dgm:forEach name="Name112" axis="ch" ptType="sibTrans" hideLastTrans="0" cnt="1">
      <dgm:layoutNode name="picture1">
        <dgm:alg type="sp"/>
        <dgm:shape xmlns:r="http://schemas.openxmlformats.org/officeDocument/2006/relationships" r:blip="">
          <dgm:adjLst/>
        </dgm:shape>
        <dgm:presOf/>
        <dgm:constrLst/>
        <dgm:forEach name="Name113" ref="imageRepeat"/>
      </dgm:layoutNode>
    </dgm:forEach>
    <dgm:forEach name="Name114" axis="ch" ptType="node" st="2" cnt="1">
      <dgm:layoutNode name="parTx2">
        <dgm:choose name="Name115">
          <dgm:if name="Name116" func="var" arg="dir" op="equ" val="norm">
            <dgm:alg type="tx">
              <dgm:param type="parTxLTRAlign" val="l"/>
              <dgm:param type="parTxRTLAlign" val="r"/>
            </dgm:alg>
          </dgm:if>
          <dgm:else name="Name117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18">
          <dgm:if name="Name119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20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21">
        <dgm:if name="Name122" axis="ch" ptType="node" func="cnt" op="gte" val="1">
          <dgm:layoutNode name="desTx2" styleLbl="revTx">
            <dgm:varLst>
              <dgm:bulletEnabled val="1"/>
            </dgm:varLst>
            <dgm:choose name="Name123">
              <dgm:if name="Name124" func="var" arg="dir" op="equ" val="norm">
                <dgm:choose name="Name125">
                  <dgm:if name="Name126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27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28">
                <dgm:choose name="Name129">
                  <dgm:if name="Name130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31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32"/>
      </dgm:choose>
    </dgm:forEach>
    <dgm:forEach name="Name133" axis="ch" ptType="sibTrans" hideLastTrans="0" st="2" cnt="1">
      <dgm:layoutNode name="picture2">
        <dgm:alg type="sp"/>
        <dgm:shape xmlns:r="http://schemas.openxmlformats.org/officeDocument/2006/relationships" r:blip="">
          <dgm:adjLst/>
        </dgm:shape>
        <dgm:presOf/>
        <dgm:constrLst/>
        <dgm:forEach name="Name134" ref="imageRepeat"/>
      </dgm:layoutNode>
    </dgm:forEach>
    <dgm:forEach name="Name135" axis="ch" ptType="node" st="3" cnt="1">
      <dgm:layoutNode name="parTx3">
        <dgm:choose name="Name136">
          <dgm:if name="Name137" func="var" arg="dir" op="equ" val="norm">
            <dgm:alg type="tx">
              <dgm:param type="parTxLTRAlign" val="l"/>
              <dgm:param type="parTxRTLAlign" val="r"/>
            </dgm:alg>
          </dgm:if>
          <dgm:else name="Name138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39">
          <dgm:if name="Name140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41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42">
        <dgm:if name="Name143" axis="ch" ptType="node" func="cnt" op="gte" val="1">
          <dgm:layoutNode name="desTx3" styleLbl="revTx">
            <dgm:varLst>
              <dgm:bulletEnabled val="1"/>
            </dgm:varLst>
            <dgm:choose name="Name144">
              <dgm:if name="Name145" func="var" arg="dir" op="equ" val="norm">
                <dgm:choose name="Name146">
                  <dgm:if name="Name147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48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49">
                <dgm:choose name="Name150">
                  <dgm:if name="Name151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5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53"/>
      </dgm:choose>
    </dgm:forEach>
    <dgm:forEach name="Name154" axis="ch" ptType="sibTrans" hideLastTrans="0" st="3" cnt="1">
      <dgm:layoutNode name="picture3">
        <dgm:alg type="sp"/>
        <dgm:shape xmlns:r="http://schemas.openxmlformats.org/officeDocument/2006/relationships" r:blip="">
          <dgm:adjLst/>
        </dgm:shape>
        <dgm:presOf/>
        <dgm:constrLst/>
        <dgm:forEach name="Name155" ref="imageRepeat"/>
      </dgm:layoutNode>
    </dgm:forEach>
    <dgm:forEach name="Name156" axis="ch" ptType="node" st="4" cnt="1">
      <dgm:layoutNode name="parTx4">
        <dgm:choose name="Name157">
          <dgm:if name="Name158" func="var" arg="dir" op="equ" val="norm">
            <dgm:alg type="tx">
              <dgm:param type="parTxLTRAlign" val="l"/>
              <dgm:param type="parTxRTLAlign" val="r"/>
            </dgm:alg>
          </dgm:if>
          <dgm:else name="Name159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60">
          <dgm:if name="Name161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62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63">
        <dgm:if name="Name164" axis="ch" ptType="node" func="cnt" op="gte" val="1">
          <dgm:layoutNode name="desTx4" styleLbl="revTx">
            <dgm:varLst>
              <dgm:bulletEnabled val="1"/>
            </dgm:varLst>
            <dgm:choose name="Name165">
              <dgm:if name="Name166" func="var" arg="dir" op="equ" val="norm">
                <dgm:choose name="Name167">
                  <dgm:if name="Name168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69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70">
                <dgm:choose name="Name171">
                  <dgm:if name="Name172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73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74"/>
      </dgm:choose>
    </dgm:forEach>
    <dgm:forEach name="Name175" axis="ch" ptType="sibTrans" hideLastTrans="0" st="4" cnt="1">
      <dgm:layoutNode name="picture4">
        <dgm:alg type="sp"/>
        <dgm:shape xmlns:r="http://schemas.openxmlformats.org/officeDocument/2006/relationships" r:blip="">
          <dgm:adjLst/>
        </dgm:shape>
        <dgm:presOf/>
        <dgm:constrLst/>
        <dgm:forEach name="Name176" ref="imageRepeat"/>
      </dgm:layoutNode>
    </dgm:forEach>
    <dgm:forEach name="Name177" axis="ch" ptType="node" st="5" cnt="1">
      <dgm:layoutNode name="parTx5">
        <dgm:choose name="Name178">
          <dgm:if name="Name179" func="var" arg="dir" op="equ" val="norm">
            <dgm:alg type="tx">
              <dgm:param type="parTxLTRAlign" val="l"/>
              <dgm:param type="parTxRTLAlign" val="r"/>
            </dgm:alg>
          </dgm:if>
          <dgm:else name="Name180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81">
          <dgm:if name="Name182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83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84">
        <dgm:if name="Name185" axis="ch" ptType="node" func="cnt" op="gte" val="1">
          <dgm:layoutNode name="desTx5" styleLbl="revTx">
            <dgm:varLst>
              <dgm:bulletEnabled val="1"/>
            </dgm:varLst>
            <dgm:choose name="Name186">
              <dgm:if name="Name187" func="var" arg="dir" op="equ" val="norm">
                <dgm:choose name="Name188">
                  <dgm:if name="Name189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90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91">
                <dgm:choose name="Name192">
                  <dgm:if name="Name193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94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95"/>
      </dgm:choose>
    </dgm:forEach>
    <dgm:forEach name="Name196" axis="ch" ptType="sibTrans" hideLastTrans="0" st="5" cnt="1">
      <dgm:layoutNode name="picture5">
        <dgm:alg type="sp"/>
        <dgm:shape xmlns:r="http://schemas.openxmlformats.org/officeDocument/2006/relationships" r:blip="">
          <dgm:adjLst/>
        </dgm:shape>
        <dgm:presOf/>
        <dgm:constrLst/>
        <dgm:forEach name="Name197" ref="imageRepeat"/>
      </dgm:layoutNode>
    </dgm:forEach>
    <dgm:forEach name="Name198" axis="ch" ptType="node" st="6" cnt="1">
      <dgm:layoutNode name="parTx6">
        <dgm:choose name="Name199">
          <dgm:if name="Name200" func="var" arg="dir" op="equ" val="norm">
            <dgm:alg type="tx">
              <dgm:param type="parTxLTRAlign" val="l"/>
              <dgm:param type="parTxRTLAlign" val="r"/>
            </dgm:alg>
          </dgm:if>
          <dgm:else name="Name201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202">
          <dgm:if name="Name203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204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205">
        <dgm:if name="Name206" axis="ch" ptType="node" func="cnt" op="gte" val="1">
          <dgm:layoutNode name="desTx6" styleLbl="revTx">
            <dgm:varLst>
              <dgm:bulletEnabled val="1"/>
            </dgm:varLst>
            <dgm:choose name="Name207">
              <dgm:if name="Name208" func="var" arg="dir" op="equ" val="norm">
                <dgm:choose name="Name209">
                  <dgm:if name="Name210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211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212">
                <dgm:choose name="Name213">
                  <dgm:if name="Name214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215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216"/>
      </dgm:choose>
    </dgm:forEach>
    <dgm:forEach name="Name217" axis="ch" ptType="sibTrans" hideLastTrans="0" st="6" cnt="1">
      <dgm:layoutNode name="picture6">
        <dgm:alg type="sp"/>
        <dgm:shape xmlns:r="http://schemas.openxmlformats.org/officeDocument/2006/relationships" r:blip="">
          <dgm:adjLst/>
        </dgm:shape>
        <dgm:presOf/>
        <dgm:constrLst/>
        <dgm:forEach name="Name218" ref="imageRepeat"/>
      </dgm:layoutNode>
    </dgm:forEach>
    <dgm:forEach name="Name219" axis="ch" ptType="node" st="7" cnt="1">
      <dgm:layoutNode name="parTx7">
        <dgm:choose name="Name220">
          <dgm:if name="Name221" func="var" arg="dir" op="equ" val="norm">
            <dgm:alg type="tx">
              <dgm:param type="parTxLTRAlign" val="l"/>
              <dgm:param type="parTxRTLAlign" val="r"/>
            </dgm:alg>
          </dgm:if>
          <dgm:else name="Name222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223">
          <dgm:if name="Name224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225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226">
        <dgm:if name="Name227" axis="ch" ptType="node" func="cnt" op="gte" val="1">
          <dgm:layoutNode name="desTx7" styleLbl="revTx">
            <dgm:varLst>
              <dgm:bulletEnabled val="1"/>
            </dgm:varLst>
            <dgm:choose name="Name228">
              <dgm:if name="Name229" func="var" arg="dir" op="equ" val="norm">
                <dgm:choose name="Name230">
                  <dgm:if name="Name231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232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233">
                <dgm:choose name="Name234">
                  <dgm:if name="Name235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236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237"/>
      </dgm:choose>
    </dgm:forEach>
    <dgm:forEach name="Name238" axis="ch" ptType="sibTrans" hideLastTrans="0" st="7" cnt="1">
      <dgm:layoutNode name="picture7">
        <dgm:alg type="sp"/>
        <dgm:shape xmlns:r="http://schemas.openxmlformats.org/officeDocument/2006/relationships" r:blip="">
          <dgm:adjLst/>
        </dgm:shape>
        <dgm:presOf/>
        <dgm:constrLst/>
        <dgm:forEach name="Name239" ref="imageRepeat"/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0D3F59A4-F837-41F0-876E-5CF40EF10FB8}" type="datetimeFigureOut">
              <a:rPr lang="cs-CZ" smtClean="0"/>
              <a:pPr/>
              <a:t>20.4.2012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D3F59A4-F837-41F0-876E-5CF40EF10FB8}" type="datetimeFigureOut">
              <a:rPr lang="cs-CZ" smtClean="0"/>
              <a:pPr/>
              <a:t>20.4.2012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0D3F59A4-F837-41F0-876E-5CF40EF10FB8}" type="datetimeFigureOut">
              <a:rPr lang="cs-CZ" smtClean="0"/>
              <a:pPr/>
              <a:t>20.4.2012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20.4.2012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20.4.2012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D3F59A4-F837-41F0-876E-5CF40EF10FB8}" type="datetimeFigureOut">
              <a:rPr lang="cs-CZ" smtClean="0"/>
              <a:pPr/>
              <a:t>20.4.2012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20.4.2012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D3F59A4-F837-41F0-876E-5CF40EF10FB8}" type="datetimeFigureOut">
              <a:rPr lang="cs-CZ" smtClean="0"/>
              <a:pPr/>
              <a:t>20.4.2012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D3F59A4-F837-41F0-876E-5CF40EF10FB8}" type="datetimeFigureOut">
              <a:rPr lang="cs-CZ" smtClean="0"/>
              <a:pPr/>
              <a:t>20.4.2012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0D3F59A4-F837-41F0-876E-5CF40EF10FB8}" type="datetimeFigureOut">
              <a:rPr lang="cs-CZ" smtClean="0"/>
              <a:pPr/>
              <a:t>20.4.2012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62980" y="404664"/>
            <a:ext cx="7772400" cy="1224137"/>
          </a:xfrm>
        </p:spPr>
        <p:txBody>
          <a:bodyPr/>
          <a:lstStyle/>
          <a:p>
            <a:r>
              <a:rPr lang="cs-CZ" dirty="0" smtClean="0"/>
              <a:t>ASIE – VÝCHODNÍ ASIE - ČÍNA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421" y="2972544"/>
            <a:ext cx="6400800" cy="175260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593177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1323608" y="4959032"/>
            <a:ext cx="6400800" cy="45645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mtClean="0">
                <a:solidFill>
                  <a:schemeClr val="tx1"/>
                </a:solidFill>
              </a:rPr>
              <a:t>VY_32_INOVACE_07-35</a:t>
            </a:r>
            <a:endParaRPr lang="cs-CZ" dirty="0">
              <a:solidFill>
                <a:schemeClr val="tx1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852532940"/>
              </p:ext>
            </p:extLst>
          </p:nvPr>
        </p:nvGraphicFramePr>
        <p:xfrm>
          <a:off x="1516013" y="1844824"/>
          <a:ext cx="6208395" cy="29870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8760"/>
                <a:gridCol w="4699635"/>
              </a:tblGrid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Ročník: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VII.</a:t>
                      </a:r>
                      <a:r>
                        <a:rPr lang="cs-CZ" sz="1400" kern="50" dirty="0">
                          <a:effectLst/>
                        </a:rPr>
                        <a:t> 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oblast: 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Člověk a příroda</a:t>
                      </a:r>
                      <a:r>
                        <a:rPr lang="cs-CZ" sz="1400" kern="50" dirty="0">
                          <a:effectLst/>
                        </a:rPr>
                        <a:t> 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obor: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Zeměpis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Tematický okruh: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Asie</a:t>
                      </a:r>
                      <a:r>
                        <a:rPr lang="cs-CZ" sz="1400" kern="50" dirty="0">
                          <a:effectLst/>
                        </a:rPr>
                        <a:t> 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Téma: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Východní Asie - Čína</a:t>
                      </a:r>
                      <a:r>
                        <a:rPr lang="cs-CZ" sz="1400" kern="50" dirty="0">
                          <a:effectLst/>
                        </a:rPr>
                        <a:t> 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Jméno autora: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Radmila Prokopová</a:t>
                      </a:r>
                      <a:r>
                        <a:rPr lang="cs-CZ" sz="1400" kern="50" dirty="0">
                          <a:effectLst/>
                        </a:rPr>
                        <a:t> 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Vytvořeno dne: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8.12. 2011</a:t>
                      </a:r>
                      <a:r>
                        <a:rPr lang="cs-CZ" sz="1400" kern="50" dirty="0">
                          <a:effectLst/>
                        </a:rPr>
                        <a:t> 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Metodický popis,</a:t>
                      </a:r>
                      <a:endParaRPr lang="cs-CZ" sz="1200" kern="50"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(anotace):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Prezentace nás seznamuje</a:t>
                      </a:r>
                      <a:r>
                        <a:rPr lang="cs-CZ" sz="1400" kern="50" baseline="0" dirty="0" smtClean="0">
                          <a:effectLst/>
                        </a:rPr>
                        <a:t> se státy východní Asie a charakterizuje Čínu.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216268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Východní Asie - poloha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xmlns="" val="1300458807"/>
              </p:ext>
            </p:extLst>
          </p:nvPr>
        </p:nvGraphicFramePr>
        <p:xfrm>
          <a:off x="457200" y="1600200"/>
          <a:ext cx="7467600" cy="4873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3002343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Čína - lidnatost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xmlns="" val="1933715943"/>
              </p:ext>
            </p:extLst>
          </p:nvPr>
        </p:nvGraphicFramePr>
        <p:xfrm>
          <a:off x="457200" y="1600200"/>
          <a:ext cx="7467600" cy="4873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4081143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Čína - obyvatelstvo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xmlns="" val="2133658620"/>
              </p:ext>
            </p:extLst>
          </p:nvPr>
        </p:nvGraphicFramePr>
        <p:xfrm>
          <a:off x="457200" y="1600200"/>
          <a:ext cx="7467600" cy="4873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2051550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Tibeťané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o</a:t>
            </a:r>
            <a:r>
              <a:rPr lang="cs-CZ" dirty="0" smtClean="0"/>
              <a:t>d </a:t>
            </a:r>
            <a:r>
              <a:rPr lang="cs-CZ" dirty="0" smtClean="0"/>
              <a:t>17. století součást Číny</a:t>
            </a:r>
          </a:p>
          <a:p>
            <a:r>
              <a:rPr lang="cs-CZ" dirty="0" smtClean="0"/>
              <a:t>b</a:t>
            </a:r>
            <a:r>
              <a:rPr lang="cs-CZ" dirty="0" smtClean="0"/>
              <a:t>oj </a:t>
            </a:r>
            <a:r>
              <a:rPr lang="cs-CZ" dirty="0" smtClean="0"/>
              <a:t>za samostatnost</a:t>
            </a:r>
          </a:p>
          <a:p>
            <a:r>
              <a:rPr lang="cs-CZ" dirty="0" smtClean="0"/>
              <a:t>n</a:t>
            </a:r>
            <a:r>
              <a:rPr lang="cs-CZ" dirty="0" smtClean="0"/>
              <a:t>áboženství </a:t>
            </a:r>
            <a:r>
              <a:rPr lang="cs-CZ" dirty="0" smtClean="0"/>
              <a:t>– lámaismus (odvětví buddhismu)</a:t>
            </a:r>
          </a:p>
          <a:p>
            <a:r>
              <a:rPr lang="cs-CZ" dirty="0" smtClean="0"/>
              <a:t>Dalajláma – duchovní vůdce</a:t>
            </a:r>
          </a:p>
          <a:p>
            <a:r>
              <a:rPr lang="cs-CZ" dirty="0" smtClean="0"/>
              <a:t>6000 klášterů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408429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Historický vývoj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n</a:t>
            </a:r>
            <a:r>
              <a:rPr lang="cs-CZ" dirty="0" smtClean="0"/>
              <a:t>ejstarší </a:t>
            </a:r>
            <a:r>
              <a:rPr lang="cs-CZ" dirty="0" smtClean="0"/>
              <a:t>civilizace – vznik před 4000 let</a:t>
            </a:r>
          </a:p>
          <a:p>
            <a:r>
              <a:rPr lang="cs-CZ" dirty="0" smtClean="0"/>
              <a:t>v</a:t>
            </a:r>
            <a:r>
              <a:rPr lang="cs-CZ" dirty="0" smtClean="0"/>
              <a:t>ynálezy</a:t>
            </a:r>
            <a:r>
              <a:rPr lang="cs-CZ" dirty="0" smtClean="0"/>
              <a:t>:               kompas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papír                        střelný prach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porcelán              hedvábí</a:t>
            </a:r>
          </a:p>
          <a:p>
            <a:pPr marL="0" indent="0">
              <a:buNone/>
            </a:pPr>
            <a:r>
              <a:rPr lang="cs-CZ" dirty="0" smtClean="0"/>
              <a:t>1945 – komunistická vláda</a:t>
            </a:r>
          </a:p>
          <a:p>
            <a:pPr marL="0" indent="0">
              <a:buNone/>
            </a:pPr>
            <a:r>
              <a:rPr lang="cs-CZ" dirty="0" smtClean="0"/>
              <a:t>s</a:t>
            </a:r>
            <a:r>
              <a:rPr lang="cs-CZ" dirty="0" smtClean="0"/>
              <a:t>oučasnost </a:t>
            </a:r>
            <a:r>
              <a:rPr lang="cs-CZ" dirty="0" smtClean="0"/>
              <a:t>– silná ekonomika</a:t>
            </a:r>
            <a:endParaRPr lang="cs-CZ" dirty="0"/>
          </a:p>
        </p:txBody>
      </p:sp>
      <p:sp>
        <p:nvSpPr>
          <p:cNvPr id="4" name="Pěticípá hvězda 3"/>
          <p:cNvSpPr/>
          <p:nvPr/>
        </p:nvSpPr>
        <p:spPr>
          <a:xfrm>
            <a:off x="3059832" y="2492896"/>
            <a:ext cx="1728192" cy="1512168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49523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Města ČÍNY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h</a:t>
            </a:r>
            <a:r>
              <a:rPr lang="cs-CZ" dirty="0" smtClean="0"/>
              <a:t>lavní </a:t>
            </a:r>
            <a:r>
              <a:rPr lang="cs-CZ" dirty="0" smtClean="0"/>
              <a:t>město – </a:t>
            </a:r>
            <a:r>
              <a:rPr lang="cs-CZ" dirty="0" smtClean="0">
                <a:solidFill>
                  <a:srgbClr val="FF0000"/>
                </a:solidFill>
              </a:rPr>
              <a:t>Peking</a:t>
            </a:r>
            <a:endParaRPr lang="cs-CZ" dirty="0" smtClean="0"/>
          </a:p>
          <a:p>
            <a:r>
              <a:rPr lang="cs-CZ" dirty="0" smtClean="0">
                <a:solidFill>
                  <a:srgbClr val="FF0000"/>
                </a:solidFill>
              </a:rPr>
              <a:t>Šanghaj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Kanton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Hongkong</a:t>
            </a:r>
            <a:r>
              <a:rPr lang="cs-CZ" sz="3600" dirty="0" smtClean="0"/>
              <a:t> – </a:t>
            </a:r>
            <a:r>
              <a:rPr lang="cs-CZ" dirty="0" smtClean="0"/>
              <a:t>bývalá britská kolonie</a:t>
            </a:r>
          </a:p>
          <a:p>
            <a:pPr marL="365760" lvl="1" indent="0">
              <a:buNone/>
            </a:pP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                       </a:t>
            </a:r>
            <a:r>
              <a:rPr lang="cs-CZ" dirty="0" smtClean="0"/>
              <a:t> </a:t>
            </a:r>
            <a:r>
              <a:rPr lang="cs-CZ" sz="2400" dirty="0" smtClean="0"/>
              <a:t>od roku 1997 součástí Číny</a:t>
            </a:r>
          </a:p>
          <a:p>
            <a:pPr marL="365760" lvl="1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   hračky, textil, hodinky </a:t>
            </a:r>
            <a:endParaRPr lang="cs-CZ" dirty="0" smtClean="0">
              <a:solidFill>
                <a:srgbClr val="FF0000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43386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Peking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Obr. č. 1</a:t>
            </a:r>
            <a:r>
              <a:rPr lang="cs-CZ" dirty="0" smtClean="0"/>
              <a:t>, 2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16016" y="2636912"/>
            <a:ext cx="3600400" cy="3024336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9552" y="2780928"/>
            <a:ext cx="3672408" cy="2880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92426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průmysl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xmlns="" val="2718289303"/>
              </p:ext>
            </p:extLst>
          </p:nvPr>
        </p:nvGraphicFramePr>
        <p:xfrm>
          <a:off x="457200" y="1600200"/>
          <a:ext cx="7467600" cy="4873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4223380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Nerostné suroviny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xmlns="" val="108181766"/>
              </p:ext>
            </p:extLst>
          </p:nvPr>
        </p:nvGraphicFramePr>
        <p:xfrm>
          <a:off x="457200" y="1600200"/>
          <a:ext cx="7467600" cy="4873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681233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Zemědělství – rostlinná výroba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xmlns="" val="3647146540"/>
              </p:ext>
            </p:extLst>
          </p:nvPr>
        </p:nvGraphicFramePr>
        <p:xfrm>
          <a:off x="457200" y="1600200"/>
          <a:ext cx="7467600" cy="4873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1812179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Zemědělství – živočišná výroba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xmlns="" val="2583790269"/>
              </p:ext>
            </p:extLst>
          </p:nvPr>
        </p:nvGraphicFramePr>
        <p:xfrm>
          <a:off x="457200" y="1600200"/>
          <a:ext cx="7467600" cy="4873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554072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Děkuji za pozornost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Citace</a:t>
            </a:r>
          </a:p>
          <a:p>
            <a:pPr marL="0" indent="0">
              <a:buNone/>
            </a:pPr>
            <a:r>
              <a:rPr lang="cs-CZ" dirty="0" smtClean="0"/>
              <a:t>Učebnice - </a:t>
            </a:r>
            <a:r>
              <a:rPr lang="cs-CZ" sz="900" dirty="0"/>
              <a:t>SVATOŇOVÁ, Hana. </a:t>
            </a:r>
            <a:r>
              <a:rPr lang="cs-CZ" sz="900" i="1" dirty="0"/>
              <a:t>Zeměpis : Putování po světadílech, učebnice, 2. díl</a:t>
            </a:r>
            <a:r>
              <a:rPr lang="cs-CZ" sz="900" dirty="0"/>
              <a:t>. první vydání. Brno, Bratislavská 23d : NOVÁ ŠKOLA, s. r. o., 2008. 72 s. ISBN 80-7289-096-4</a:t>
            </a:r>
            <a:r>
              <a:rPr lang="cs-CZ" sz="900" dirty="0" smtClean="0"/>
              <a:t>.</a:t>
            </a:r>
          </a:p>
          <a:p>
            <a:pPr marL="0" indent="0">
              <a:buNone/>
            </a:pPr>
            <a:r>
              <a:rPr lang="cs-CZ" sz="2000" dirty="0" smtClean="0"/>
              <a:t>Obr.č.1 - </a:t>
            </a:r>
            <a:r>
              <a:rPr lang="en-US" sz="900" dirty="0"/>
              <a:t>Peking. In </a:t>
            </a:r>
            <a:r>
              <a:rPr lang="en-US" sz="900" i="1" dirty="0"/>
              <a:t>Wikipedia : the free encyclopedia</a:t>
            </a:r>
            <a:r>
              <a:rPr lang="en-US" sz="900" dirty="0"/>
              <a:t> [online]. St. Petersburg (Florida) : Wikipedia Foundation, 9.5.2004, last modified on 23.10.2011 [cit. 2011-12-08]. </a:t>
            </a:r>
            <a:r>
              <a:rPr lang="en-US" sz="900" dirty="0" err="1"/>
              <a:t>Dostupné</a:t>
            </a:r>
            <a:r>
              <a:rPr lang="en-US" sz="900" dirty="0"/>
              <a:t> z WWW: &lt;http://cs.wikipedia.org/wiki/Peking</a:t>
            </a:r>
            <a:r>
              <a:rPr lang="en-US" sz="900" dirty="0" smtClean="0"/>
              <a:t>&gt;.</a:t>
            </a:r>
            <a:endParaRPr lang="cs-CZ" sz="900" dirty="0" smtClean="0"/>
          </a:p>
          <a:p>
            <a:pPr marL="0" indent="0">
              <a:buNone/>
            </a:pPr>
            <a:r>
              <a:rPr lang="cs-CZ" sz="2000" smtClean="0"/>
              <a:t>Obr.č.2 </a:t>
            </a:r>
            <a:r>
              <a:rPr lang="cs-CZ" sz="2000" dirty="0"/>
              <a:t>- </a:t>
            </a:r>
            <a:r>
              <a:rPr lang="en-US" sz="900" dirty="0"/>
              <a:t>Peking. In </a:t>
            </a:r>
            <a:r>
              <a:rPr lang="en-US" sz="900" i="1" dirty="0"/>
              <a:t>Wikipedia : the free encyclopedia</a:t>
            </a:r>
            <a:r>
              <a:rPr lang="en-US" sz="900" dirty="0"/>
              <a:t> [online]. St. Petersburg (Florida) : Wikipedia Foundation, 9.5.2004, last modified on 23.10.2011 [cit. 2011-12-08]. </a:t>
            </a:r>
            <a:r>
              <a:rPr lang="en-US" sz="900" dirty="0" err="1"/>
              <a:t>Dostupné</a:t>
            </a:r>
            <a:r>
              <a:rPr lang="en-US" sz="900" dirty="0"/>
              <a:t> z WWW: &lt;http://cs.wikipedia.org/wiki/Peking&gt;.</a:t>
            </a:r>
            <a:endParaRPr lang="cs-CZ" sz="900" dirty="0"/>
          </a:p>
          <a:p>
            <a:pPr marL="0" indent="0">
              <a:buNone/>
            </a:pPr>
            <a:endParaRPr lang="cs-CZ" sz="900" dirty="0"/>
          </a:p>
          <a:p>
            <a:pPr marL="0" indent="0">
              <a:buNone/>
            </a:pPr>
            <a:endParaRPr lang="cs-CZ" sz="900" dirty="0"/>
          </a:p>
          <a:p>
            <a:pPr marL="0" indent="0">
              <a:buNone/>
            </a:pPr>
            <a:endParaRPr lang="cs-CZ" sz="900" dirty="0"/>
          </a:p>
        </p:txBody>
      </p:sp>
    </p:spTree>
    <p:extLst>
      <p:ext uri="{BB962C8B-B14F-4D97-AF65-F5344CB8AC3E}">
        <p14:creationId xmlns:p14="http://schemas.microsoft.com/office/powerpoint/2010/main" xmlns="" val="848877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409</TotalTime>
  <Words>265</Words>
  <Application>Microsoft Office PowerPoint</Application>
  <PresentationFormat>Předvádění na obrazovce (4:3)</PresentationFormat>
  <Paragraphs>83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Arkýř</vt:lpstr>
      <vt:lpstr>ASIE – VÝCHODNÍ ASIE - ČÍNA</vt:lpstr>
      <vt:lpstr>Východní Asie - poloha</vt:lpstr>
      <vt:lpstr>Čína - lidnatost</vt:lpstr>
      <vt:lpstr>Čína - obyvatelstvo</vt:lpstr>
      <vt:lpstr>Tibeťané</vt:lpstr>
      <vt:lpstr>Historický vývoj</vt:lpstr>
      <vt:lpstr>Města ČÍNY</vt:lpstr>
      <vt:lpstr>Peking</vt:lpstr>
      <vt:lpstr>průmysl</vt:lpstr>
      <vt:lpstr>Nerostné suroviny</vt:lpstr>
      <vt:lpstr>Zemědělství – rostlinná výroba</vt:lpstr>
      <vt:lpstr>Zemědělství – živočišná výroba</vt:lpstr>
      <vt:lpstr>Děkuji za pozornost</vt:lpstr>
    </vt:vector>
  </TitlesOfParts>
  <Company>doma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</dc:creator>
  <cp:lastModifiedBy>expert</cp:lastModifiedBy>
  <cp:revision>16</cp:revision>
  <dcterms:created xsi:type="dcterms:W3CDTF">2011-03-22T17:13:23Z</dcterms:created>
  <dcterms:modified xsi:type="dcterms:W3CDTF">2012-04-20T07:50:43Z</dcterms:modified>
</cp:coreProperties>
</file>