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832E0-EFB5-4351-9B7F-C71520C07E12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B4416-9A46-4EAB-8894-B204D1D6E57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832E0-EFB5-4351-9B7F-C71520C07E12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B4416-9A46-4EAB-8894-B204D1D6E57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832E0-EFB5-4351-9B7F-C71520C07E12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B4416-9A46-4EAB-8894-B204D1D6E57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832E0-EFB5-4351-9B7F-C71520C07E12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B4416-9A46-4EAB-8894-B204D1D6E57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832E0-EFB5-4351-9B7F-C71520C07E12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B4416-9A46-4EAB-8894-B204D1D6E57E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832E0-EFB5-4351-9B7F-C71520C07E12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B4416-9A46-4EAB-8894-B204D1D6E57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832E0-EFB5-4351-9B7F-C71520C07E12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B4416-9A46-4EAB-8894-B204D1D6E57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832E0-EFB5-4351-9B7F-C71520C07E12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B4416-9A46-4EAB-8894-B204D1D6E57E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832E0-EFB5-4351-9B7F-C71520C07E12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B4416-9A46-4EAB-8894-B204D1D6E57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832E0-EFB5-4351-9B7F-C71520C07E12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B4416-9A46-4EAB-8894-B204D1D6E57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832E0-EFB5-4351-9B7F-C71520C07E12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B4416-9A46-4EAB-8894-B204D1D6E57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5F7832E0-EFB5-4351-9B7F-C71520C07E12}" type="datetimeFigureOut">
              <a:rPr lang="cs-CZ" smtClean="0"/>
              <a:t>3.4.2019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AC0B4416-9A46-4EAB-8894-B204D1D6E57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%C4%8Cesk%C3%BD_Krumlov_(hrad_a_z%C3%A1mek)" TargetMode="External"/><Relationship Id="rId3" Type="http://schemas.openxmlformats.org/officeDocument/2006/relationships/hyperlink" Target="https://cs.wikipedia.org/wiki/Litomy%C5%A1l_(z%C3%A1mek)" TargetMode="External"/><Relationship Id="rId7" Type="http://schemas.openxmlformats.org/officeDocument/2006/relationships/hyperlink" Target="https://botany.cz/cs/kratochvile/" TargetMode="External"/><Relationship Id="rId2" Type="http://schemas.openxmlformats.org/officeDocument/2006/relationships/hyperlink" Target="https://cs.wikipedia.org/wiki/Letohr%C3%A1dek_kr%C3%A1lovny_Anny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zamek-velkelosiny.cz/cs/o-zamku/Lichtenstejni-na-Velkych-Losinach" TargetMode="External"/><Relationship Id="rId5" Type="http://schemas.openxmlformats.org/officeDocument/2006/relationships/hyperlink" Target="https://cs.wikipedia.org/wiki/T%C5%99ebo%C5%88_(z%C3%A1mek)" TargetMode="External"/><Relationship Id="rId10" Type="http://schemas.openxmlformats.org/officeDocument/2006/relationships/hyperlink" Target="https://www.hrady.cz/?OID=6946" TargetMode="External"/><Relationship Id="rId4" Type="http://schemas.openxmlformats.org/officeDocument/2006/relationships/hyperlink" Target="https://www.telc.eu/domy_na_namesti" TargetMode="External"/><Relationship Id="rId9" Type="http://schemas.openxmlformats.org/officeDocument/2006/relationships/hyperlink" Target="http://www.slavonice.cz/pro-navstevniky/dacicka-brana-ve-slavonicich/2,41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Renesance v Česku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9795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Schwarzenberský palác v </a:t>
            </a:r>
            <a:r>
              <a:rPr lang="cs-CZ" dirty="0" smtClean="0"/>
              <a:t>Praze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Schwarzenberský palác nebo též Lobkovický palác je renesanční palác na Hradčanském náměstí v Praze, který v minulosti sloužil jako reprezentativní residence při sídle českých králů nejprve hlavám rodů Lobkoviců, Rožmberků, Eggenbergů a nakonec Schwarzenbergů, kteří palác vlastnili až do roku </a:t>
            </a:r>
            <a:r>
              <a:rPr lang="cs-CZ" dirty="0" smtClean="0"/>
              <a:t>1947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7" y="571581"/>
            <a:ext cx="4565802" cy="34334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7413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Letohrádek královny </a:t>
            </a:r>
            <a:r>
              <a:rPr lang="cs-CZ" dirty="0" smtClean="0"/>
              <a:t>Anny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Letohrádek královny </a:t>
            </a:r>
            <a:r>
              <a:rPr lang="cs-CZ" dirty="0" smtClean="0"/>
              <a:t>na </a:t>
            </a:r>
            <a:r>
              <a:rPr lang="cs-CZ" dirty="0"/>
              <a:t>Pražském hradě v Královské </a:t>
            </a:r>
            <a:r>
              <a:rPr lang="cs-CZ" dirty="0" smtClean="0"/>
              <a:t>zahradě</a:t>
            </a:r>
          </a:p>
          <a:p>
            <a:r>
              <a:rPr lang="cs-CZ" dirty="0"/>
              <a:t>Letohrádek v renesančním stylu dal vystavět v letech 1538–1565 Ferdinand I. jako součást v předchozích letech založené královské </a:t>
            </a:r>
            <a:r>
              <a:rPr lang="cs-CZ" dirty="0" smtClean="0"/>
              <a:t>zahrady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834327"/>
            <a:ext cx="4464496" cy="29822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82906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54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Litomyšl (zámek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Státní zámek v Litomyšli je významná architektonická památka nacházející se v Pardubickém kraji na česko-moravském </a:t>
            </a:r>
            <a:r>
              <a:rPr lang="cs-CZ" dirty="0" smtClean="0"/>
              <a:t>pomezí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834327"/>
            <a:ext cx="4464496" cy="29822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904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Jezuitská kolej v Telči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Budova bývalé jezuitské koleje byla postavena na místě hřbitova, který se kdysi rozkládal kolem farního kostela sv. </a:t>
            </a:r>
            <a:r>
              <a:rPr lang="cs-CZ" dirty="0" smtClean="0"/>
              <a:t>Jakuba</a:t>
            </a:r>
          </a:p>
          <a:p>
            <a:r>
              <a:rPr lang="pl-PL" dirty="0"/>
              <a:t>První známý majitel tohoto domu je již z roku 1540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46" y="836713"/>
            <a:ext cx="4467154" cy="29765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30996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Třeboň (zámek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Třeboňský zámek patří k největším zámeckým komplexům v České </a:t>
            </a:r>
            <a:r>
              <a:rPr lang="cs-CZ" dirty="0" smtClean="0"/>
              <a:t>republice</a:t>
            </a:r>
          </a:p>
          <a:p>
            <a:r>
              <a:rPr lang="cs-CZ" dirty="0"/>
              <a:t>Budovy Třeboňského zámku tvoří západní čelo Masarykova náměstí, na které zámecký areál plynule </a:t>
            </a:r>
            <a:r>
              <a:rPr lang="cs-CZ" dirty="0" smtClean="0"/>
              <a:t>navazuje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834327"/>
            <a:ext cx="4464496" cy="29822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0799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Zámek Velké Losiny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Prvním majitelem zámku byl Karel III. Boromej (1790-1865) z moravskokrumlovské </a:t>
            </a:r>
            <a:r>
              <a:rPr lang="cs-CZ" dirty="0" smtClean="0"/>
              <a:t>sekundogenitury</a:t>
            </a:r>
          </a:p>
          <a:p>
            <a:r>
              <a:rPr lang="cs-CZ" dirty="0" smtClean="0"/>
              <a:t>Druhým </a:t>
            </a:r>
            <a:r>
              <a:rPr lang="cs-CZ" dirty="0"/>
              <a:t>Lichtenštejnem na Losinách byl Karlův syn Rudolf Evžen </a:t>
            </a:r>
            <a:r>
              <a:rPr lang="cs-CZ" dirty="0" smtClean="0"/>
              <a:t>,zvaný </a:t>
            </a:r>
            <a:r>
              <a:rPr lang="cs-CZ" dirty="0"/>
              <a:t>"Krásný princ"</a:t>
            </a: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841060"/>
            <a:ext cx="4464497" cy="297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19977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Zahrada letohrádku Kratochvíle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Na tomto letohrádku údajně pobýval i význačný český lékař a první český skutečný botanik Adam Zalužanský ze </a:t>
            </a:r>
            <a:r>
              <a:rPr lang="cs-CZ" dirty="0" smtClean="0"/>
              <a:t>Zalužan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98865"/>
            <a:ext cx="4136762" cy="310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7321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Český Krumlov (hrad a zámek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Státní hrad a zámek Český Krumlov je významná architektonická památka v jihočeském okresním městě Český </a:t>
            </a:r>
            <a:r>
              <a:rPr lang="cs-CZ" dirty="0" smtClean="0"/>
              <a:t>Krumlov</a:t>
            </a:r>
            <a:endParaRPr lang="cs-CZ" dirty="0"/>
          </a:p>
          <a:p>
            <a:r>
              <a:rPr lang="cs-CZ" dirty="0"/>
              <a:t>Svou rozlohou přes 6 ha je to </a:t>
            </a:r>
            <a:r>
              <a:rPr lang="cs-CZ" dirty="0" smtClean="0"/>
              <a:t>druhý </a:t>
            </a:r>
            <a:r>
              <a:rPr lang="cs-CZ" dirty="0"/>
              <a:t>největší hradní a zámecký komplex v Čechách a díky vysokému hodnocení českých i zahraničních odborníků byl v roce 1989 vyhlášen národní kulturní památkou a v roce 1992 byl zapsán na seznam Světového dědictví </a:t>
            </a:r>
            <a:r>
              <a:rPr lang="cs-CZ" dirty="0" smtClean="0"/>
              <a:t>UNESCO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34" y="836712"/>
            <a:ext cx="4446166" cy="29878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19056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Dačická brána ve </a:t>
            </a:r>
            <a:r>
              <a:rPr lang="cs-CZ" dirty="0" smtClean="0"/>
              <a:t>Slavonicích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Dačická brána je vysoká, hranolová, se stupňovitými štíty, zakončená barokní </a:t>
            </a:r>
            <a:r>
              <a:rPr lang="cs-CZ" dirty="0" smtClean="0"/>
              <a:t>věžičkou</a:t>
            </a:r>
          </a:p>
          <a:p>
            <a:r>
              <a:rPr lang="cs-CZ" dirty="0" smtClean="0"/>
              <a:t>Má </a:t>
            </a:r>
            <a:r>
              <a:rPr lang="cs-CZ" dirty="0"/>
              <a:t>sgrafitově kvádrovanou fasádu a drážku pro padací mříž</a:t>
            </a: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94974"/>
            <a:ext cx="4285813" cy="3210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118882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Gabrielův </a:t>
            </a:r>
            <a:r>
              <a:rPr lang="cs-CZ" dirty="0" smtClean="0"/>
              <a:t>dům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Gabrielův </a:t>
            </a:r>
            <a:r>
              <a:rPr lang="cs-CZ" dirty="0"/>
              <a:t>renesanční dům pochází z doby okolo roku 1600, i když jeho jádro je </a:t>
            </a:r>
            <a:r>
              <a:rPr lang="cs-CZ" dirty="0" smtClean="0"/>
              <a:t>středověké</a:t>
            </a:r>
          </a:p>
          <a:p>
            <a:r>
              <a:rPr lang="cs-CZ" dirty="0" smtClean="0"/>
              <a:t>Nárožní </a:t>
            </a:r>
            <a:r>
              <a:rPr lang="cs-CZ" dirty="0"/>
              <a:t>jednopatrový měšťanský dům s vysokým stupňovitým štítem členěným pilastry a slepými a arkádami.</a:t>
            </a:r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180" y="764705"/>
            <a:ext cx="4224469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9743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©Jiří Balcar, A9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4869160"/>
            <a:ext cx="7776864" cy="194421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4869160"/>
            <a:ext cx="7776864" cy="1944216"/>
          </a:xfrm>
        </p:spPr>
        <p:txBody>
          <a:bodyPr>
            <a:normAutofit fontScale="47500" lnSpcReduction="20000"/>
          </a:bodyPr>
          <a:lstStyle/>
          <a:p>
            <a:r>
              <a:rPr lang="cs-CZ" dirty="0">
                <a:solidFill>
                  <a:srgbClr val="FF0000"/>
                </a:solidFill>
                <a:hlinkClick r:id="rId2"/>
              </a:rPr>
              <a:t>https://</a:t>
            </a:r>
            <a:r>
              <a:rPr lang="cs-CZ" dirty="0" smtClean="0">
                <a:solidFill>
                  <a:srgbClr val="FF0000"/>
                </a:solidFill>
                <a:hlinkClick r:id="rId2"/>
              </a:rPr>
              <a:t>cs.wikipedia.org/wiki/Letohr%C3%A1dek_kr%C3%A1lovny_Anny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  <a:hlinkClick r:id="rId3"/>
              </a:rPr>
              <a:t>https://cs.wikipedia.org/wiki/Litomy%C5%A1l_(z%C3%A1mek</a:t>
            </a:r>
            <a:r>
              <a:rPr lang="cs-CZ" dirty="0" smtClean="0">
                <a:solidFill>
                  <a:srgbClr val="FF0000"/>
                </a:solidFill>
                <a:hlinkClick r:id="rId3"/>
              </a:rPr>
              <a:t>)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hlinkClick r:id="rId4"/>
              </a:rPr>
              <a:t>https://</a:t>
            </a:r>
            <a:r>
              <a:rPr lang="cs-CZ" dirty="0" smtClean="0">
                <a:hlinkClick r:id="rId4"/>
              </a:rPr>
              <a:t>www.telc.eu/domy_na_namesti</a:t>
            </a:r>
            <a:endParaRPr lang="cs-CZ" dirty="0" smtClean="0"/>
          </a:p>
          <a:p>
            <a:r>
              <a:rPr lang="cs-CZ" dirty="0">
                <a:hlinkClick r:id="rId5"/>
              </a:rPr>
              <a:t>https://cs.wikipedia.org/wiki/T%C5%99ebo%C5%88_(z%C3%A1mek</a:t>
            </a:r>
            <a:r>
              <a:rPr lang="cs-CZ" dirty="0" smtClean="0">
                <a:hlinkClick r:id="rId5"/>
              </a:rPr>
              <a:t>)</a:t>
            </a:r>
            <a:endParaRPr lang="cs-CZ" dirty="0" smtClean="0"/>
          </a:p>
          <a:p>
            <a:r>
              <a:rPr lang="cs-CZ" dirty="0">
                <a:hlinkClick r:id="rId6"/>
              </a:rPr>
              <a:t>https://</a:t>
            </a:r>
            <a:r>
              <a:rPr lang="cs-CZ" dirty="0" smtClean="0">
                <a:hlinkClick r:id="rId6"/>
              </a:rPr>
              <a:t>www.zamek-velkelosiny.cz/cs/o-zamku/Lichtenstejni-na-Velkych-Losinach</a:t>
            </a:r>
            <a:endParaRPr lang="cs-CZ" dirty="0" smtClean="0"/>
          </a:p>
          <a:p>
            <a:r>
              <a:rPr lang="cs-CZ" dirty="0">
                <a:hlinkClick r:id="rId7"/>
              </a:rPr>
              <a:t>https://botany.cz/cs/kratochvile</a:t>
            </a:r>
            <a:r>
              <a:rPr lang="cs-CZ" dirty="0" smtClean="0">
                <a:hlinkClick r:id="rId7"/>
              </a:rPr>
              <a:t>/</a:t>
            </a:r>
            <a:endParaRPr lang="cs-CZ" dirty="0" smtClean="0"/>
          </a:p>
          <a:p>
            <a:r>
              <a:rPr lang="cs-CZ" dirty="0">
                <a:hlinkClick r:id="rId8"/>
              </a:rPr>
              <a:t>https://cs.wikipedia.org/wiki/%C4%8Cesk%C3%BD_Krumlov_(hrad_a_z%C3%A1mek</a:t>
            </a:r>
            <a:r>
              <a:rPr lang="cs-CZ" dirty="0" smtClean="0">
                <a:hlinkClick r:id="rId8"/>
              </a:rPr>
              <a:t>)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www.slavonice.cz/pro-navstevniky/dacicka-brana-ve-slavonicich/2,415</a:t>
            </a:r>
            <a:endParaRPr lang="cs-CZ" dirty="0" smtClean="0"/>
          </a:p>
          <a:p>
            <a:r>
              <a:rPr lang="cs-CZ" dirty="0">
                <a:hlinkClick r:id="rId10"/>
              </a:rPr>
              <a:t>https://www.hrady.cz/?OID=6946</a:t>
            </a:r>
            <a:endParaRPr lang="cs-CZ" dirty="0" smtClean="0"/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92655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32</TotalTime>
  <Words>390</Words>
  <Application>Microsoft Office PowerPoint</Application>
  <PresentationFormat>Předvádění na obrazovce (4:3)</PresentationFormat>
  <Paragraphs>38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NewsPrint</vt:lpstr>
      <vt:lpstr>Renesance v Česku</vt:lpstr>
      <vt:lpstr>Schwarzenberský palác v Praze</vt:lpstr>
      <vt:lpstr>Letohrádek královny Anny</vt:lpstr>
      <vt:lpstr>Litomyšl (zámek)</vt:lpstr>
      <vt:lpstr>Jezuitská kolej v Telči</vt:lpstr>
      <vt:lpstr>Třeboň (zámek)</vt:lpstr>
      <vt:lpstr>Zámek Velké Losiny</vt:lpstr>
      <vt:lpstr>Zahrada letohrádku Kratochvíle</vt:lpstr>
      <vt:lpstr>Český Krumlov (hrad a zámek)</vt:lpstr>
      <vt:lpstr>Dačická brána ve Slavonicích</vt:lpstr>
      <vt:lpstr>Gabrielův dům</vt:lpstr>
      <vt:lpstr>©Jiří Balcar, A9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Renesance v Česku</dc:title>
  <dc:creator>Iva Pižlová</dc:creator>
  <cp:lastModifiedBy>Iva Pižlová</cp:lastModifiedBy>
  <cp:revision>4</cp:revision>
  <dcterms:created xsi:type="dcterms:W3CDTF">2019-04-03T11:01:27Z</dcterms:created>
  <dcterms:modified xsi:type="dcterms:W3CDTF">2019-04-03T11:33:40Z</dcterms:modified>
</cp:coreProperties>
</file>