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8" r:id="rId5"/>
    <p:sldId id="260" r:id="rId6"/>
    <p:sldId id="261" r:id="rId7"/>
    <p:sldId id="263" r:id="rId8"/>
    <p:sldId id="262" r:id="rId9"/>
    <p:sldId id="264" r:id="rId10"/>
    <p:sldId id="259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B14F02E-990C-4812-BE92-C0415853A2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F7B64B3-3200-4F4D-A066-3826D2E2F6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F6A3682-3D69-4743-8F36-A9E5F5347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C04-62B3-49F4-AA46-3FEB6307C68E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A52E474-4815-48AE-8658-00D4899C9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AAF6D6C-FC4E-44CF-9972-EECE8E7F6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DC9C2-FD87-430E-B799-E2FD7FB51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6980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DE7C1A-998E-40B2-BAD4-A5BC1822E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181C816-CB18-44BD-81D2-34B602AB86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5C03CFA-4DDD-41D7-B410-1C4DEF374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C04-62B3-49F4-AA46-3FEB6307C68E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6660E6E-E9A6-4DC5-951C-6F364FFD0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7C344CC-D116-4C81-8852-BC74D8FCB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DC9C2-FD87-430E-B799-E2FD7FB51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8569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C5AEE6-9F44-46A9-907A-79F302ADF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D7C7D64-A8CE-4116-AE87-4A8DC5FFB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86BCFCD-B1CB-49F8-A9D5-0A6005CC8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C04-62B3-49F4-AA46-3FEB6307C68E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A0FEE51-F4D4-41F2-95BF-BC02638D4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B850116-2377-45F3-BAE9-A17D8EB44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DC9C2-FD87-430E-B799-E2FD7FB51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8938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007898-D65E-4C79-AF4E-46EE577C3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DBFF4EF-680C-405E-BD52-369FD21376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39BB414-B261-41F7-891A-E619B8D49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E17FE26-4474-45AE-A7EE-48B239FC8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C04-62B3-49F4-AA46-3FEB6307C68E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E773F3D-EF82-4EB6-A564-D42A8B97A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26390FD-692F-41F4-B153-951EBA510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DC9C2-FD87-430E-B799-E2FD7FB51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6994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373F535-70A8-4C70-80E4-404BBD67E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C28FD82-1BA0-431E-AAC9-68A729E58A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AD241C5-5A04-4432-BC62-B520CB7A99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31E3B80-E386-43A6-9EEC-98474C4B2B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91CEDFF-52C1-400E-9F1B-4A8A3B53A3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5A347FE2-5230-4371-9D0E-F870F471B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C04-62B3-49F4-AA46-3FEB6307C68E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4B2BB23-3FB9-4405-B677-0A523DEC8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88B8FE9C-D698-452E-8531-756BADBF8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DC9C2-FD87-430E-B799-E2FD7FB51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4202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6ABBE5-FF78-43ED-96F3-012CBA81D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506C3038-372B-4D8D-A04B-5F561B234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C04-62B3-49F4-AA46-3FEB6307C68E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D190099-1BC4-4C4F-A46C-7823DFE4D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637F60A-6B88-4A00-B53A-8499A1F5B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DC9C2-FD87-430E-B799-E2FD7FB51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5703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25CD2C1-61C5-4545-9AE1-A0913EB1B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C04-62B3-49F4-AA46-3FEB6307C68E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F6064D40-2672-48FA-ABA6-3514E460B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9D9B3C7-00A2-4076-9DA4-007839883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DC9C2-FD87-430E-B799-E2FD7FB51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9959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710161-100D-4BF7-8B58-48BB5E4FA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C32FC7D-4161-4550-8725-62479C7F28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A81AE7C-6B5E-4CE4-B868-A9D1283DE8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F92902A-A61B-410B-A976-14842117D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C04-62B3-49F4-AA46-3FEB6307C68E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D337DE2-78DA-4106-9498-6981EA65D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B1DF5EB-6523-443E-BA5B-FC09FD297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DC9C2-FD87-430E-B799-E2FD7FB51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7884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C9F7AD-DAAD-49AF-BF8E-2BDDE62BF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8E5ECD82-5471-4637-BEC1-1D984CD12B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A8BF889-EDF9-4F13-BEF5-8271A0F39B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72DED77-A09C-4045-BC16-B6F3AE85F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C04-62B3-49F4-AA46-3FEB6307C68E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70E13EC-FFE6-4AA6-AF10-9B4BF098B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A987B42-08A0-4FB6-A5E5-E7FA1B005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DC9C2-FD87-430E-B799-E2FD7FB51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0011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AB43A2-F420-4640-904F-5E3F89726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7BBF5CA-F67C-4F0F-9F7E-619EE59455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F1BACC-2CBA-4E2C-8201-8707D3A54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C04-62B3-49F4-AA46-3FEB6307C68E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0F164B9-9290-4BEE-A351-03D54AB88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3CB8AF4-44D8-48EA-BB14-70795882E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DC9C2-FD87-430E-B799-E2FD7FB51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3109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9CDB925B-6265-455F-9445-8A626F1325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1DF161C-EFD0-4C58-AE14-5C4EE9C209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A62D628-9F38-4AED-B16E-C87017A1F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C04-62B3-49F4-AA46-3FEB6307C68E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3838070-8157-4D70-98C2-E3C3E3A2B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7CE7EE7-DEE8-45BF-B118-0367B6561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DC9C2-FD87-430E-B799-E2FD7FB51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4443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1001161-4C67-401F-86B5-E667946F8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8AFF0DC-8E9E-4A32-9881-196DB4BA57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1D6CF5E-9F4E-4D69-B497-573B79CD37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B3C04-62B3-49F4-AA46-3FEB6307C68E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A9BA42F-4C42-4DCF-B5D9-2ED1489772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AF8D9D2-2533-4B47-AE47-B5974068D9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DC9C2-FD87-430E-B799-E2FD7FB51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83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-green-trash-bin.html" TargetMode="External"/><Relationship Id="rId3" Type="http://schemas.openxmlformats.org/officeDocument/2006/relationships/hyperlink" Target="http://www.clker.com/clipart-money-15.html" TargetMode="External"/><Relationship Id="rId7" Type="http://schemas.openxmlformats.org/officeDocument/2006/relationships/hyperlink" Target="http://www.clker.com/clipart-blue-peg.html" TargetMode="External"/><Relationship Id="rId12" Type="http://schemas.openxmlformats.org/officeDocument/2006/relationships/hyperlink" Target="http://www.clker.com/clipart-6989.html" TargetMode="External"/><Relationship Id="rId2" Type="http://schemas.openxmlformats.org/officeDocument/2006/relationships/hyperlink" Target="http://www.clker.com/clipart-army-veteran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lker.com/clipart-clothing-pin.html" TargetMode="External"/><Relationship Id="rId11" Type="http://schemas.openxmlformats.org/officeDocument/2006/relationships/hyperlink" Target="http://www.clker.com/clipart-3464.html" TargetMode="External"/><Relationship Id="rId5" Type="http://schemas.openxmlformats.org/officeDocument/2006/relationships/hyperlink" Target="http://www.clker.com/clipart-gold-coins-1.html" TargetMode="External"/><Relationship Id="rId10" Type="http://schemas.openxmlformats.org/officeDocument/2006/relationships/hyperlink" Target="http://www.clker.com/clipart-13221.html" TargetMode="External"/><Relationship Id="rId4" Type="http://schemas.openxmlformats.org/officeDocument/2006/relationships/hyperlink" Target="http://www.clker.com/clipart-piggybank-pink.html" TargetMode="External"/><Relationship Id="rId9" Type="http://schemas.openxmlformats.org/officeDocument/2006/relationships/hyperlink" Target="http://www.clker.com/clipart-3982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795855CD-582A-4E26-8C49-025A2C031CCB}"/>
              </a:ext>
            </a:extLst>
          </p:cNvPr>
          <p:cNvSpPr txBox="1"/>
          <p:nvPr/>
        </p:nvSpPr>
        <p:spPr>
          <a:xfrm>
            <a:off x="1046922" y="1908313"/>
            <a:ext cx="48958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Dělení číslem 6</a:t>
            </a:r>
          </a:p>
        </p:txBody>
      </p:sp>
    </p:spTree>
    <p:extLst>
      <p:ext uri="{BB962C8B-B14F-4D97-AF65-F5344CB8AC3E}">
        <p14:creationId xmlns:p14="http://schemas.microsoft.com/office/powerpoint/2010/main" val="2923032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466592A-8F77-4067-A6E0-6BCB7CA88FD3}"/>
              </a:ext>
            </a:extLst>
          </p:cNvPr>
          <p:cNvSpPr txBox="1"/>
          <p:nvPr/>
        </p:nvSpPr>
        <p:spPr>
          <a:xfrm>
            <a:off x="450574" y="278296"/>
            <a:ext cx="109749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 na čísla, která jsou násobkem čísla 6. Při správné odpovědi se číslo zabarví zeleně.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B8AAB53-C3BC-4D1E-87F3-FE94E653CAAE}"/>
              </a:ext>
            </a:extLst>
          </p:cNvPr>
          <p:cNvSpPr txBox="1"/>
          <p:nvPr/>
        </p:nvSpPr>
        <p:spPr>
          <a:xfrm>
            <a:off x="457246" y="1277191"/>
            <a:ext cx="704039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32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B79E3B7-F40D-44BD-8081-F66DE22912D1}"/>
              </a:ext>
            </a:extLst>
          </p:cNvPr>
          <p:cNvSpPr txBox="1"/>
          <p:nvPr/>
        </p:nvSpPr>
        <p:spPr>
          <a:xfrm>
            <a:off x="1287732" y="1277191"/>
            <a:ext cx="704039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21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07FE3D3-4BC4-4AD3-8067-AD605E154DD6}"/>
              </a:ext>
            </a:extLst>
          </p:cNvPr>
          <p:cNvSpPr txBox="1"/>
          <p:nvPr/>
        </p:nvSpPr>
        <p:spPr>
          <a:xfrm>
            <a:off x="2087688" y="1287627"/>
            <a:ext cx="704039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41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07DE50AF-A070-4A56-AC7A-65AF39DF6427}"/>
              </a:ext>
            </a:extLst>
          </p:cNvPr>
          <p:cNvSpPr txBox="1"/>
          <p:nvPr/>
        </p:nvSpPr>
        <p:spPr>
          <a:xfrm>
            <a:off x="2920345" y="1284979"/>
            <a:ext cx="704039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54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D0CD73A0-590E-46AA-9DA5-64B605A2DE39}"/>
              </a:ext>
            </a:extLst>
          </p:cNvPr>
          <p:cNvSpPr txBox="1"/>
          <p:nvPr/>
        </p:nvSpPr>
        <p:spPr>
          <a:xfrm>
            <a:off x="3725594" y="1277225"/>
            <a:ext cx="704039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28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F94ABF28-0C82-4DA9-9CB2-8FA51740BC3F}"/>
              </a:ext>
            </a:extLst>
          </p:cNvPr>
          <p:cNvSpPr txBox="1"/>
          <p:nvPr/>
        </p:nvSpPr>
        <p:spPr>
          <a:xfrm>
            <a:off x="4520258" y="1279963"/>
            <a:ext cx="704039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36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5F20AA50-BEBA-407D-843C-1B7E0929CC12}"/>
              </a:ext>
            </a:extLst>
          </p:cNvPr>
          <p:cNvSpPr txBox="1"/>
          <p:nvPr/>
        </p:nvSpPr>
        <p:spPr>
          <a:xfrm>
            <a:off x="5348519" y="1285461"/>
            <a:ext cx="704039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35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B822CB8D-2A33-4390-ABFC-9BFDB2665F46}"/>
              </a:ext>
            </a:extLst>
          </p:cNvPr>
          <p:cNvSpPr txBox="1"/>
          <p:nvPr/>
        </p:nvSpPr>
        <p:spPr>
          <a:xfrm>
            <a:off x="6196156" y="1285461"/>
            <a:ext cx="704039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48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F2F76447-61F9-4A8C-9D07-E55BC2E59859}"/>
              </a:ext>
            </a:extLst>
          </p:cNvPr>
          <p:cNvSpPr txBox="1"/>
          <p:nvPr/>
        </p:nvSpPr>
        <p:spPr>
          <a:xfrm>
            <a:off x="7019010" y="1285461"/>
            <a:ext cx="704039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16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F3484D8E-87F0-4F9D-BAA7-F3FB3A6BF189}"/>
              </a:ext>
            </a:extLst>
          </p:cNvPr>
          <p:cNvSpPr txBox="1"/>
          <p:nvPr/>
        </p:nvSpPr>
        <p:spPr>
          <a:xfrm>
            <a:off x="7863681" y="1285461"/>
            <a:ext cx="704039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12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B365DEAC-6D30-4EDE-9B28-DA0D680614CA}"/>
              </a:ext>
            </a:extLst>
          </p:cNvPr>
          <p:cNvSpPr txBox="1"/>
          <p:nvPr/>
        </p:nvSpPr>
        <p:spPr>
          <a:xfrm>
            <a:off x="8691942" y="1246832"/>
            <a:ext cx="704039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dirty="0"/>
              <a:t>24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F803B696-9108-4AEE-986B-9A54371FE167}"/>
              </a:ext>
            </a:extLst>
          </p:cNvPr>
          <p:cNvSpPr txBox="1"/>
          <p:nvPr/>
        </p:nvSpPr>
        <p:spPr>
          <a:xfrm>
            <a:off x="9520203" y="1237446"/>
            <a:ext cx="704039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60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321A0BED-1358-428B-8DC3-2058FBB3AA3A}"/>
              </a:ext>
            </a:extLst>
          </p:cNvPr>
          <p:cNvSpPr txBox="1"/>
          <p:nvPr/>
        </p:nvSpPr>
        <p:spPr>
          <a:xfrm>
            <a:off x="10372578" y="1237446"/>
            <a:ext cx="704039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42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B5733880-E87A-45AA-929D-6FFB843D6BEF}"/>
              </a:ext>
            </a:extLst>
          </p:cNvPr>
          <p:cNvSpPr txBox="1"/>
          <p:nvPr/>
        </p:nvSpPr>
        <p:spPr>
          <a:xfrm>
            <a:off x="11200839" y="1237446"/>
            <a:ext cx="704039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18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D34C449-9890-4444-BCAE-7F3EE1D21345}"/>
              </a:ext>
            </a:extLst>
          </p:cNvPr>
          <p:cNvSpPr txBox="1"/>
          <p:nvPr/>
        </p:nvSpPr>
        <p:spPr>
          <a:xfrm>
            <a:off x="450574" y="2490350"/>
            <a:ext cx="114526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Adam dostal za úkol doplnit tabulku. Zkontrolujte zda ji správně doplnil. Neměl tam chyby?</a:t>
            </a:r>
          </a:p>
          <a:p>
            <a:r>
              <a:rPr lang="cs-CZ" sz="2400" dirty="0"/>
              <a:t>Pokud ano, klikni na nesprávný výsledek. Ten se zabarví červeně.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0C0D3A12-2507-4249-A14E-5540C531A61E}"/>
              </a:ext>
            </a:extLst>
          </p:cNvPr>
          <p:cNvSpPr txBox="1"/>
          <p:nvPr/>
        </p:nvSpPr>
        <p:spPr>
          <a:xfrm>
            <a:off x="517730" y="3601674"/>
            <a:ext cx="3449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X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252A3195-ACFF-46B9-8D0F-E3AC9984D094}"/>
              </a:ext>
            </a:extLst>
          </p:cNvPr>
          <p:cNvSpPr txBox="1"/>
          <p:nvPr/>
        </p:nvSpPr>
        <p:spPr>
          <a:xfrm>
            <a:off x="1851860" y="362205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48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7452D8EA-16F1-4414-9F6C-32F56A507B4C}"/>
              </a:ext>
            </a:extLst>
          </p:cNvPr>
          <p:cNvSpPr txBox="1"/>
          <p:nvPr/>
        </p:nvSpPr>
        <p:spPr>
          <a:xfrm>
            <a:off x="1227847" y="360167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60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5E9CE9DC-CEED-4974-85DD-BC8320399CCB}"/>
              </a:ext>
            </a:extLst>
          </p:cNvPr>
          <p:cNvSpPr txBox="1"/>
          <p:nvPr/>
        </p:nvSpPr>
        <p:spPr>
          <a:xfrm>
            <a:off x="2606687" y="363553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24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809072E3-1779-4384-978A-696A63BAF42A}"/>
              </a:ext>
            </a:extLst>
          </p:cNvPr>
          <p:cNvSpPr txBox="1"/>
          <p:nvPr/>
        </p:nvSpPr>
        <p:spPr>
          <a:xfrm>
            <a:off x="3335923" y="363553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30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D37D2167-C3F5-4D0A-AA5C-25846DAF8EBD}"/>
              </a:ext>
            </a:extLst>
          </p:cNvPr>
          <p:cNvSpPr txBox="1"/>
          <p:nvPr/>
        </p:nvSpPr>
        <p:spPr>
          <a:xfrm>
            <a:off x="3866024" y="363165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42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7AFF3BD3-2E1F-4BA4-8534-C6F1FF595DF8}"/>
              </a:ext>
            </a:extLst>
          </p:cNvPr>
          <p:cNvSpPr txBox="1"/>
          <p:nvPr/>
        </p:nvSpPr>
        <p:spPr>
          <a:xfrm>
            <a:off x="4548686" y="364904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54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7BDBCD76-5A27-4FCC-A08E-7427FEF31CC0}"/>
              </a:ext>
            </a:extLst>
          </p:cNvPr>
          <p:cNvSpPr txBox="1"/>
          <p:nvPr/>
        </p:nvSpPr>
        <p:spPr>
          <a:xfrm>
            <a:off x="5215092" y="364904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18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4E1A0290-7817-4AD2-9F5C-D1B9896ED5CB}"/>
              </a:ext>
            </a:extLst>
          </p:cNvPr>
          <p:cNvSpPr txBox="1"/>
          <p:nvPr/>
        </p:nvSpPr>
        <p:spPr>
          <a:xfrm>
            <a:off x="5995036" y="364904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12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504454CD-40FC-470F-B4D2-0910E8457E7A}"/>
              </a:ext>
            </a:extLst>
          </p:cNvPr>
          <p:cNvSpPr txBox="1"/>
          <p:nvPr/>
        </p:nvSpPr>
        <p:spPr>
          <a:xfrm>
            <a:off x="6677698" y="364904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36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A09BF1E-65F0-4712-8B19-D3128818E872}"/>
              </a:ext>
            </a:extLst>
          </p:cNvPr>
          <p:cNvSpPr txBox="1"/>
          <p:nvPr/>
        </p:nvSpPr>
        <p:spPr>
          <a:xfrm>
            <a:off x="276212" y="4269806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X : 6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6614C9E4-CA60-484D-B57C-3FFC6F15AFB8}"/>
              </a:ext>
            </a:extLst>
          </p:cNvPr>
          <p:cNvSpPr txBox="1"/>
          <p:nvPr/>
        </p:nvSpPr>
        <p:spPr>
          <a:xfrm>
            <a:off x="1184493" y="4258081"/>
            <a:ext cx="495649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10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00FDFF88-79AC-4B94-B748-610D8F9068F4}"/>
              </a:ext>
            </a:extLst>
          </p:cNvPr>
          <p:cNvSpPr txBox="1"/>
          <p:nvPr/>
        </p:nvSpPr>
        <p:spPr>
          <a:xfrm>
            <a:off x="1941741" y="4269806"/>
            <a:ext cx="34015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9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7FE64893-38B8-498E-A26B-9A4EA5699C5B}"/>
              </a:ext>
            </a:extLst>
          </p:cNvPr>
          <p:cNvSpPr txBox="1"/>
          <p:nvPr/>
        </p:nvSpPr>
        <p:spPr>
          <a:xfrm>
            <a:off x="2692983" y="4258082"/>
            <a:ext cx="34015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4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7BBBFD81-9397-42CC-B53D-A340ED91D287}"/>
              </a:ext>
            </a:extLst>
          </p:cNvPr>
          <p:cNvSpPr txBox="1"/>
          <p:nvPr/>
        </p:nvSpPr>
        <p:spPr>
          <a:xfrm>
            <a:off x="3370551" y="4269806"/>
            <a:ext cx="34015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6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87E3B433-D028-4E95-86FE-82A4AE197FFA}"/>
              </a:ext>
            </a:extLst>
          </p:cNvPr>
          <p:cNvSpPr txBox="1"/>
          <p:nvPr/>
        </p:nvSpPr>
        <p:spPr>
          <a:xfrm>
            <a:off x="3978601" y="4269807"/>
            <a:ext cx="34015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7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DA231CE9-94E5-4FBE-980E-6AB6BF85A78B}"/>
              </a:ext>
            </a:extLst>
          </p:cNvPr>
          <p:cNvSpPr txBox="1"/>
          <p:nvPr/>
        </p:nvSpPr>
        <p:spPr>
          <a:xfrm>
            <a:off x="4626431" y="4269807"/>
            <a:ext cx="34015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9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656A5E22-BB88-46A5-99F4-451B05132D94}"/>
              </a:ext>
            </a:extLst>
          </p:cNvPr>
          <p:cNvSpPr txBox="1"/>
          <p:nvPr/>
        </p:nvSpPr>
        <p:spPr>
          <a:xfrm>
            <a:off x="5348519" y="4269806"/>
            <a:ext cx="34015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4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9A6BB377-2B8C-4573-AAE4-407C19493016}"/>
              </a:ext>
            </a:extLst>
          </p:cNvPr>
          <p:cNvSpPr txBox="1"/>
          <p:nvPr/>
        </p:nvSpPr>
        <p:spPr>
          <a:xfrm>
            <a:off x="6095884" y="4258083"/>
            <a:ext cx="34015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2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42E766F8-DFDF-4500-801C-77FDA4B55B4C}"/>
              </a:ext>
            </a:extLst>
          </p:cNvPr>
          <p:cNvSpPr txBox="1"/>
          <p:nvPr/>
        </p:nvSpPr>
        <p:spPr>
          <a:xfrm>
            <a:off x="6817972" y="4258084"/>
            <a:ext cx="34015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47707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10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uniforma, oblečení&#10;&#10;Popis byl vytvořen automaticky">
            <a:extLst>
              <a:ext uri="{FF2B5EF4-FFF2-40B4-BE49-F238E27FC236}">
                <a16:creationId xmlns:a16="http://schemas.microsoft.com/office/drawing/2014/main" id="{18A361B2-00A8-417E-B8EB-0DCBFFEDE2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409" y="204285"/>
            <a:ext cx="4171758" cy="4933269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614CB96B-C549-4D34-85F1-1C989C6C9DBA}"/>
              </a:ext>
            </a:extLst>
          </p:cNvPr>
          <p:cNvSpPr txBox="1"/>
          <p:nvPr/>
        </p:nvSpPr>
        <p:spPr>
          <a:xfrm>
            <a:off x="704538" y="1289154"/>
            <a:ext cx="402956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Vojáci nastoupili do šestistupu.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Kolik řad vytvoří 36 vojáků?</a:t>
            </a:r>
          </a:p>
          <a:p>
            <a:r>
              <a:rPr lang="cs-CZ" sz="2400" dirty="0">
                <a:solidFill>
                  <a:srgbClr val="FF0000"/>
                </a:solidFill>
              </a:rPr>
              <a:t>36 vojáků vytvoří       řad.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Kolik řad vytvoří 48 vojáků?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48 vojáků vytvoří       řad.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8B934A8-553B-49EB-BC21-0A5DCA862653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AF1FC9FC-0699-4652-AC3E-1C069A444B45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8F2C5A5-A237-4225-A4DE-541C936CF53F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E03C8579-3962-418B-AC53-D01A13B0A1D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86F1D3D3-7258-4179-B376-51290D633B92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E7D63201-FF68-4287-A0D9-021861CF3D90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3BB1683D-4F97-43C5-A8C7-6731CC826FE6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77D0DBCE-0431-4A5D-830F-67ED386E31A8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04F683C9-D112-4F88-B7DF-3402BDD0C136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FC435C97-AD01-4921-B667-13EFF65E82B0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D19C97F6-C992-489B-BBF6-077E011D5021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6" name="Vývojový diagram: spojnice 15">
            <a:extLst>
              <a:ext uri="{FF2B5EF4-FFF2-40B4-BE49-F238E27FC236}">
                <a16:creationId xmlns:a16="http://schemas.microsoft.com/office/drawing/2014/main" id="{A162DBF7-3602-4AA7-A4EF-46E0DD6904C1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16">
            <a:extLst>
              <a:ext uri="{FF2B5EF4-FFF2-40B4-BE49-F238E27FC236}">
                <a16:creationId xmlns:a16="http://schemas.microsoft.com/office/drawing/2014/main" id="{F16D9B3B-64ED-4224-857A-79D4286BAA3C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nice 17">
            <a:extLst>
              <a:ext uri="{FF2B5EF4-FFF2-40B4-BE49-F238E27FC236}">
                <a16:creationId xmlns:a16="http://schemas.microsoft.com/office/drawing/2014/main" id="{B60D8591-AD04-4A97-9D05-670BE31E637A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>
            <a:extLst>
              <a:ext uri="{FF2B5EF4-FFF2-40B4-BE49-F238E27FC236}">
                <a16:creationId xmlns:a16="http://schemas.microsoft.com/office/drawing/2014/main" id="{CA18190C-6B88-4339-9721-AFE53D4192A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>
            <a:extLst>
              <a:ext uri="{FF2B5EF4-FFF2-40B4-BE49-F238E27FC236}">
                <a16:creationId xmlns:a16="http://schemas.microsoft.com/office/drawing/2014/main" id="{7296BBBD-E5A9-41BF-8669-75EF9AFC45F7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>
            <a:extLst>
              <a:ext uri="{FF2B5EF4-FFF2-40B4-BE49-F238E27FC236}">
                <a16:creationId xmlns:a16="http://schemas.microsoft.com/office/drawing/2014/main" id="{5C2E368D-A2EF-41A5-9260-FCFA12F9234F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>
            <a:extLst>
              <a:ext uri="{FF2B5EF4-FFF2-40B4-BE49-F238E27FC236}">
                <a16:creationId xmlns:a16="http://schemas.microsoft.com/office/drawing/2014/main" id="{0D88A5BA-3491-4EBF-99CC-CD0AA6B2C801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>
            <a:extLst>
              <a:ext uri="{FF2B5EF4-FFF2-40B4-BE49-F238E27FC236}">
                <a16:creationId xmlns:a16="http://schemas.microsoft.com/office/drawing/2014/main" id="{CED1431A-5EC3-4AC9-8E5C-0E4ADD8839F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nice 23">
            <a:extLst>
              <a:ext uri="{FF2B5EF4-FFF2-40B4-BE49-F238E27FC236}">
                <a16:creationId xmlns:a16="http://schemas.microsoft.com/office/drawing/2014/main" id="{D99418B4-5E35-4BB2-A8A8-70A87C7889C7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nice 24">
            <a:extLst>
              <a:ext uri="{FF2B5EF4-FFF2-40B4-BE49-F238E27FC236}">
                <a16:creationId xmlns:a16="http://schemas.microsoft.com/office/drawing/2014/main" id="{AFB58043-52E2-4FF3-8031-1546CC1F8313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5">
            <a:extLst>
              <a:ext uri="{FF2B5EF4-FFF2-40B4-BE49-F238E27FC236}">
                <a16:creationId xmlns:a16="http://schemas.microsoft.com/office/drawing/2014/main" id="{19FF4B37-ED8A-4D11-A178-64FE25F6F731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nice 26">
            <a:extLst>
              <a:ext uri="{FF2B5EF4-FFF2-40B4-BE49-F238E27FC236}">
                <a16:creationId xmlns:a16="http://schemas.microsoft.com/office/drawing/2014/main" id="{C1E520E8-EAAE-4023-BB65-BC97BF41CE79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>
            <a:extLst>
              <a:ext uri="{FF2B5EF4-FFF2-40B4-BE49-F238E27FC236}">
                <a16:creationId xmlns:a16="http://schemas.microsoft.com/office/drawing/2014/main" id="{DC507CFB-11E7-47DE-B656-86BF54DFD283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8">
            <a:extLst>
              <a:ext uri="{FF2B5EF4-FFF2-40B4-BE49-F238E27FC236}">
                <a16:creationId xmlns:a16="http://schemas.microsoft.com/office/drawing/2014/main" id="{47F8B0B4-7AAE-4C90-A7A0-36D6D60952B6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>
            <a:extLst>
              <a:ext uri="{FF2B5EF4-FFF2-40B4-BE49-F238E27FC236}">
                <a16:creationId xmlns:a16="http://schemas.microsoft.com/office/drawing/2014/main" id="{063672AC-9688-4E9A-8D57-CFC8970C62B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B4AE6FA3-5CCC-4BDB-A9D8-E1F7C6F2A9DB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32" name="Vývojový diagram: spojnice 31">
            <a:extLst>
              <a:ext uri="{FF2B5EF4-FFF2-40B4-BE49-F238E27FC236}">
                <a16:creationId xmlns:a16="http://schemas.microsoft.com/office/drawing/2014/main" id="{C2A896CC-42B9-440E-AEEE-F2E9071CA80A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CD48EEA2-3991-48A6-B1F2-58C397FDC7D8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0BE8D999-9C6B-48C8-9390-88EAC06FD675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743AEFBB-8D8A-4E7E-9ED1-4052F13B9331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DF79E1D1-3139-4934-8BC9-9D241BD8AA2E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B8455308-8E9C-4526-B60C-2B26AA606D8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0BB48FE1-06C5-446D-9206-877D9C1BBF2F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2800A221-22D1-4864-A6AF-256572E45ABE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F3F01815-6BDC-49CE-A077-E3A8562899CA}"/>
              </a:ext>
            </a:extLst>
          </p:cNvPr>
          <p:cNvSpPr txBox="1"/>
          <p:nvPr/>
        </p:nvSpPr>
        <p:spPr>
          <a:xfrm>
            <a:off x="3015900" y="202367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6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D6B81B18-0FA0-4CCD-8EAE-33CBCE96E3FD}"/>
              </a:ext>
            </a:extLst>
          </p:cNvPr>
          <p:cNvSpPr txBox="1"/>
          <p:nvPr/>
        </p:nvSpPr>
        <p:spPr>
          <a:xfrm>
            <a:off x="3015900" y="346754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8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C272416C-8A03-489E-A203-043AE5D191F9}"/>
              </a:ext>
            </a:extLst>
          </p:cNvPr>
          <p:cNvCxnSpPr/>
          <p:nvPr/>
        </p:nvCxnSpPr>
        <p:spPr>
          <a:xfrm>
            <a:off x="757781" y="2485337"/>
            <a:ext cx="318319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>
            <a:extLst>
              <a:ext uri="{FF2B5EF4-FFF2-40B4-BE49-F238E27FC236}">
                <a16:creationId xmlns:a16="http://schemas.microsoft.com/office/drawing/2014/main" id="{4F213E5D-DC8A-4D21-A6BF-68C905BFC32F}"/>
              </a:ext>
            </a:extLst>
          </p:cNvPr>
          <p:cNvCxnSpPr>
            <a:cxnSpLocks/>
          </p:cNvCxnSpPr>
          <p:nvPr/>
        </p:nvCxnSpPr>
        <p:spPr>
          <a:xfrm>
            <a:off x="757781" y="3929206"/>
            <a:ext cx="318319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763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40" grpId="0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E8B934A8-553B-49EB-BC21-0A5DCA862653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AF1FC9FC-0699-4652-AC3E-1C069A444B45}"/>
              </a:ext>
            </a:extLst>
          </p:cNvPr>
          <p:cNvSpPr/>
          <p:nvPr/>
        </p:nvSpPr>
        <p:spPr>
          <a:xfrm>
            <a:off x="6388320" y="3963182"/>
            <a:ext cx="711785" cy="74560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0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8F2C5A5-A237-4225-A4DE-541C936CF53F}"/>
              </a:ext>
            </a:extLst>
          </p:cNvPr>
          <p:cNvSpPr/>
          <p:nvPr/>
        </p:nvSpPr>
        <p:spPr>
          <a:xfrm>
            <a:off x="9720558" y="345185"/>
            <a:ext cx="704039" cy="70788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1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E03C8579-3962-418B-AC53-D01A13B0A1DD}"/>
              </a:ext>
            </a:extLst>
          </p:cNvPr>
          <p:cNvSpPr/>
          <p:nvPr/>
        </p:nvSpPr>
        <p:spPr>
          <a:xfrm>
            <a:off x="10528206" y="5033269"/>
            <a:ext cx="687882" cy="70788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2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86F1D3D3-7258-4179-B376-51290D633B92}"/>
              </a:ext>
            </a:extLst>
          </p:cNvPr>
          <p:cNvSpPr/>
          <p:nvPr/>
        </p:nvSpPr>
        <p:spPr>
          <a:xfrm>
            <a:off x="10584239" y="1609430"/>
            <a:ext cx="711784" cy="75044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3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E7D63201-FF68-4287-A0D9-021861CF3D90}"/>
              </a:ext>
            </a:extLst>
          </p:cNvPr>
          <p:cNvSpPr/>
          <p:nvPr/>
        </p:nvSpPr>
        <p:spPr>
          <a:xfrm>
            <a:off x="10746337" y="3422585"/>
            <a:ext cx="687882" cy="6797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4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3BB1683D-4F97-43C5-A8C7-6731CC826FE6}"/>
              </a:ext>
            </a:extLst>
          </p:cNvPr>
          <p:cNvSpPr/>
          <p:nvPr/>
        </p:nvSpPr>
        <p:spPr>
          <a:xfrm>
            <a:off x="8123557" y="3453772"/>
            <a:ext cx="687882" cy="73442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5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77D0DBCE-0431-4A5D-830F-67ED386E31A8}"/>
              </a:ext>
            </a:extLst>
          </p:cNvPr>
          <p:cNvSpPr/>
          <p:nvPr/>
        </p:nvSpPr>
        <p:spPr>
          <a:xfrm>
            <a:off x="7681060" y="458636"/>
            <a:ext cx="700916" cy="70788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6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04F683C9-D112-4F88-B7DF-3402BDD0C136}"/>
              </a:ext>
            </a:extLst>
          </p:cNvPr>
          <p:cNvSpPr/>
          <p:nvPr/>
        </p:nvSpPr>
        <p:spPr>
          <a:xfrm>
            <a:off x="8674414" y="1829780"/>
            <a:ext cx="700916" cy="70788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7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FC435C97-AD01-4921-B667-13EFF65E82B0}"/>
              </a:ext>
            </a:extLst>
          </p:cNvPr>
          <p:cNvSpPr/>
          <p:nvPr/>
        </p:nvSpPr>
        <p:spPr>
          <a:xfrm>
            <a:off x="5288506" y="985285"/>
            <a:ext cx="711785" cy="70788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8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D19C97F6-C992-489B-BBF6-077E011D5021}"/>
              </a:ext>
            </a:extLst>
          </p:cNvPr>
          <p:cNvSpPr/>
          <p:nvPr/>
        </p:nvSpPr>
        <p:spPr>
          <a:xfrm>
            <a:off x="4930357" y="2657699"/>
            <a:ext cx="687882" cy="77130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9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C002A748-E252-4C86-BB70-B3F66B877A90}"/>
              </a:ext>
            </a:extLst>
          </p:cNvPr>
          <p:cNvSpPr txBox="1"/>
          <p:nvPr/>
        </p:nvSpPr>
        <p:spPr>
          <a:xfrm>
            <a:off x="3973040" y="114353"/>
            <a:ext cx="20188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Doplň tabulku: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60516360-7C5E-4564-92EC-ADD7E1A22448}"/>
              </a:ext>
            </a:extLst>
          </p:cNvPr>
          <p:cNvSpPr txBox="1"/>
          <p:nvPr/>
        </p:nvSpPr>
        <p:spPr>
          <a:xfrm>
            <a:off x="757781" y="843049"/>
            <a:ext cx="704039" cy="707886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18</a:t>
            </a: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CDD46EDF-9ED7-42C3-8A57-2A9ED68A28B0}"/>
              </a:ext>
            </a:extLst>
          </p:cNvPr>
          <p:cNvSpPr txBox="1"/>
          <p:nvPr/>
        </p:nvSpPr>
        <p:spPr>
          <a:xfrm>
            <a:off x="750565" y="1651988"/>
            <a:ext cx="704039" cy="707886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30</a:t>
            </a:r>
          </a:p>
        </p:txBody>
      </p: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DFA959CD-9FAC-44C6-83E5-2B1D65BE992D}"/>
              </a:ext>
            </a:extLst>
          </p:cNvPr>
          <p:cNvSpPr txBox="1"/>
          <p:nvPr/>
        </p:nvSpPr>
        <p:spPr>
          <a:xfrm>
            <a:off x="750564" y="2426486"/>
            <a:ext cx="704039" cy="707886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54</a:t>
            </a:r>
          </a:p>
        </p:txBody>
      </p:sp>
      <p:sp>
        <p:nvSpPr>
          <p:cNvPr id="48" name="TextovéPole 47">
            <a:extLst>
              <a:ext uri="{FF2B5EF4-FFF2-40B4-BE49-F238E27FC236}">
                <a16:creationId xmlns:a16="http://schemas.microsoft.com/office/drawing/2014/main" id="{E38CCC64-8C7C-4F9C-A6E8-1CE505E43D64}"/>
              </a:ext>
            </a:extLst>
          </p:cNvPr>
          <p:cNvSpPr txBox="1"/>
          <p:nvPr/>
        </p:nvSpPr>
        <p:spPr>
          <a:xfrm>
            <a:off x="757781" y="3225412"/>
            <a:ext cx="704039" cy="707886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24</a:t>
            </a:r>
          </a:p>
        </p:txBody>
      </p:sp>
      <p:sp>
        <p:nvSpPr>
          <p:cNvPr id="49" name="TextovéPole 48">
            <a:extLst>
              <a:ext uri="{FF2B5EF4-FFF2-40B4-BE49-F238E27FC236}">
                <a16:creationId xmlns:a16="http://schemas.microsoft.com/office/drawing/2014/main" id="{85583AD8-2FD2-48FC-A99B-2CB657B24030}"/>
              </a:ext>
            </a:extLst>
          </p:cNvPr>
          <p:cNvSpPr txBox="1"/>
          <p:nvPr/>
        </p:nvSpPr>
        <p:spPr>
          <a:xfrm>
            <a:off x="757781" y="4016853"/>
            <a:ext cx="704039" cy="707886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12</a:t>
            </a:r>
          </a:p>
        </p:txBody>
      </p:sp>
      <p:sp>
        <p:nvSpPr>
          <p:cNvPr id="50" name="TextovéPole 49">
            <a:extLst>
              <a:ext uri="{FF2B5EF4-FFF2-40B4-BE49-F238E27FC236}">
                <a16:creationId xmlns:a16="http://schemas.microsoft.com/office/drawing/2014/main" id="{38A7723A-440F-4840-A1FB-5F62C671A036}"/>
              </a:ext>
            </a:extLst>
          </p:cNvPr>
          <p:cNvSpPr txBox="1"/>
          <p:nvPr/>
        </p:nvSpPr>
        <p:spPr>
          <a:xfrm>
            <a:off x="1538832" y="104693"/>
            <a:ext cx="582211" cy="707886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:6</a:t>
            </a:r>
          </a:p>
        </p:txBody>
      </p:sp>
    </p:spTree>
    <p:extLst>
      <p:ext uri="{BB962C8B-B14F-4D97-AF65-F5344CB8AC3E}">
        <p14:creationId xmlns:p14="http://schemas.microsoft.com/office/powerpoint/2010/main" val="2018737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1.85185E-6 L -0.75118 -0.1185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565" y="-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07407E-6 L -0.54883 -0.2669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48" y="-1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0 L -0.28685 -0.0363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49" y="-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1.11111E-6 L -0.76394 -0.028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203" y="-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33333E-6 L -0.74597 -0.1460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05" y="-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5" grpId="0" animBg="1"/>
      <p:bldP spid="42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67F8D90-2B8D-4DA5-A12F-7F46C95EC24F}"/>
              </a:ext>
            </a:extLst>
          </p:cNvPr>
          <p:cNvSpPr txBox="1"/>
          <p:nvPr/>
        </p:nvSpPr>
        <p:spPr>
          <a:xfrm>
            <a:off x="805912" y="712922"/>
            <a:ext cx="98569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Pokladník měl rozdělit 42 kč šesti dětem.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Kolik každé dítě dostalo? Odpověz celou větou a potvrď si, že si nechybil kliknutím na černý obdélníček.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Každé dítě dostalo                 Kč.</a:t>
            </a:r>
          </a:p>
          <a:p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BB9C754-AD5C-4953-BBC9-F85428E2F5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912" y="2077162"/>
            <a:ext cx="3185997" cy="2173724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68207377-4006-4A72-B04A-A53875AE4253}"/>
              </a:ext>
            </a:extLst>
          </p:cNvPr>
          <p:cNvSpPr txBox="1"/>
          <p:nvPr/>
        </p:nvSpPr>
        <p:spPr>
          <a:xfrm>
            <a:off x="3345446" y="21978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1B64FF4-E96D-4496-8718-0AACB28E8794}"/>
              </a:ext>
            </a:extLst>
          </p:cNvPr>
          <p:cNvSpPr/>
          <p:nvPr/>
        </p:nvSpPr>
        <p:spPr>
          <a:xfrm>
            <a:off x="805912" y="2197874"/>
            <a:ext cx="4060556" cy="46166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výsledek</a:t>
            </a:r>
          </a:p>
        </p:txBody>
      </p:sp>
    </p:spTree>
    <p:extLst>
      <p:ext uri="{BB962C8B-B14F-4D97-AF65-F5344CB8AC3E}">
        <p14:creationId xmlns:p14="http://schemas.microsoft.com/office/powerpoint/2010/main" val="2224324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deštník&#10;&#10;Popis byl vytvořen automaticky">
            <a:extLst>
              <a:ext uri="{FF2B5EF4-FFF2-40B4-BE49-F238E27FC236}">
                <a16:creationId xmlns:a16="http://schemas.microsoft.com/office/drawing/2014/main" id="{8251ECE6-B466-4880-8DF8-8CDB97D4F6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92" y="930105"/>
            <a:ext cx="4633205" cy="4494208"/>
          </a:xfrm>
          <a:prstGeom prst="rect">
            <a:avLst/>
          </a:prstGeom>
        </p:spPr>
      </p:pic>
      <p:pic>
        <p:nvPicPr>
          <p:cNvPr id="5" name="Obrázek 4" descr="Obsah obrázku místnost, míč, budova, vybavení&#10;&#10;Popis byl vytvořen automaticky">
            <a:extLst>
              <a:ext uri="{FF2B5EF4-FFF2-40B4-BE49-F238E27FC236}">
                <a16:creationId xmlns:a16="http://schemas.microsoft.com/office/drawing/2014/main" id="{9BC25520-524B-41F7-9D53-F63EDBB3F4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679" y="4436868"/>
            <a:ext cx="3151237" cy="1491027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51485E0A-44BC-4608-AD23-081B6584B1C6}"/>
              </a:ext>
            </a:extLst>
          </p:cNvPr>
          <p:cNvSpPr txBox="1"/>
          <p:nvPr/>
        </p:nvSpPr>
        <p:spPr>
          <a:xfrm>
            <a:off x="556591" y="715617"/>
            <a:ext cx="5627887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Lucka šetřila a v kasičce měla :</a:t>
            </a:r>
          </a:p>
          <a:p>
            <a:r>
              <a:rPr lang="cs-CZ" sz="2400" dirty="0"/>
              <a:t>6 korun</a:t>
            </a:r>
          </a:p>
          <a:p>
            <a:r>
              <a:rPr lang="cs-CZ" sz="2400" dirty="0"/>
              <a:t>5 dvoukorun </a:t>
            </a:r>
          </a:p>
          <a:p>
            <a:r>
              <a:rPr lang="cs-CZ" sz="2400" dirty="0"/>
              <a:t>3 pětikoruny</a:t>
            </a:r>
          </a:p>
          <a:p>
            <a:r>
              <a:rPr lang="cs-CZ" sz="2400" dirty="0"/>
              <a:t>6 desetikorun</a:t>
            </a:r>
          </a:p>
          <a:p>
            <a:endParaRPr lang="cs-CZ" sz="2400" dirty="0"/>
          </a:p>
          <a:p>
            <a:r>
              <a:rPr lang="cs-CZ" sz="2400" dirty="0">
                <a:solidFill>
                  <a:srgbClr val="FF0000"/>
                </a:solidFill>
              </a:rPr>
              <a:t>Kolik korun naspořila? Odpověz celou větou</a:t>
            </a:r>
          </a:p>
          <a:p>
            <a:r>
              <a:rPr lang="cs-CZ" sz="2400" dirty="0">
                <a:solidFill>
                  <a:srgbClr val="FF0000"/>
                </a:solidFill>
              </a:rPr>
              <a:t>a potvrď si, že si nechybil kliknutím na</a:t>
            </a:r>
          </a:p>
          <a:p>
            <a:r>
              <a:rPr lang="cs-CZ" sz="2400" dirty="0">
                <a:solidFill>
                  <a:srgbClr val="FF0000"/>
                </a:solidFill>
              </a:rPr>
              <a:t>černý obdélníček.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Lucka naspořila </a:t>
            </a:r>
            <a:r>
              <a:rPr lang="cs-CZ" sz="2400" dirty="0"/>
              <a:t>91</a:t>
            </a:r>
            <a:r>
              <a:rPr lang="cs-CZ" sz="2400" dirty="0">
                <a:solidFill>
                  <a:srgbClr val="FF0000"/>
                </a:solidFill>
              </a:rPr>
              <a:t> korun.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792CB3FF-D461-4CCC-8C6B-36136B5E73C0}"/>
              </a:ext>
            </a:extLst>
          </p:cNvPr>
          <p:cNvSpPr/>
          <p:nvPr/>
        </p:nvSpPr>
        <p:spPr>
          <a:xfrm>
            <a:off x="556591" y="4436868"/>
            <a:ext cx="3326296" cy="43373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výsledek</a:t>
            </a:r>
          </a:p>
        </p:txBody>
      </p:sp>
    </p:spTree>
    <p:extLst>
      <p:ext uri="{BB962C8B-B14F-4D97-AF65-F5344CB8AC3E}">
        <p14:creationId xmlns:p14="http://schemas.microsoft.com/office/powerpoint/2010/main" val="3402517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04D775-B4D4-4365-B14A-A9315538D2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48207">
            <a:off x="8656061" y="-118340"/>
            <a:ext cx="725092" cy="3314707"/>
          </a:xfrm>
          <a:prstGeom prst="rect">
            <a:avLst/>
          </a:prstGeom>
        </p:spPr>
      </p:pic>
      <p:pic>
        <p:nvPicPr>
          <p:cNvPr id="5" name="Obrázek 4" descr="Obsah obrázku interiér, stůl, vsedě, počítač&#10;&#10;Popis byl vytvořen automaticky">
            <a:extLst>
              <a:ext uri="{FF2B5EF4-FFF2-40B4-BE49-F238E27FC236}">
                <a16:creationId xmlns:a16="http://schemas.microsoft.com/office/drawing/2014/main" id="{1A102615-120F-4824-9817-CFBCAC4B11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23546">
            <a:off x="723042" y="540805"/>
            <a:ext cx="3112664" cy="2515284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E598ABEB-E934-48F5-A7C8-56ED0EBB7095}"/>
              </a:ext>
            </a:extLst>
          </p:cNvPr>
          <p:cNvSpPr txBox="1"/>
          <p:nvPr/>
        </p:nvSpPr>
        <p:spPr>
          <a:xfrm>
            <a:off x="705139" y="3560192"/>
            <a:ext cx="1054545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Maminka měla 48  dřevěných kolíků. Kolíků z plastů má 6 krát méně než dřevěných.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Kolik má kolíků z plastů?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Maminka má 8 kolíků z plastu.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DD0A8A20-EFD8-4709-B411-1443E6DB1833}"/>
              </a:ext>
            </a:extLst>
          </p:cNvPr>
          <p:cNvSpPr/>
          <p:nvPr/>
        </p:nvSpPr>
        <p:spPr>
          <a:xfrm>
            <a:off x="705139" y="4572000"/>
            <a:ext cx="4330687" cy="702365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výsledek</a:t>
            </a:r>
          </a:p>
        </p:txBody>
      </p:sp>
    </p:spTree>
    <p:extLst>
      <p:ext uri="{BB962C8B-B14F-4D97-AF65-F5344CB8AC3E}">
        <p14:creationId xmlns:p14="http://schemas.microsoft.com/office/powerpoint/2010/main" val="2711571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Skupina 14">
            <a:extLst>
              <a:ext uri="{FF2B5EF4-FFF2-40B4-BE49-F238E27FC236}">
                <a16:creationId xmlns:a16="http://schemas.microsoft.com/office/drawing/2014/main" id="{573A737C-9A39-481D-9777-7CC88C01F011}"/>
              </a:ext>
            </a:extLst>
          </p:cNvPr>
          <p:cNvGrpSpPr/>
          <p:nvPr/>
        </p:nvGrpSpPr>
        <p:grpSpPr>
          <a:xfrm>
            <a:off x="767190" y="923693"/>
            <a:ext cx="1794133" cy="2346662"/>
            <a:chOff x="767190" y="923693"/>
            <a:chExt cx="1794133" cy="2346662"/>
          </a:xfrm>
        </p:grpSpPr>
        <p:pic>
          <p:nvPicPr>
            <p:cNvPr id="4" name="Obrázek 3" descr="Obsah obrázku interiér, hrníček, vsedě, zelená&#10;&#10;Popis byl vytvořen automaticky">
              <a:extLst>
                <a:ext uri="{FF2B5EF4-FFF2-40B4-BE49-F238E27FC236}">
                  <a16:creationId xmlns:a16="http://schemas.microsoft.com/office/drawing/2014/main" id="{845BAF37-FD7B-4691-9EE6-91130310B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7190" y="1141604"/>
              <a:ext cx="1794133" cy="2128751"/>
            </a:xfrm>
            <a:prstGeom prst="rect">
              <a:avLst/>
            </a:prstGeom>
          </p:spPr>
        </p:pic>
        <p:pic>
          <p:nvPicPr>
            <p:cNvPr id="6" name="Obrázek 5" descr="Obsah obrázku kreslení&#10;&#10;Popis byl vytvořen automaticky">
              <a:extLst>
                <a:ext uri="{FF2B5EF4-FFF2-40B4-BE49-F238E27FC236}">
                  <a16:creationId xmlns:a16="http://schemas.microsoft.com/office/drawing/2014/main" id="{30E8E6FF-AE6B-4E9F-8608-3A49F75206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84635">
              <a:off x="1828974" y="1076092"/>
              <a:ext cx="662690" cy="695243"/>
            </a:xfrm>
            <a:prstGeom prst="rect">
              <a:avLst/>
            </a:prstGeom>
          </p:spPr>
        </p:pic>
        <p:pic>
          <p:nvPicPr>
            <p:cNvPr id="8" name="Obrázek 7" descr="Obsah obrázku kreslení&#10;&#10;Popis byl vytvořen automaticky">
              <a:extLst>
                <a:ext uri="{FF2B5EF4-FFF2-40B4-BE49-F238E27FC236}">
                  <a16:creationId xmlns:a16="http://schemas.microsoft.com/office/drawing/2014/main" id="{5C82E576-0741-4711-A9A8-669DA843B86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1997" y="923693"/>
              <a:ext cx="662690" cy="695243"/>
            </a:xfrm>
            <a:prstGeom prst="rect">
              <a:avLst/>
            </a:prstGeom>
          </p:spPr>
        </p:pic>
        <p:pic>
          <p:nvPicPr>
            <p:cNvPr id="9" name="Obrázek 8" descr="Obsah obrázku kreslení&#10;&#10;Popis byl vytvořen automaticky">
              <a:extLst>
                <a:ext uri="{FF2B5EF4-FFF2-40B4-BE49-F238E27FC236}">
                  <a16:creationId xmlns:a16="http://schemas.microsoft.com/office/drawing/2014/main" id="{09EA50DF-2524-4E1C-B446-69F6FA1DFF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7623" y="999892"/>
              <a:ext cx="662690" cy="695243"/>
            </a:xfrm>
            <a:prstGeom prst="rect">
              <a:avLst/>
            </a:prstGeom>
          </p:spPr>
        </p:pic>
        <p:pic>
          <p:nvPicPr>
            <p:cNvPr id="7" name="Obrázek 6" descr="Obsah obrázku kreslení&#10;&#10;Popis byl vytvořen automaticky">
              <a:extLst>
                <a:ext uri="{FF2B5EF4-FFF2-40B4-BE49-F238E27FC236}">
                  <a16:creationId xmlns:a16="http://schemas.microsoft.com/office/drawing/2014/main" id="{2AFAADBE-6BAD-4014-8F9F-8E0E8F751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2911" y="1111622"/>
              <a:ext cx="662690" cy="695243"/>
            </a:xfrm>
            <a:prstGeom prst="rect">
              <a:avLst/>
            </a:prstGeom>
          </p:spPr>
        </p:pic>
      </p:grpSp>
      <p:grpSp>
        <p:nvGrpSpPr>
          <p:cNvPr id="16" name="Skupina 15">
            <a:extLst>
              <a:ext uri="{FF2B5EF4-FFF2-40B4-BE49-F238E27FC236}">
                <a16:creationId xmlns:a16="http://schemas.microsoft.com/office/drawing/2014/main" id="{DDF722C8-CAF8-486D-A7DA-1B600195F4DE}"/>
              </a:ext>
            </a:extLst>
          </p:cNvPr>
          <p:cNvGrpSpPr/>
          <p:nvPr/>
        </p:nvGrpSpPr>
        <p:grpSpPr>
          <a:xfrm>
            <a:off x="9630677" y="2442402"/>
            <a:ext cx="1794133" cy="2639264"/>
            <a:chOff x="8529596" y="2022678"/>
            <a:chExt cx="1794133" cy="2639264"/>
          </a:xfrm>
        </p:grpSpPr>
        <p:pic>
          <p:nvPicPr>
            <p:cNvPr id="3" name="Obrázek 2" descr="Obsah obrázku interiér, hrníček, vsedě, zelená&#10;&#10;Popis byl vytvořen automaticky">
              <a:extLst>
                <a:ext uri="{FF2B5EF4-FFF2-40B4-BE49-F238E27FC236}">
                  <a16:creationId xmlns:a16="http://schemas.microsoft.com/office/drawing/2014/main" id="{CF504632-FD3A-483E-A4C5-9AC030CB12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29596" y="2533191"/>
              <a:ext cx="1794133" cy="2128751"/>
            </a:xfrm>
            <a:prstGeom prst="rect">
              <a:avLst/>
            </a:prstGeom>
          </p:spPr>
        </p:pic>
        <p:pic>
          <p:nvPicPr>
            <p:cNvPr id="11" name="Obrázek 10" descr="Obsah obrázku kreslení&#10;&#10;Popis byl vytvořen automaticky">
              <a:extLst>
                <a:ext uri="{FF2B5EF4-FFF2-40B4-BE49-F238E27FC236}">
                  <a16:creationId xmlns:a16="http://schemas.microsoft.com/office/drawing/2014/main" id="{7BF4A481-8E8A-4A04-953D-320F9A694A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9848" y="2022678"/>
              <a:ext cx="696620" cy="1021026"/>
            </a:xfrm>
            <a:prstGeom prst="rect">
              <a:avLst/>
            </a:prstGeom>
          </p:spPr>
        </p:pic>
        <p:pic>
          <p:nvPicPr>
            <p:cNvPr id="12" name="Obrázek 11" descr="Obsah obrázku kreslení&#10;&#10;Popis byl vytvořen automaticky">
              <a:extLst>
                <a:ext uri="{FF2B5EF4-FFF2-40B4-BE49-F238E27FC236}">
                  <a16:creationId xmlns:a16="http://schemas.microsoft.com/office/drawing/2014/main" id="{19DFC314-02CD-4C58-8BF6-731C622C78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7645">
              <a:off x="9432113" y="2293747"/>
              <a:ext cx="696620" cy="1021026"/>
            </a:xfrm>
            <a:prstGeom prst="rect">
              <a:avLst/>
            </a:prstGeom>
          </p:spPr>
        </p:pic>
        <p:pic>
          <p:nvPicPr>
            <p:cNvPr id="13" name="Obrázek 12" descr="Obsah obrázku kreslení&#10;&#10;Popis byl vytvořen automaticky">
              <a:extLst>
                <a:ext uri="{FF2B5EF4-FFF2-40B4-BE49-F238E27FC236}">
                  <a16:creationId xmlns:a16="http://schemas.microsoft.com/office/drawing/2014/main" id="{9E418F35-B403-480C-830B-B05824708CB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01766">
              <a:off x="8877907" y="2097611"/>
              <a:ext cx="696620" cy="1021026"/>
            </a:xfrm>
            <a:prstGeom prst="rect">
              <a:avLst/>
            </a:prstGeom>
          </p:spPr>
        </p:pic>
        <p:pic>
          <p:nvPicPr>
            <p:cNvPr id="14" name="Obrázek 13" descr="Obsah obrázku kreslení&#10;&#10;Popis byl vytvořen automaticky">
              <a:extLst>
                <a:ext uri="{FF2B5EF4-FFF2-40B4-BE49-F238E27FC236}">
                  <a16:creationId xmlns:a16="http://schemas.microsoft.com/office/drawing/2014/main" id="{B62FFC2F-4467-4FC5-AACB-62B6D01CB6A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29596" y="2022678"/>
              <a:ext cx="696620" cy="1021026"/>
            </a:xfrm>
            <a:prstGeom prst="rect">
              <a:avLst/>
            </a:prstGeom>
          </p:spPr>
        </p:pic>
      </p:grp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3331C550-AD53-446D-8148-8F883D467C5C}"/>
              </a:ext>
            </a:extLst>
          </p:cNvPr>
          <p:cNvSpPr txBox="1"/>
          <p:nvPr/>
        </p:nvSpPr>
        <p:spPr>
          <a:xfrm>
            <a:off x="3147934" y="999892"/>
            <a:ext cx="744011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Na stole leží 8 košíků s jablky. Košíků s hruškami je na stole</a:t>
            </a:r>
          </a:p>
          <a:p>
            <a:r>
              <a:rPr lang="cs-CZ" sz="2400" dirty="0"/>
              <a:t>8 krát méně než košíků s jablky.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Kolik leží na stole košíků s hruškami?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Na stole leží jeden košík s hruškami.</a:t>
            </a: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29AF4FCC-3F7C-4241-BEBB-84F7578F5528}"/>
              </a:ext>
            </a:extLst>
          </p:cNvPr>
          <p:cNvSpPr/>
          <p:nvPr/>
        </p:nvSpPr>
        <p:spPr>
          <a:xfrm>
            <a:off x="3147934" y="2359716"/>
            <a:ext cx="5156617" cy="84144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výsledek</a:t>
            </a:r>
          </a:p>
        </p:txBody>
      </p:sp>
    </p:spTree>
    <p:extLst>
      <p:ext uri="{BB962C8B-B14F-4D97-AF65-F5344CB8AC3E}">
        <p14:creationId xmlns:p14="http://schemas.microsoft.com/office/powerpoint/2010/main" val="24349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kreslení&#10;&#10;Popis byl vytvořen automaticky">
            <a:extLst>
              <a:ext uri="{FF2B5EF4-FFF2-40B4-BE49-F238E27FC236}">
                <a16:creationId xmlns:a16="http://schemas.microsoft.com/office/drawing/2014/main" id="{6F947B84-C96B-46C2-97DA-ABE9F764C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52" y="405621"/>
            <a:ext cx="2131264" cy="2378714"/>
          </a:xfrm>
          <a:prstGeom prst="rect">
            <a:avLst/>
          </a:prstGeom>
        </p:spPr>
      </p:pic>
      <p:pic>
        <p:nvPicPr>
          <p:cNvPr id="5" name="Obrázek 4" descr="Obsah obrázku kreslení&#10;&#10;Popis byl vytvořen automaticky">
            <a:extLst>
              <a:ext uri="{FF2B5EF4-FFF2-40B4-BE49-F238E27FC236}">
                <a16:creationId xmlns:a16="http://schemas.microsoft.com/office/drawing/2014/main" id="{8B7569AD-6194-4EE5-9A3C-A4A6068650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850" y="4512040"/>
            <a:ext cx="1907157" cy="19008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3E5BAA96-3864-40DB-BCB5-FE2DD5577F02}"/>
              </a:ext>
            </a:extLst>
          </p:cNvPr>
          <p:cNvSpPr txBox="1"/>
          <p:nvPr/>
        </p:nvSpPr>
        <p:spPr>
          <a:xfrm>
            <a:off x="2053652" y="3429000"/>
            <a:ext cx="735226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 útulku bylo 36 opuštěných psů. Koček bylo 6 krát méně.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Kolik koček bylo v útulku?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V útulku bylo jen 6 koček.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744BB163-6160-41CE-8291-62F59993A526}"/>
              </a:ext>
            </a:extLst>
          </p:cNvPr>
          <p:cNvSpPr/>
          <p:nvPr/>
        </p:nvSpPr>
        <p:spPr>
          <a:xfrm>
            <a:off x="2053652" y="4407108"/>
            <a:ext cx="5081666" cy="839449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výsledek</a:t>
            </a:r>
          </a:p>
        </p:txBody>
      </p:sp>
    </p:spTree>
    <p:extLst>
      <p:ext uri="{BB962C8B-B14F-4D97-AF65-F5344CB8AC3E}">
        <p14:creationId xmlns:p14="http://schemas.microsoft.com/office/powerpoint/2010/main" val="1974843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C84F451-4F4E-4755-BA73-DBAFD1992860}"/>
              </a:ext>
            </a:extLst>
          </p:cNvPr>
          <p:cNvSpPr/>
          <p:nvPr/>
        </p:nvSpPr>
        <p:spPr>
          <a:xfrm>
            <a:off x="3576732" y="1970170"/>
            <a:ext cx="4738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http://www.clker.com/clipart-army-veteran.html</a:t>
            </a:r>
            <a:endParaRPr lang="cs-CZ" dirty="0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0C261154-7B04-4545-AEC2-6ED63119BA4F}"/>
              </a:ext>
            </a:extLst>
          </p:cNvPr>
          <p:cNvSpPr/>
          <p:nvPr/>
        </p:nvSpPr>
        <p:spPr>
          <a:xfrm>
            <a:off x="3573941" y="2349357"/>
            <a:ext cx="44300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http://www.clker.com/clipart-money-15.html</a:t>
            </a: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88CD3F8E-7FE5-478C-9B65-1B66D7A65A3D}"/>
              </a:ext>
            </a:extLst>
          </p:cNvPr>
          <p:cNvSpPr/>
          <p:nvPr/>
        </p:nvSpPr>
        <p:spPr>
          <a:xfrm>
            <a:off x="3556166" y="2745086"/>
            <a:ext cx="49081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4"/>
              </a:rPr>
              <a:t>http://www.clker.com/clipart-piggybank-pink.html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DD68B02-CAB4-43A8-88AF-B9A686FCB0A5}"/>
              </a:ext>
            </a:extLst>
          </p:cNvPr>
          <p:cNvSpPr/>
          <p:nvPr/>
        </p:nvSpPr>
        <p:spPr>
          <a:xfrm>
            <a:off x="3562880" y="3147696"/>
            <a:ext cx="46235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5"/>
              </a:rPr>
              <a:t>http://www.clker.com/clipart-gold-coins-1.html</a:t>
            </a:r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1F8488F-91F3-4411-89BB-5F56FCEE6D95}"/>
              </a:ext>
            </a:extLst>
          </p:cNvPr>
          <p:cNvSpPr/>
          <p:nvPr/>
        </p:nvSpPr>
        <p:spPr>
          <a:xfrm>
            <a:off x="3556166" y="3531436"/>
            <a:ext cx="46014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6"/>
              </a:rPr>
              <a:t>http://www.clker.com/clipart-clothing-pin.html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7A07CE92-17AD-4108-996A-BE55D4233634}"/>
              </a:ext>
            </a:extLst>
          </p:cNvPr>
          <p:cNvSpPr/>
          <p:nvPr/>
        </p:nvSpPr>
        <p:spPr>
          <a:xfrm>
            <a:off x="3556166" y="3948454"/>
            <a:ext cx="4308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7"/>
              </a:rPr>
              <a:t>http://www.clker.com/clipart-blue-peg.html</a:t>
            </a:r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BA2C7DA3-4DB2-4971-9582-2B6D83AF9D30}"/>
              </a:ext>
            </a:extLst>
          </p:cNvPr>
          <p:cNvSpPr/>
          <p:nvPr/>
        </p:nvSpPr>
        <p:spPr>
          <a:xfrm>
            <a:off x="3545073" y="4340672"/>
            <a:ext cx="49303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8"/>
              </a:rPr>
              <a:t>http://www.clker.com/clipart-green-trash-bin.html</a:t>
            </a:r>
            <a:endParaRPr lang="cs-CZ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08E12DD-5EFF-44D6-BB09-836DB0026EC5}"/>
              </a:ext>
            </a:extLst>
          </p:cNvPr>
          <p:cNvSpPr/>
          <p:nvPr/>
        </p:nvSpPr>
        <p:spPr>
          <a:xfrm>
            <a:off x="3573941" y="4750845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9"/>
              </a:rPr>
              <a:t>http://www.clker.com/clipart-3982.html</a:t>
            </a:r>
            <a:endParaRPr lang="cs-CZ" dirty="0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24E5EF82-D53B-49AC-9833-3A23C7425F4F}"/>
              </a:ext>
            </a:extLst>
          </p:cNvPr>
          <p:cNvSpPr/>
          <p:nvPr/>
        </p:nvSpPr>
        <p:spPr>
          <a:xfrm>
            <a:off x="3556166" y="5149908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0"/>
              </a:rPr>
              <a:t>http://www.clker.com/clipart-13221.html</a:t>
            </a:r>
            <a:endParaRPr lang="cs-CZ" dirty="0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8D04A3B3-0A8A-4AAF-B9F2-0D60EEABDC43}"/>
              </a:ext>
            </a:extLst>
          </p:cNvPr>
          <p:cNvSpPr/>
          <p:nvPr/>
        </p:nvSpPr>
        <p:spPr>
          <a:xfrm>
            <a:off x="3556166" y="5576510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1"/>
              </a:rPr>
              <a:t>http://www.clker.com/clipart-3464.html</a:t>
            </a:r>
            <a:endParaRPr lang="cs-CZ" dirty="0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C9627DCD-9711-401D-81C8-0FA824E898DF}"/>
              </a:ext>
            </a:extLst>
          </p:cNvPr>
          <p:cNvSpPr/>
          <p:nvPr/>
        </p:nvSpPr>
        <p:spPr>
          <a:xfrm>
            <a:off x="3556166" y="5959144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2"/>
              </a:rPr>
              <a:t>http://www.clker.com/clipart-6989.html</a:t>
            </a:r>
            <a:endParaRPr lang="cs-CZ" dirty="0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74E01B1-EDB1-473F-ABDA-DEA21654DC3E}"/>
              </a:ext>
            </a:extLst>
          </p:cNvPr>
          <p:cNvSpPr txBox="1"/>
          <p:nvPr/>
        </p:nvSpPr>
        <p:spPr>
          <a:xfrm>
            <a:off x="3545073" y="1174339"/>
            <a:ext cx="6570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Zdroje obrázků:</a:t>
            </a:r>
          </a:p>
          <a:p>
            <a:r>
              <a:rPr lang="cs-CZ" dirty="0"/>
              <a:t>[ cit. 2020 – 02 – 17 ]. Dostupné pod licencí Public </a:t>
            </a:r>
            <a:r>
              <a:rPr lang="cs-CZ" dirty="0" err="1"/>
              <a:t>domain</a:t>
            </a:r>
            <a:r>
              <a:rPr lang="cs-CZ" dirty="0"/>
              <a:t> na WWW: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896E5452-65B8-4D1F-BF06-73CB05CED335}"/>
              </a:ext>
            </a:extLst>
          </p:cNvPr>
          <p:cNvSpPr txBox="1"/>
          <p:nvPr/>
        </p:nvSpPr>
        <p:spPr>
          <a:xfrm>
            <a:off x="3361057" y="595831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E8F2528C-F994-43A3-BC34-1DFCEEDC0855}"/>
              </a:ext>
            </a:extLst>
          </p:cNvPr>
          <p:cNvSpPr txBox="1"/>
          <p:nvPr/>
        </p:nvSpPr>
        <p:spPr>
          <a:xfrm>
            <a:off x="3338128" y="555160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81AEC16-5416-4A2E-9FC9-926360172E18}"/>
              </a:ext>
            </a:extLst>
          </p:cNvPr>
          <p:cNvSpPr txBox="1"/>
          <p:nvPr/>
        </p:nvSpPr>
        <p:spPr>
          <a:xfrm>
            <a:off x="3352839" y="513347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853B96F9-B73C-4AB2-B2DF-2C2488E9377D}"/>
              </a:ext>
            </a:extLst>
          </p:cNvPr>
          <p:cNvSpPr txBox="1"/>
          <p:nvPr/>
        </p:nvSpPr>
        <p:spPr>
          <a:xfrm>
            <a:off x="3370327" y="473466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4FDC250B-FC5B-4E8D-B55E-23A5FCA8D944}"/>
              </a:ext>
            </a:extLst>
          </p:cNvPr>
          <p:cNvSpPr txBox="1"/>
          <p:nvPr/>
        </p:nvSpPr>
        <p:spPr>
          <a:xfrm>
            <a:off x="3356741" y="430637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32AA8C32-45DE-48BF-9C45-BBBA768826F0}"/>
              </a:ext>
            </a:extLst>
          </p:cNvPr>
          <p:cNvSpPr txBox="1"/>
          <p:nvPr/>
        </p:nvSpPr>
        <p:spPr>
          <a:xfrm>
            <a:off x="3361057" y="393049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7B12C290-5A9B-4052-8561-B3E22D7AFA2D}"/>
              </a:ext>
            </a:extLst>
          </p:cNvPr>
          <p:cNvSpPr txBox="1"/>
          <p:nvPr/>
        </p:nvSpPr>
        <p:spPr>
          <a:xfrm>
            <a:off x="3361057" y="353033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898783A3-F559-4ED6-8C6C-AB82A99BE62A}"/>
              </a:ext>
            </a:extLst>
          </p:cNvPr>
          <p:cNvSpPr txBox="1"/>
          <p:nvPr/>
        </p:nvSpPr>
        <p:spPr>
          <a:xfrm>
            <a:off x="3378947" y="311441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B5258283-8652-4345-8362-B2F64AB2D1A4}"/>
              </a:ext>
            </a:extLst>
          </p:cNvPr>
          <p:cNvSpPr txBox="1"/>
          <p:nvPr/>
        </p:nvSpPr>
        <p:spPr>
          <a:xfrm>
            <a:off x="3379348" y="275428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2573C6AE-5D9E-41A2-AC23-FB7AF288A431}"/>
              </a:ext>
            </a:extLst>
          </p:cNvPr>
          <p:cNvSpPr txBox="1"/>
          <p:nvPr/>
        </p:nvSpPr>
        <p:spPr>
          <a:xfrm>
            <a:off x="3395032" y="235238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8D9595CB-F88E-4707-AEC7-423E87971249}"/>
              </a:ext>
            </a:extLst>
          </p:cNvPr>
          <p:cNvSpPr txBox="1"/>
          <p:nvPr/>
        </p:nvSpPr>
        <p:spPr>
          <a:xfrm>
            <a:off x="3395032" y="196295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7ECE3DD7-30FC-4C39-B866-4FB93098813F}"/>
              </a:ext>
            </a:extLst>
          </p:cNvPr>
          <p:cNvSpPr txBox="1"/>
          <p:nvPr/>
        </p:nvSpPr>
        <p:spPr>
          <a:xfrm>
            <a:off x="7371327" y="592126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D6A990F-A910-4903-A878-70354301DA66}"/>
              </a:ext>
            </a:extLst>
          </p:cNvPr>
          <p:cNvSpPr txBox="1"/>
          <p:nvPr/>
        </p:nvSpPr>
        <p:spPr>
          <a:xfrm>
            <a:off x="7454036" y="513347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93B34D86-938B-4F06-953A-FCCA54E2D779}"/>
              </a:ext>
            </a:extLst>
          </p:cNvPr>
          <p:cNvSpPr txBox="1"/>
          <p:nvPr/>
        </p:nvSpPr>
        <p:spPr>
          <a:xfrm>
            <a:off x="7410485" y="472618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AD3588A7-FE66-4679-9D42-E3B54859278F}"/>
              </a:ext>
            </a:extLst>
          </p:cNvPr>
          <p:cNvSpPr txBox="1"/>
          <p:nvPr/>
        </p:nvSpPr>
        <p:spPr>
          <a:xfrm>
            <a:off x="8315465" y="433231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BC24ADD1-5BD8-44C6-8DF2-3A75456EDD52}"/>
              </a:ext>
            </a:extLst>
          </p:cNvPr>
          <p:cNvSpPr txBox="1"/>
          <p:nvPr/>
        </p:nvSpPr>
        <p:spPr>
          <a:xfrm>
            <a:off x="7732331" y="393582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70467098-C2C6-4508-AE13-46A516E17E12}"/>
              </a:ext>
            </a:extLst>
          </p:cNvPr>
          <p:cNvSpPr txBox="1"/>
          <p:nvPr/>
        </p:nvSpPr>
        <p:spPr>
          <a:xfrm>
            <a:off x="7986030" y="354584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D414F47B-8933-4C0C-A44C-14B9BF666479}"/>
              </a:ext>
            </a:extLst>
          </p:cNvPr>
          <p:cNvSpPr txBox="1"/>
          <p:nvPr/>
        </p:nvSpPr>
        <p:spPr>
          <a:xfrm>
            <a:off x="8040679" y="315434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5E099E97-5C21-4EEE-920E-307D7A9BF7B5}"/>
              </a:ext>
            </a:extLst>
          </p:cNvPr>
          <p:cNvSpPr txBox="1"/>
          <p:nvPr/>
        </p:nvSpPr>
        <p:spPr>
          <a:xfrm>
            <a:off x="8325356" y="273672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C95618C5-646B-439E-8661-708425C1F9D5}"/>
              </a:ext>
            </a:extLst>
          </p:cNvPr>
          <p:cNvSpPr txBox="1"/>
          <p:nvPr/>
        </p:nvSpPr>
        <p:spPr>
          <a:xfrm>
            <a:off x="7853959" y="233229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F58371D8-D3FD-45CE-A3F1-138E8CDBCAE2}"/>
              </a:ext>
            </a:extLst>
          </p:cNvPr>
          <p:cNvSpPr txBox="1"/>
          <p:nvPr/>
        </p:nvSpPr>
        <p:spPr>
          <a:xfrm>
            <a:off x="8167783" y="197017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C86BAE06-02FB-463F-B49F-AA7917662DA3}"/>
              </a:ext>
            </a:extLst>
          </p:cNvPr>
          <p:cNvSpPr txBox="1"/>
          <p:nvPr/>
        </p:nvSpPr>
        <p:spPr>
          <a:xfrm>
            <a:off x="7355569" y="557519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3377274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488</Words>
  <Application>Microsoft Office PowerPoint</Application>
  <PresentationFormat>Širokoúhlá obrazovka</PresentationFormat>
  <Paragraphs>151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Zdeněk Hanzelin</cp:lastModifiedBy>
  <cp:revision>31</cp:revision>
  <dcterms:created xsi:type="dcterms:W3CDTF">2020-02-09T09:51:31Z</dcterms:created>
  <dcterms:modified xsi:type="dcterms:W3CDTF">2020-03-11T19:29:43Z</dcterms:modified>
</cp:coreProperties>
</file>