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1" r:id="rId11"/>
    <p:sldId id="260" r:id="rId12"/>
    <p:sldId id="259" r:id="rId13"/>
    <p:sldId id="275" r:id="rId14"/>
    <p:sldId id="276" r:id="rId15"/>
    <p:sldId id="277" r:id="rId16"/>
    <p:sldId id="278" r:id="rId17"/>
    <p:sldId id="258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E3D4488-D770-4476-9204-A9C32BCA7D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A784B8F4-C3A6-486F-98D4-081DCAF50B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B61D85B-9620-40F5-B2EF-804E8342C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3449DA2-12B7-46BD-9022-054C2A375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040951C-3643-46CF-99CC-BE4910B7E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633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05564E6-1605-4F3E-BD49-286EB34D1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4D65612-617E-4A1C-85CF-0C644AC7D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A28DC4D-7FB3-402D-8276-6DBA537B2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F94A524-771B-449E-8058-01E31B1A0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78C2072-3471-4F4C-A97E-1415A1D54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451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AA2F70B-8D68-4F6B-8BDA-3EC6C6C10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A9D9FBE-A6E9-4427-9532-0679E5D243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2D0CA03-C604-485D-91F7-4E2CB43FA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5FB073B-16FF-4FC8-8B02-345A764C5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2C6D0BD-D3A7-4A1D-AC6A-9EAEC19FB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4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31C4BC9-A721-4620-AC79-3644F00F3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B9FD1C2-D626-4FB5-9419-DFEC5E0C81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858FC1D9-0572-4869-BFC9-037C6BBF58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F630877-56F0-4202-B5D7-9F3CE18A1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4EE3D59-7FCB-429A-B2E1-C9C51B550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34A745D-9A08-43A7-AFD0-EFB703DB7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877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E1D47BB-28CE-4257-84D4-06DCFD69B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77C4E42-87A9-4141-8FC8-C4B793214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0586A17A-91A4-4EBA-91A9-067C956310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94C3D79-22B7-4B4A-BA2E-FF435D83E8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5EADD923-F2EA-4F82-B005-DEEEC6750E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DFDE1645-9348-438E-910D-B776C95EF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BEBC3E80-8B96-4563-9AC1-FEB40E40E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80E58A5B-6D7F-43D6-8F35-273F9EC7F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676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3E7A4E8-5D58-4766-AAD5-E0986DC36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526D5E01-2272-45D4-B76F-5998DB9FC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D9913119-5087-4222-B15B-C00B94194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7D5E341D-7191-4D83-8E58-B0703331C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449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043773A4-0604-441F-A433-333B5E741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DDFC2BFE-8A67-4F29-B44B-0238FD604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D8D61A0D-8327-4F96-B5D9-F26DC64ED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0225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BFAEEE4-DB8D-4353-A7A0-6BA682DAA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0CFFE26-62EE-4209-9E73-E4B03C777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FB5AD8C3-6D11-4CDF-8D4F-54138EE55C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2F4D315-4CDD-48DD-886E-B443F1643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CFAAD7A-36A6-400E-8E0F-E03219CEC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55284BC-21D3-4A16-8C53-4CEC74BE9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358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7839CC6-5BA6-4E8C-90A4-CBAA69CBC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35F6BF46-F3F4-45EA-BE93-EB2D35B055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12362988-DDC1-4A76-B7F4-36D02FFEA5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63EEFAD7-F286-45A5-8638-88DA1658E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56091B5-1244-4120-A6ED-B51FA616E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7B6724E-5A9A-4A4B-B348-E213E73CC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734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62E42A9-7037-4D4F-98E3-427C70891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F972CD9-CDAE-4AD0-B335-1D8C9B9E0F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56856E8-F8D5-4900-9139-BD75A0D18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1750BD4-970D-4E79-9CC0-F5DC1FD9F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B8CBDBA-F44B-479F-9E83-5E19258AB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939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0C467B9E-5161-4DE8-B87B-5AFF2340C2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476767DE-8F95-45C6-8CBA-DFF5709594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A4E090E-EA0E-4240-B414-B8589C5E3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B8AB85D-B07A-43B3-9937-457C13403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EA0BC53-34C3-4AF4-8EB2-064D21E77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878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017C73A4-5C17-41C3-A2FA-87C3239DD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1F2B895-EC57-43FA-A530-9B8F7AD09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0D20E73-EA54-4295-9EC8-767C037E9C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AE22A-1115-48C7-A500-3BEE6BD9061D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FCD74A7-5C7D-4078-8588-25DB7EF9D3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3150F1D-0FF5-41B4-97C6-2A66703579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2AA3C-8A78-4715-BD07-52202607A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126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grandfather-smiling.html" TargetMode="External"/><Relationship Id="rId3" Type="http://schemas.openxmlformats.org/officeDocument/2006/relationships/hyperlink" Target="http://www.clker.com/clipart-hibiscus-sofi.html" TargetMode="External"/><Relationship Id="rId7" Type="http://schemas.openxmlformats.org/officeDocument/2006/relationships/hyperlink" Target="http://www.clker.com/clipart-12187.html" TargetMode="External"/><Relationship Id="rId2" Type="http://schemas.openxmlformats.org/officeDocument/2006/relationships/hyperlink" Target="http://www.clker.com/clipart-tv-antenna-1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12190.html" TargetMode="External"/><Relationship Id="rId11" Type="http://schemas.openxmlformats.org/officeDocument/2006/relationships/hyperlink" Target="http://www.clker.com/clipart-ice-cream-5.html" TargetMode="External"/><Relationship Id="rId5" Type="http://schemas.openxmlformats.org/officeDocument/2006/relationships/hyperlink" Target="http://www.clker.com/clipart-blonde-boy-combed-hair.html" TargetMode="External"/><Relationship Id="rId10" Type="http://schemas.openxmlformats.org/officeDocument/2006/relationships/hyperlink" Target="http://www.clker.com/clipart-male-cartoon-with-gotee.html" TargetMode="External"/><Relationship Id="rId4" Type="http://schemas.openxmlformats.org/officeDocument/2006/relationships/hyperlink" Target="http://www.clker.com/clipart-67627.html" TargetMode="External"/><Relationship Id="rId9" Type="http://schemas.openxmlformats.org/officeDocument/2006/relationships/hyperlink" Target="http://www.clker.com/clipart-milf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4DF957F3-B609-4F3E-83BA-6ED2818E5FE8}"/>
              </a:ext>
            </a:extLst>
          </p:cNvPr>
          <p:cNvSpPr txBox="1"/>
          <p:nvPr/>
        </p:nvSpPr>
        <p:spPr>
          <a:xfrm>
            <a:off x="3485322" y="2451652"/>
            <a:ext cx="33201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Dělení číslem 8</a:t>
            </a:r>
          </a:p>
        </p:txBody>
      </p:sp>
    </p:spTree>
    <p:extLst>
      <p:ext uri="{BB962C8B-B14F-4D97-AF65-F5344CB8AC3E}">
        <p14:creationId xmlns:p14="http://schemas.microsoft.com/office/powerpoint/2010/main" val="2628820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0F419A-2EAB-4BF0-AA34-BF41377A8582}"/>
              </a:ext>
            </a:extLst>
          </p:cNvPr>
          <p:cNvSpPr/>
          <p:nvPr/>
        </p:nvSpPr>
        <p:spPr>
          <a:xfrm>
            <a:off x="1034618" y="2096294"/>
            <a:ext cx="8666921" cy="463848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A17EE6-EC45-41BF-A6D3-6EB64477659B}"/>
              </a:ext>
            </a:extLst>
          </p:cNvPr>
          <p:cNvSpPr/>
          <p:nvPr/>
        </p:nvSpPr>
        <p:spPr>
          <a:xfrm>
            <a:off x="1033670" y="1060172"/>
            <a:ext cx="8666921" cy="1039891"/>
          </a:xfrm>
          <a:custGeom>
            <a:avLst/>
            <a:gdLst>
              <a:gd name="connsiteX0" fmla="*/ 0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0 w 8666921"/>
              <a:gd name="connsiteY4" fmla="*/ 0 h 914400"/>
              <a:gd name="connsiteX0" fmla="*/ 530087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530087 w 8666921"/>
              <a:gd name="connsiteY4" fmla="*/ 0 h 914400"/>
              <a:gd name="connsiteX0" fmla="*/ 530087 w 8666921"/>
              <a:gd name="connsiteY0" fmla="*/ 26505 h 940905"/>
              <a:gd name="connsiteX1" fmla="*/ 8070573 w 8666921"/>
              <a:gd name="connsiteY1" fmla="*/ 0 h 940905"/>
              <a:gd name="connsiteX2" fmla="*/ 8666921 w 8666921"/>
              <a:gd name="connsiteY2" fmla="*/ 940905 h 940905"/>
              <a:gd name="connsiteX3" fmla="*/ 0 w 8666921"/>
              <a:gd name="connsiteY3" fmla="*/ 940905 h 940905"/>
              <a:gd name="connsiteX4" fmla="*/ 530087 w 8666921"/>
              <a:gd name="connsiteY4" fmla="*/ 26505 h 940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66921" h="940905">
                <a:moveTo>
                  <a:pt x="530087" y="26505"/>
                </a:moveTo>
                <a:lnTo>
                  <a:pt x="8070573" y="0"/>
                </a:lnTo>
                <a:lnTo>
                  <a:pt x="8666921" y="940905"/>
                </a:lnTo>
                <a:lnTo>
                  <a:pt x="0" y="940905"/>
                </a:lnTo>
                <a:lnTo>
                  <a:pt x="530087" y="26505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AD6CD8E-DE11-4EEA-B772-CFF4857B4B90}"/>
              </a:ext>
            </a:extLst>
          </p:cNvPr>
          <p:cNvSpPr/>
          <p:nvPr/>
        </p:nvSpPr>
        <p:spPr>
          <a:xfrm>
            <a:off x="1431234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5D30980-718E-4568-BDD5-099A0489699F}"/>
              </a:ext>
            </a:extLst>
          </p:cNvPr>
          <p:cNvSpPr/>
          <p:nvPr/>
        </p:nvSpPr>
        <p:spPr>
          <a:xfrm>
            <a:off x="5486398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C2782FE-BE2B-440B-8B00-18429624FDA8}"/>
              </a:ext>
            </a:extLst>
          </p:cNvPr>
          <p:cNvSpPr/>
          <p:nvPr/>
        </p:nvSpPr>
        <p:spPr>
          <a:xfrm>
            <a:off x="7626624" y="2329072"/>
            <a:ext cx="1742663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EE73584-72E5-4A0D-ABCC-C50963569333}"/>
              </a:ext>
            </a:extLst>
          </p:cNvPr>
          <p:cNvSpPr/>
          <p:nvPr/>
        </p:nvSpPr>
        <p:spPr>
          <a:xfrm>
            <a:off x="3467928" y="2329072"/>
            <a:ext cx="1634986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FE5C09F-E429-4093-A5B1-123DCA6AD3D1}"/>
              </a:ext>
            </a:extLst>
          </p:cNvPr>
          <p:cNvSpPr/>
          <p:nvPr/>
        </p:nvSpPr>
        <p:spPr>
          <a:xfrm>
            <a:off x="1015827" y="6104215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zpoždění 20">
            <a:extLst>
              <a:ext uri="{FF2B5EF4-FFF2-40B4-BE49-F238E27FC236}">
                <a16:creationId xmlns:a16="http://schemas.microsoft.com/office/drawing/2014/main" id="{AB2BE3D5-B839-46E2-ACA8-8462CBD7B923}"/>
              </a:ext>
            </a:extLst>
          </p:cNvPr>
          <p:cNvSpPr/>
          <p:nvPr/>
        </p:nvSpPr>
        <p:spPr>
          <a:xfrm rot="16200000">
            <a:off x="4650235" y="5203520"/>
            <a:ext cx="1468485" cy="1562684"/>
          </a:xfrm>
          <a:prstGeom prst="flowChartDelay">
            <a:avLst/>
          </a:prstGeom>
          <a:blipFill>
            <a:blip r:embed="rId3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8E928D68-1F1E-41AC-8363-B4BFCFFCDCBE}"/>
              </a:ext>
            </a:extLst>
          </p:cNvPr>
          <p:cNvSpPr/>
          <p:nvPr/>
        </p:nvSpPr>
        <p:spPr>
          <a:xfrm>
            <a:off x="1033668" y="4384122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B700AF3-6FE8-459A-9B77-8588AB686B6C}"/>
              </a:ext>
            </a:extLst>
          </p:cNvPr>
          <p:cNvSpPr/>
          <p:nvPr/>
        </p:nvSpPr>
        <p:spPr>
          <a:xfrm>
            <a:off x="2849217" y="834887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2CD498BB-470B-4B49-A40E-3C3F8315A8CB}"/>
              </a:ext>
            </a:extLst>
          </p:cNvPr>
          <p:cNvSpPr/>
          <p:nvPr/>
        </p:nvSpPr>
        <p:spPr>
          <a:xfrm>
            <a:off x="7351165" y="843855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9811B15C-31AA-4B90-90FF-5EB78DFB1F8B}"/>
              </a:ext>
            </a:extLst>
          </p:cNvPr>
          <p:cNvCxnSpPr>
            <a:cxnSpLocks/>
            <a:endCxn id="3" idx="0"/>
          </p:cNvCxnSpPr>
          <p:nvPr/>
        </p:nvCxnSpPr>
        <p:spPr>
          <a:xfrm>
            <a:off x="1563757" y="414072"/>
            <a:ext cx="0" cy="67539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4CF4979-9B8A-4D20-A974-2F43867C0B27}"/>
              </a:ext>
            </a:extLst>
          </p:cNvPr>
          <p:cNvCxnSpPr>
            <a:cxnSpLocks/>
          </p:cNvCxnSpPr>
          <p:nvPr/>
        </p:nvCxnSpPr>
        <p:spPr>
          <a:xfrm>
            <a:off x="9110870" y="414072"/>
            <a:ext cx="0" cy="672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1" name="Obrázek 30">
            <a:extLst>
              <a:ext uri="{FF2B5EF4-FFF2-40B4-BE49-F238E27FC236}">
                <a16:creationId xmlns:a16="http://schemas.microsoft.com/office/drawing/2014/main" id="{2ED578EA-24E9-4DD2-B988-B8F492785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569" y="279223"/>
            <a:ext cx="1644080" cy="782680"/>
          </a:xfrm>
          <a:prstGeom prst="rect">
            <a:avLst/>
          </a:prstGeom>
        </p:spPr>
      </p:pic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704632D7-5C14-4DCD-996A-BDF058011147}"/>
              </a:ext>
            </a:extLst>
          </p:cNvPr>
          <p:cNvCxnSpPr/>
          <p:nvPr/>
        </p:nvCxnSpPr>
        <p:spPr>
          <a:xfrm>
            <a:off x="5486398" y="728870"/>
            <a:ext cx="0" cy="6758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C7A05D3E-5F43-4DC5-B38F-7B0D548BC7FF}"/>
              </a:ext>
            </a:extLst>
          </p:cNvPr>
          <p:cNvGrpSpPr/>
          <p:nvPr/>
        </p:nvGrpSpPr>
        <p:grpSpPr>
          <a:xfrm>
            <a:off x="8059622" y="1103451"/>
            <a:ext cx="1140060" cy="834826"/>
            <a:chOff x="10053059" y="776360"/>
            <a:chExt cx="1567409" cy="1239059"/>
          </a:xfrm>
        </p:grpSpPr>
        <p:sp>
          <p:nvSpPr>
            <p:cNvPr id="34" name="Vývojový diagram: zpoždění 33">
              <a:extLst>
                <a:ext uri="{FF2B5EF4-FFF2-40B4-BE49-F238E27FC236}">
                  <a16:creationId xmlns:a16="http://schemas.microsoft.com/office/drawing/2014/main" id="{565F1B73-8A34-406F-8D56-246C95721CC3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zpoždění 34">
              <a:extLst>
                <a:ext uri="{FF2B5EF4-FFF2-40B4-BE49-F238E27FC236}">
                  <a16:creationId xmlns:a16="http://schemas.microsoft.com/office/drawing/2014/main" id="{7E71C066-B770-452A-A8AC-A830E6BC5676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zpoždění 35">
              <a:extLst>
                <a:ext uri="{FF2B5EF4-FFF2-40B4-BE49-F238E27FC236}">
                  <a16:creationId xmlns:a16="http://schemas.microsoft.com/office/drawing/2014/main" id="{B1AB69FA-61DA-4F4F-8C33-E807ABB605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zpoždění 36">
              <a:extLst>
                <a:ext uri="{FF2B5EF4-FFF2-40B4-BE49-F238E27FC236}">
                  <a16:creationId xmlns:a16="http://schemas.microsoft.com/office/drawing/2014/main" id="{9BD628DA-B638-459B-AB3A-90CA68CDC5B5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zpoždění 37">
              <a:extLst>
                <a:ext uri="{FF2B5EF4-FFF2-40B4-BE49-F238E27FC236}">
                  <a16:creationId xmlns:a16="http://schemas.microsoft.com/office/drawing/2014/main" id="{A852A754-F208-4849-B7D1-0910F381453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zpoždění 38">
              <a:extLst>
                <a:ext uri="{FF2B5EF4-FFF2-40B4-BE49-F238E27FC236}">
                  <a16:creationId xmlns:a16="http://schemas.microsoft.com/office/drawing/2014/main" id="{2637757C-C181-4820-ACEA-FECFF7742164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zpoždění 39">
              <a:extLst>
                <a:ext uri="{FF2B5EF4-FFF2-40B4-BE49-F238E27FC236}">
                  <a16:creationId xmlns:a16="http://schemas.microsoft.com/office/drawing/2014/main" id="{430404B8-A346-4BED-91C7-671B68AB269B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zpoždění 40">
              <a:extLst>
                <a:ext uri="{FF2B5EF4-FFF2-40B4-BE49-F238E27FC236}">
                  <a16:creationId xmlns:a16="http://schemas.microsoft.com/office/drawing/2014/main" id="{60D3AC26-3E3E-4C6D-8CDE-56F5CB90402F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zpoždění 41">
              <a:extLst>
                <a:ext uri="{FF2B5EF4-FFF2-40B4-BE49-F238E27FC236}">
                  <a16:creationId xmlns:a16="http://schemas.microsoft.com/office/drawing/2014/main" id="{F22DBD94-2CE8-42D8-8A40-BA203F10C809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zpoždění 42">
              <a:extLst>
                <a:ext uri="{FF2B5EF4-FFF2-40B4-BE49-F238E27FC236}">
                  <a16:creationId xmlns:a16="http://schemas.microsoft.com/office/drawing/2014/main" id="{1BD55A0F-93B8-474A-9DF3-B63ADF98D34D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zpoždění 43">
              <a:extLst>
                <a:ext uri="{FF2B5EF4-FFF2-40B4-BE49-F238E27FC236}">
                  <a16:creationId xmlns:a16="http://schemas.microsoft.com/office/drawing/2014/main" id="{0889FE3A-E801-4618-8F11-E0B919D7B7DA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zpoždění 44">
              <a:extLst>
                <a:ext uri="{FF2B5EF4-FFF2-40B4-BE49-F238E27FC236}">
                  <a16:creationId xmlns:a16="http://schemas.microsoft.com/office/drawing/2014/main" id="{7D747AA2-1FC6-47DF-8A9E-A584765AE69C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zpoždění 45">
              <a:extLst>
                <a:ext uri="{FF2B5EF4-FFF2-40B4-BE49-F238E27FC236}">
                  <a16:creationId xmlns:a16="http://schemas.microsoft.com/office/drawing/2014/main" id="{1D3D3C01-3F94-4B43-82AD-38B47ACD666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zpoždění 46">
              <a:extLst>
                <a:ext uri="{FF2B5EF4-FFF2-40B4-BE49-F238E27FC236}">
                  <a16:creationId xmlns:a16="http://schemas.microsoft.com/office/drawing/2014/main" id="{40E7BB53-BD5C-48EF-88A2-8BEEAAA2B7F9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zpoždění 47">
              <a:extLst>
                <a:ext uri="{FF2B5EF4-FFF2-40B4-BE49-F238E27FC236}">
                  <a16:creationId xmlns:a16="http://schemas.microsoft.com/office/drawing/2014/main" id="{77BC0F96-CC78-449B-818E-CAC0B511F49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zpoždění 48">
              <a:extLst>
                <a:ext uri="{FF2B5EF4-FFF2-40B4-BE49-F238E27FC236}">
                  <a16:creationId xmlns:a16="http://schemas.microsoft.com/office/drawing/2014/main" id="{8224B799-9411-4ECC-8D77-FB0A9FB75848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zpoždění 49">
              <a:extLst>
                <a:ext uri="{FF2B5EF4-FFF2-40B4-BE49-F238E27FC236}">
                  <a16:creationId xmlns:a16="http://schemas.microsoft.com/office/drawing/2014/main" id="{3109E37A-2131-4D16-8FFA-5E8A669E021C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zpoždění 50">
              <a:extLst>
                <a:ext uri="{FF2B5EF4-FFF2-40B4-BE49-F238E27FC236}">
                  <a16:creationId xmlns:a16="http://schemas.microsoft.com/office/drawing/2014/main" id="{1FB01C25-5F43-44E4-B3B3-08B4E3F520E9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ývojový diagram: zpoždění 51">
              <a:extLst>
                <a:ext uri="{FF2B5EF4-FFF2-40B4-BE49-F238E27FC236}">
                  <a16:creationId xmlns:a16="http://schemas.microsoft.com/office/drawing/2014/main" id="{B7C4AC03-95CB-496F-B697-B49A6370A821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zpoždění 52">
              <a:extLst>
                <a:ext uri="{FF2B5EF4-FFF2-40B4-BE49-F238E27FC236}">
                  <a16:creationId xmlns:a16="http://schemas.microsoft.com/office/drawing/2014/main" id="{B8B32117-0F76-405D-BE78-BACD6CFBD3C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1480D0B9-56D2-4F15-842F-D68C45DD22AA}"/>
              </a:ext>
            </a:extLst>
          </p:cNvPr>
          <p:cNvGrpSpPr/>
          <p:nvPr/>
        </p:nvGrpSpPr>
        <p:grpSpPr>
          <a:xfrm>
            <a:off x="3614810" y="1126310"/>
            <a:ext cx="1140060" cy="834826"/>
            <a:chOff x="10053059" y="776360"/>
            <a:chExt cx="1567409" cy="1239059"/>
          </a:xfrm>
        </p:grpSpPr>
        <p:sp>
          <p:nvSpPr>
            <p:cNvPr id="56" name="Vývojový diagram: zpoždění 55">
              <a:extLst>
                <a:ext uri="{FF2B5EF4-FFF2-40B4-BE49-F238E27FC236}">
                  <a16:creationId xmlns:a16="http://schemas.microsoft.com/office/drawing/2014/main" id="{488B6375-02D8-452B-875C-E2DE4B9CB4DF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zpoždění 56">
              <a:extLst>
                <a:ext uri="{FF2B5EF4-FFF2-40B4-BE49-F238E27FC236}">
                  <a16:creationId xmlns:a16="http://schemas.microsoft.com/office/drawing/2014/main" id="{61AA6BB3-862F-4594-B491-05D9C0BAC19A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zpoždění 57">
              <a:extLst>
                <a:ext uri="{FF2B5EF4-FFF2-40B4-BE49-F238E27FC236}">
                  <a16:creationId xmlns:a16="http://schemas.microsoft.com/office/drawing/2014/main" id="{7E9231B3-9241-41F2-AB9B-CD173E21AD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zpoždění 58">
              <a:extLst>
                <a:ext uri="{FF2B5EF4-FFF2-40B4-BE49-F238E27FC236}">
                  <a16:creationId xmlns:a16="http://schemas.microsoft.com/office/drawing/2014/main" id="{A7D3FC5B-8A08-439D-A3E4-8C774E470A5C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zpoždění 59">
              <a:extLst>
                <a:ext uri="{FF2B5EF4-FFF2-40B4-BE49-F238E27FC236}">
                  <a16:creationId xmlns:a16="http://schemas.microsoft.com/office/drawing/2014/main" id="{865C0E86-374F-44C4-B1CE-A15B75A35F4A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zpoždění 60">
              <a:extLst>
                <a:ext uri="{FF2B5EF4-FFF2-40B4-BE49-F238E27FC236}">
                  <a16:creationId xmlns:a16="http://schemas.microsoft.com/office/drawing/2014/main" id="{DF6A4366-9FC0-43A7-9410-3C741E11C20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zpoždění 61">
              <a:extLst>
                <a:ext uri="{FF2B5EF4-FFF2-40B4-BE49-F238E27FC236}">
                  <a16:creationId xmlns:a16="http://schemas.microsoft.com/office/drawing/2014/main" id="{59545283-69A5-4762-A994-4E972C9E1471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zpoždění 62">
              <a:extLst>
                <a:ext uri="{FF2B5EF4-FFF2-40B4-BE49-F238E27FC236}">
                  <a16:creationId xmlns:a16="http://schemas.microsoft.com/office/drawing/2014/main" id="{6B50E30C-DD5F-403F-934A-2CEF88FE0C20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zpoždění 63">
              <a:extLst>
                <a:ext uri="{FF2B5EF4-FFF2-40B4-BE49-F238E27FC236}">
                  <a16:creationId xmlns:a16="http://schemas.microsoft.com/office/drawing/2014/main" id="{FDD91E99-A20C-457A-A9AC-D37F1867EDF7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zpoždění 64">
              <a:extLst>
                <a:ext uri="{FF2B5EF4-FFF2-40B4-BE49-F238E27FC236}">
                  <a16:creationId xmlns:a16="http://schemas.microsoft.com/office/drawing/2014/main" id="{FC643071-4014-4BD9-BC0D-87E1EB94990E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zpoždění 65">
              <a:extLst>
                <a:ext uri="{FF2B5EF4-FFF2-40B4-BE49-F238E27FC236}">
                  <a16:creationId xmlns:a16="http://schemas.microsoft.com/office/drawing/2014/main" id="{CD03375A-6A79-4A06-9DC1-000AC4342CBE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zpoždění 66">
              <a:extLst>
                <a:ext uri="{FF2B5EF4-FFF2-40B4-BE49-F238E27FC236}">
                  <a16:creationId xmlns:a16="http://schemas.microsoft.com/office/drawing/2014/main" id="{A0E89589-1F80-4974-9A57-1DA590C440B7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zpoždění 67">
              <a:extLst>
                <a:ext uri="{FF2B5EF4-FFF2-40B4-BE49-F238E27FC236}">
                  <a16:creationId xmlns:a16="http://schemas.microsoft.com/office/drawing/2014/main" id="{9440C34F-C911-4798-8B1B-2F426B4DB9AC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zpoždění 68">
              <a:extLst>
                <a:ext uri="{FF2B5EF4-FFF2-40B4-BE49-F238E27FC236}">
                  <a16:creationId xmlns:a16="http://schemas.microsoft.com/office/drawing/2014/main" id="{B42C9277-FAB5-4047-8151-07FCF725F6B0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zpoždění 69">
              <a:extLst>
                <a:ext uri="{FF2B5EF4-FFF2-40B4-BE49-F238E27FC236}">
                  <a16:creationId xmlns:a16="http://schemas.microsoft.com/office/drawing/2014/main" id="{4399A01E-2E57-4554-9E3A-1395F19AFDA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zpoždění 70">
              <a:extLst>
                <a:ext uri="{FF2B5EF4-FFF2-40B4-BE49-F238E27FC236}">
                  <a16:creationId xmlns:a16="http://schemas.microsoft.com/office/drawing/2014/main" id="{C2801742-76C1-4D00-AE52-914143B3A18A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zpoždění 71">
              <a:extLst>
                <a:ext uri="{FF2B5EF4-FFF2-40B4-BE49-F238E27FC236}">
                  <a16:creationId xmlns:a16="http://schemas.microsoft.com/office/drawing/2014/main" id="{0A5A2870-39D6-4B0B-944E-71912F913D91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zpoždění 72">
              <a:extLst>
                <a:ext uri="{FF2B5EF4-FFF2-40B4-BE49-F238E27FC236}">
                  <a16:creationId xmlns:a16="http://schemas.microsoft.com/office/drawing/2014/main" id="{FFDD6757-4407-4416-ADA2-4A0769B62F51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zpoždění 73">
              <a:extLst>
                <a:ext uri="{FF2B5EF4-FFF2-40B4-BE49-F238E27FC236}">
                  <a16:creationId xmlns:a16="http://schemas.microsoft.com/office/drawing/2014/main" id="{1E8B594D-A5F8-4357-AEA9-1B7158722E32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zpoždění 74">
              <a:extLst>
                <a:ext uri="{FF2B5EF4-FFF2-40B4-BE49-F238E27FC236}">
                  <a16:creationId xmlns:a16="http://schemas.microsoft.com/office/drawing/2014/main" id="{3AAA5F7B-D0AC-4EB8-883A-F57FF4CA69DB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>
            <a:extLst>
              <a:ext uri="{FF2B5EF4-FFF2-40B4-BE49-F238E27FC236}">
                <a16:creationId xmlns:a16="http://schemas.microsoft.com/office/drawing/2014/main" id="{BDAF8D87-A530-478F-AE74-734A4D87A42C}"/>
              </a:ext>
            </a:extLst>
          </p:cNvPr>
          <p:cNvGrpSpPr/>
          <p:nvPr/>
        </p:nvGrpSpPr>
        <p:grpSpPr>
          <a:xfrm>
            <a:off x="1554093" y="1142551"/>
            <a:ext cx="1140060" cy="834826"/>
            <a:chOff x="10053059" y="776360"/>
            <a:chExt cx="1567409" cy="1239059"/>
          </a:xfrm>
        </p:grpSpPr>
        <p:sp>
          <p:nvSpPr>
            <p:cNvPr id="77" name="Vývojový diagram: zpoždění 76">
              <a:extLst>
                <a:ext uri="{FF2B5EF4-FFF2-40B4-BE49-F238E27FC236}">
                  <a16:creationId xmlns:a16="http://schemas.microsoft.com/office/drawing/2014/main" id="{C433B0A6-2209-464F-9A35-9F5D495CD0D6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ývojový diagram: zpoždění 77">
              <a:extLst>
                <a:ext uri="{FF2B5EF4-FFF2-40B4-BE49-F238E27FC236}">
                  <a16:creationId xmlns:a16="http://schemas.microsoft.com/office/drawing/2014/main" id="{F2561C0A-FB2C-4A74-9887-E49599760D9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ývojový diagram: zpoždění 78">
              <a:extLst>
                <a:ext uri="{FF2B5EF4-FFF2-40B4-BE49-F238E27FC236}">
                  <a16:creationId xmlns:a16="http://schemas.microsoft.com/office/drawing/2014/main" id="{BF604B73-99CB-42ED-B934-B320ECA1E146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ývojový diagram: zpoždění 79">
              <a:extLst>
                <a:ext uri="{FF2B5EF4-FFF2-40B4-BE49-F238E27FC236}">
                  <a16:creationId xmlns:a16="http://schemas.microsoft.com/office/drawing/2014/main" id="{3BB99031-7FA0-434C-A9D0-C6DB3BE60BC6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ývojový diagram: zpoždění 80">
              <a:extLst>
                <a:ext uri="{FF2B5EF4-FFF2-40B4-BE49-F238E27FC236}">
                  <a16:creationId xmlns:a16="http://schemas.microsoft.com/office/drawing/2014/main" id="{A067E5C7-7B28-46A9-B577-BE4549730CE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ývojový diagram: zpoždění 81">
              <a:extLst>
                <a:ext uri="{FF2B5EF4-FFF2-40B4-BE49-F238E27FC236}">
                  <a16:creationId xmlns:a16="http://schemas.microsoft.com/office/drawing/2014/main" id="{B3F10885-5167-4253-8B87-7B4292D028A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ývojový diagram: zpoždění 82">
              <a:extLst>
                <a:ext uri="{FF2B5EF4-FFF2-40B4-BE49-F238E27FC236}">
                  <a16:creationId xmlns:a16="http://schemas.microsoft.com/office/drawing/2014/main" id="{7359A9F9-0FBA-4F1E-8281-C8664003B0D6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ývojový diagram: zpoždění 83">
              <a:extLst>
                <a:ext uri="{FF2B5EF4-FFF2-40B4-BE49-F238E27FC236}">
                  <a16:creationId xmlns:a16="http://schemas.microsoft.com/office/drawing/2014/main" id="{40EB24DE-1361-433A-AE31-42BADF8CEEB9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zpoždění 84">
              <a:extLst>
                <a:ext uri="{FF2B5EF4-FFF2-40B4-BE49-F238E27FC236}">
                  <a16:creationId xmlns:a16="http://schemas.microsoft.com/office/drawing/2014/main" id="{DA632D0D-E5F6-4F07-AA39-134A1D9D38C5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zpoždění 85">
              <a:extLst>
                <a:ext uri="{FF2B5EF4-FFF2-40B4-BE49-F238E27FC236}">
                  <a16:creationId xmlns:a16="http://schemas.microsoft.com/office/drawing/2014/main" id="{057DD71D-1136-461F-9AA6-6D1BC4D956B9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zpoždění 86">
              <a:extLst>
                <a:ext uri="{FF2B5EF4-FFF2-40B4-BE49-F238E27FC236}">
                  <a16:creationId xmlns:a16="http://schemas.microsoft.com/office/drawing/2014/main" id="{E414FBD3-6DCA-43E3-9C07-E360D1A48067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zpoždění 87">
              <a:extLst>
                <a:ext uri="{FF2B5EF4-FFF2-40B4-BE49-F238E27FC236}">
                  <a16:creationId xmlns:a16="http://schemas.microsoft.com/office/drawing/2014/main" id="{A56419C5-9511-4142-8746-C5D752D25855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zpoždění 88">
              <a:extLst>
                <a:ext uri="{FF2B5EF4-FFF2-40B4-BE49-F238E27FC236}">
                  <a16:creationId xmlns:a16="http://schemas.microsoft.com/office/drawing/2014/main" id="{424FA4FE-49CA-4E77-9A08-F29FB0A00312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zpoždění 89">
              <a:extLst>
                <a:ext uri="{FF2B5EF4-FFF2-40B4-BE49-F238E27FC236}">
                  <a16:creationId xmlns:a16="http://schemas.microsoft.com/office/drawing/2014/main" id="{D838F6A0-8C22-4E19-AF8E-A6696C2C09DC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zpoždění 90">
              <a:extLst>
                <a:ext uri="{FF2B5EF4-FFF2-40B4-BE49-F238E27FC236}">
                  <a16:creationId xmlns:a16="http://schemas.microsoft.com/office/drawing/2014/main" id="{E0D9AEDC-4219-4206-BC75-D353183E0788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ývojový diagram: zpoždění 91">
              <a:extLst>
                <a:ext uri="{FF2B5EF4-FFF2-40B4-BE49-F238E27FC236}">
                  <a16:creationId xmlns:a16="http://schemas.microsoft.com/office/drawing/2014/main" id="{3BE96F47-408E-4989-975C-0DC05B82B756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ývojový diagram: zpoždění 92">
              <a:extLst>
                <a:ext uri="{FF2B5EF4-FFF2-40B4-BE49-F238E27FC236}">
                  <a16:creationId xmlns:a16="http://schemas.microsoft.com/office/drawing/2014/main" id="{CB4A5669-94A6-4E6E-9042-4DCF6EB04D24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ývojový diagram: zpoždění 93">
              <a:extLst>
                <a:ext uri="{FF2B5EF4-FFF2-40B4-BE49-F238E27FC236}">
                  <a16:creationId xmlns:a16="http://schemas.microsoft.com/office/drawing/2014/main" id="{8FA505E9-B0FD-443B-82AD-9E3C42249D15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zpoždění 94">
              <a:extLst>
                <a:ext uri="{FF2B5EF4-FFF2-40B4-BE49-F238E27FC236}">
                  <a16:creationId xmlns:a16="http://schemas.microsoft.com/office/drawing/2014/main" id="{9282DA23-1399-48FB-A1D3-7EF4322E8C67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ývojový diagram: zpoždění 95">
              <a:extLst>
                <a:ext uri="{FF2B5EF4-FFF2-40B4-BE49-F238E27FC236}">
                  <a16:creationId xmlns:a16="http://schemas.microsoft.com/office/drawing/2014/main" id="{56A6D14F-13B0-4B44-AB1E-6295F6B5E645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7" name="Skupina 96">
            <a:extLst>
              <a:ext uri="{FF2B5EF4-FFF2-40B4-BE49-F238E27FC236}">
                <a16:creationId xmlns:a16="http://schemas.microsoft.com/office/drawing/2014/main" id="{4859814A-286E-4014-8B66-9AB8C5E7854E}"/>
              </a:ext>
            </a:extLst>
          </p:cNvPr>
          <p:cNvGrpSpPr/>
          <p:nvPr/>
        </p:nvGrpSpPr>
        <p:grpSpPr>
          <a:xfrm>
            <a:off x="6095748" y="1096590"/>
            <a:ext cx="1140060" cy="834826"/>
            <a:chOff x="10053059" y="776360"/>
            <a:chExt cx="1567409" cy="1239059"/>
          </a:xfrm>
        </p:grpSpPr>
        <p:sp>
          <p:nvSpPr>
            <p:cNvPr id="98" name="Vývojový diagram: zpoždění 97">
              <a:extLst>
                <a:ext uri="{FF2B5EF4-FFF2-40B4-BE49-F238E27FC236}">
                  <a16:creationId xmlns:a16="http://schemas.microsoft.com/office/drawing/2014/main" id="{B65D3AE6-43B0-47AF-BCC5-9B483743D28A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ývojový diagram: zpoždění 98">
              <a:extLst>
                <a:ext uri="{FF2B5EF4-FFF2-40B4-BE49-F238E27FC236}">
                  <a16:creationId xmlns:a16="http://schemas.microsoft.com/office/drawing/2014/main" id="{975CB5B9-37FB-4AE6-8E95-A413930967A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ývojový diagram: zpoždění 99">
              <a:extLst>
                <a:ext uri="{FF2B5EF4-FFF2-40B4-BE49-F238E27FC236}">
                  <a16:creationId xmlns:a16="http://schemas.microsoft.com/office/drawing/2014/main" id="{DFC61D4C-6C7D-423E-B5C2-E94591865020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zpoždění 100">
              <a:extLst>
                <a:ext uri="{FF2B5EF4-FFF2-40B4-BE49-F238E27FC236}">
                  <a16:creationId xmlns:a16="http://schemas.microsoft.com/office/drawing/2014/main" id="{95583646-787D-420F-8354-DB0860CF7940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zpoždění 101">
              <a:extLst>
                <a:ext uri="{FF2B5EF4-FFF2-40B4-BE49-F238E27FC236}">
                  <a16:creationId xmlns:a16="http://schemas.microsoft.com/office/drawing/2014/main" id="{065746EB-0226-4DC3-81EF-B63822728285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zpoždění 102">
              <a:extLst>
                <a:ext uri="{FF2B5EF4-FFF2-40B4-BE49-F238E27FC236}">
                  <a16:creationId xmlns:a16="http://schemas.microsoft.com/office/drawing/2014/main" id="{00B08FF8-878B-4247-8EA8-13983298B477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zpoždění 103">
              <a:extLst>
                <a:ext uri="{FF2B5EF4-FFF2-40B4-BE49-F238E27FC236}">
                  <a16:creationId xmlns:a16="http://schemas.microsoft.com/office/drawing/2014/main" id="{4F2DF82A-98C6-4D32-865D-E70C443354A7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zpoždění 104">
              <a:extLst>
                <a:ext uri="{FF2B5EF4-FFF2-40B4-BE49-F238E27FC236}">
                  <a16:creationId xmlns:a16="http://schemas.microsoft.com/office/drawing/2014/main" id="{2351D304-DA16-4C6C-AA98-2B5472DF906D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zpoždění 105">
              <a:extLst>
                <a:ext uri="{FF2B5EF4-FFF2-40B4-BE49-F238E27FC236}">
                  <a16:creationId xmlns:a16="http://schemas.microsoft.com/office/drawing/2014/main" id="{FCC1600D-4633-4DE1-8CC8-DB98090E73AD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zpoždění 106">
              <a:extLst>
                <a:ext uri="{FF2B5EF4-FFF2-40B4-BE49-F238E27FC236}">
                  <a16:creationId xmlns:a16="http://schemas.microsoft.com/office/drawing/2014/main" id="{845DD1E3-AE31-461A-BF6D-69462149556B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Vývojový diagram: zpoždění 107">
              <a:extLst>
                <a:ext uri="{FF2B5EF4-FFF2-40B4-BE49-F238E27FC236}">
                  <a16:creationId xmlns:a16="http://schemas.microsoft.com/office/drawing/2014/main" id="{91A056F0-A489-4D0B-869F-0638ACF93E20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Vývojový diagram: zpoždění 108">
              <a:extLst>
                <a:ext uri="{FF2B5EF4-FFF2-40B4-BE49-F238E27FC236}">
                  <a16:creationId xmlns:a16="http://schemas.microsoft.com/office/drawing/2014/main" id="{F4C030DA-DDE3-47F5-B74E-DF2AEF21F0E6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ývojový diagram: zpoždění 109">
              <a:extLst>
                <a:ext uri="{FF2B5EF4-FFF2-40B4-BE49-F238E27FC236}">
                  <a16:creationId xmlns:a16="http://schemas.microsoft.com/office/drawing/2014/main" id="{B32C61F0-E96E-486B-B8BC-1B346008AD7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ývojový diagram: zpoždění 110">
              <a:extLst>
                <a:ext uri="{FF2B5EF4-FFF2-40B4-BE49-F238E27FC236}">
                  <a16:creationId xmlns:a16="http://schemas.microsoft.com/office/drawing/2014/main" id="{DEF1A273-936A-4483-AA65-1F2A86ED71CB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ývojový diagram: zpoždění 111">
              <a:extLst>
                <a:ext uri="{FF2B5EF4-FFF2-40B4-BE49-F238E27FC236}">
                  <a16:creationId xmlns:a16="http://schemas.microsoft.com/office/drawing/2014/main" id="{6CFD6EAB-D179-4726-A98A-C964D7EBB235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Vývojový diagram: zpoždění 112">
              <a:extLst>
                <a:ext uri="{FF2B5EF4-FFF2-40B4-BE49-F238E27FC236}">
                  <a16:creationId xmlns:a16="http://schemas.microsoft.com/office/drawing/2014/main" id="{1D92D098-C0E4-4542-9BDD-EF5F065F96A2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Vývojový diagram: zpoždění 113">
              <a:extLst>
                <a:ext uri="{FF2B5EF4-FFF2-40B4-BE49-F238E27FC236}">
                  <a16:creationId xmlns:a16="http://schemas.microsoft.com/office/drawing/2014/main" id="{8B084269-BB7A-4828-B6EB-ED8B4E6C46B7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Vývojový diagram: zpoždění 114">
              <a:extLst>
                <a:ext uri="{FF2B5EF4-FFF2-40B4-BE49-F238E27FC236}">
                  <a16:creationId xmlns:a16="http://schemas.microsoft.com/office/drawing/2014/main" id="{12E39104-1684-42D1-ABF4-6CB1FF84FF6E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Vývojový diagram: zpoždění 115">
              <a:extLst>
                <a:ext uri="{FF2B5EF4-FFF2-40B4-BE49-F238E27FC236}">
                  <a16:creationId xmlns:a16="http://schemas.microsoft.com/office/drawing/2014/main" id="{E8E4EEDF-E888-4928-8093-352356A2C563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ývojový diagram: zpoždění 116">
              <a:extLst>
                <a:ext uri="{FF2B5EF4-FFF2-40B4-BE49-F238E27FC236}">
                  <a16:creationId xmlns:a16="http://schemas.microsoft.com/office/drawing/2014/main" id="{5F49A73A-A5AA-4469-AFA1-7F2145EFB90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Obdélník 117">
            <a:extLst>
              <a:ext uri="{FF2B5EF4-FFF2-40B4-BE49-F238E27FC236}">
                <a16:creationId xmlns:a16="http://schemas.microsoft.com/office/drawing/2014/main" id="{9ABC02A1-2850-4E72-974E-112B88DD22C7}"/>
              </a:ext>
            </a:extLst>
          </p:cNvPr>
          <p:cNvSpPr/>
          <p:nvPr/>
        </p:nvSpPr>
        <p:spPr>
          <a:xfrm>
            <a:off x="5155297" y="1320091"/>
            <a:ext cx="600869" cy="508644"/>
          </a:xfrm>
          <a:custGeom>
            <a:avLst/>
            <a:gdLst>
              <a:gd name="connsiteX0" fmla="*/ 0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0 w 733710"/>
              <a:gd name="connsiteY4" fmla="*/ 0 h 714006"/>
              <a:gd name="connsiteX0" fmla="*/ 132522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  <a:gd name="connsiteX0" fmla="*/ 132522 w 733710"/>
              <a:gd name="connsiteY0" fmla="*/ 0 h 714006"/>
              <a:gd name="connsiteX1" fmla="*/ 654197 w 733710"/>
              <a:gd name="connsiteY1" fmla="*/ 13253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3710" h="714006">
                <a:moveTo>
                  <a:pt x="132522" y="0"/>
                </a:moveTo>
                <a:lnTo>
                  <a:pt x="654197" y="13253"/>
                </a:lnTo>
                <a:lnTo>
                  <a:pt x="733710" y="714006"/>
                </a:lnTo>
                <a:lnTo>
                  <a:pt x="0" y="714006"/>
                </a:lnTo>
                <a:lnTo>
                  <a:pt x="132522" y="0"/>
                </a:lnTo>
                <a:close/>
              </a:path>
            </a:pathLst>
          </a:cu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F65E95B-C7EC-4CB9-B34F-0E8DB530B3B3}"/>
              </a:ext>
            </a:extLst>
          </p:cNvPr>
          <p:cNvSpPr/>
          <p:nvPr/>
        </p:nvSpPr>
        <p:spPr>
          <a:xfrm>
            <a:off x="1456492" y="4107091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2D53BA7-B6E5-4701-87DB-9243E2D84A82}"/>
              </a:ext>
            </a:extLst>
          </p:cNvPr>
          <p:cNvSpPr/>
          <p:nvPr/>
        </p:nvSpPr>
        <p:spPr>
          <a:xfrm>
            <a:off x="3467928" y="4128640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2762029-92AC-4055-8513-ADB8473B2E01}"/>
              </a:ext>
            </a:extLst>
          </p:cNvPr>
          <p:cNvSpPr/>
          <p:nvPr/>
        </p:nvSpPr>
        <p:spPr>
          <a:xfrm>
            <a:off x="5543990" y="4100522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95FB88BE-B55B-4210-9CEF-C1311567B5C5}"/>
              </a:ext>
            </a:extLst>
          </p:cNvPr>
          <p:cNvSpPr/>
          <p:nvPr/>
        </p:nvSpPr>
        <p:spPr>
          <a:xfrm>
            <a:off x="7661357" y="410052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B412355-60BE-47B7-8FEC-C88A4985BB58}"/>
              </a:ext>
            </a:extLst>
          </p:cNvPr>
          <p:cNvSpPr/>
          <p:nvPr/>
        </p:nvSpPr>
        <p:spPr>
          <a:xfrm>
            <a:off x="2332777" y="6172330"/>
            <a:ext cx="696941" cy="471663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C5E0001-6514-4249-B9D0-7164D464B9B5}"/>
              </a:ext>
            </a:extLst>
          </p:cNvPr>
          <p:cNvSpPr/>
          <p:nvPr/>
        </p:nvSpPr>
        <p:spPr>
          <a:xfrm>
            <a:off x="7799418" y="6203267"/>
            <a:ext cx="654696" cy="480468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>
            <a:extLst>
              <a:ext uri="{FF2B5EF4-FFF2-40B4-BE49-F238E27FC236}">
                <a16:creationId xmlns:a16="http://schemas.microsoft.com/office/drawing/2014/main" id="{6E5C77FC-1B3B-47D0-827B-BB3E324C1BCE}"/>
              </a:ext>
            </a:extLst>
          </p:cNvPr>
          <p:cNvCxnSpPr>
            <a:endCxn id="5" idx="2"/>
          </p:cNvCxnSpPr>
          <p:nvPr/>
        </p:nvCxnSpPr>
        <p:spPr>
          <a:xfrm>
            <a:off x="2293887" y="2315813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>
            <a:extLst>
              <a:ext uri="{FF2B5EF4-FFF2-40B4-BE49-F238E27FC236}">
                <a16:creationId xmlns:a16="http://schemas.microsoft.com/office/drawing/2014/main" id="{0C9924EB-A309-4205-B29A-F77E132CBA30}"/>
              </a:ext>
            </a:extLst>
          </p:cNvPr>
          <p:cNvCxnSpPr/>
          <p:nvPr/>
        </p:nvCxnSpPr>
        <p:spPr>
          <a:xfrm>
            <a:off x="4273441" y="2330362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>
            <a:extLst>
              <a:ext uri="{FF2B5EF4-FFF2-40B4-BE49-F238E27FC236}">
                <a16:creationId xmlns:a16="http://schemas.microsoft.com/office/drawing/2014/main" id="{42304FC7-EAED-459F-867A-B7F75A910521}"/>
              </a:ext>
            </a:extLst>
          </p:cNvPr>
          <p:cNvCxnSpPr/>
          <p:nvPr/>
        </p:nvCxnSpPr>
        <p:spPr>
          <a:xfrm>
            <a:off x="6357729" y="2367575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>
            <a:extLst>
              <a:ext uri="{FF2B5EF4-FFF2-40B4-BE49-F238E27FC236}">
                <a16:creationId xmlns:a16="http://schemas.microsoft.com/office/drawing/2014/main" id="{A47C3FF5-DF55-47A5-8485-0166602B3E95}"/>
              </a:ext>
            </a:extLst>
          </p:cNvPr>
          <p:cNvCxnSpPr/>
          <p:nvPr/>
        </p:nvCxnSpPr>
        <p:spPr>
          <a:xfrm>
            <a:off x="8492668" y="2381446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>
            <a:extLst>
              <a:ext uri="{FF2B5EF4-FFF2-40B4-BE49-F238E27FC236}">
                <a16:creationId xmlns:a16="http://schemas.microsoft.com/office/drawing/2014/main" id="{AC7C38A3-4008-4A69-AB9E-19310A1C8DDB}"/>
              </a:ext>
            </a:extLst>
          </p:cNvPr>
          <p:cNvCxnSpPr/>
          <p:nvPr/>
        </p:nvCxnSpPr>
        <p:spPr>
          <a:xfrm>
            <a:off x="2293887" y="412863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>
            <a:extLst>
              <a:ext uri="{FF2B5EF4-FFF2-40B4-BE49-F238E27FC236}">
                <a16:creationId xmlns:a16="http://schemas.microsoft.com/office/drawing/2014/main" id="{9DDBB6C6-ECB8-492B-A44F-F484261D007D}"/>
              </a:ext>
            </a:extLst>
          </p:cNvPr>
          <p:cNvCxnSpPr/>
          <p:nvPr/>
        </p:nvCxnSpPr>
        <p:spPr>
          <a:xfrm>
            <a:off x="4345926" y="407759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>
            <a:extLst>
              <a:ext uri="{FF2B5EF4-FFF2-40B4-BE49-F238E27FC236}">
                <a16:creationId xmlns:a16="http://schemas.microsoft.com/office/drawing/2014/main" id="{FAB71E68-E0F9-4FEF-9F71-34BB1DC5E578}"/>
              </a:ext>
            </a:extLst>
          </p:cNvPr>
          <p:cNvCxnSpPr/>
          <p:nvPr/>
        </p:nvCxnSpPr>
        <p:spPr>
          <a:xfrm>
            <a:off x="6444234" y="4064307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>
            <a:extLst>
              <a:ext uri="{FF2B5EF4-FFF2-40B4-BE49-F238E27FC236}">
                <a16:creationId xmlns:a16="http://schemas.microsoft.com/office/drawing/2014/main" id="{562E7328-A1AE-4023-979C-206A061CBC7A}"/>
              </a:ext>
            </a:extLst>
          </p:cNvPr>
          <p:cNvCxnSpPr/>
          <p:nvPr/>
        </p:nvCxnSpPr>
        <p:spPr>
          <a:xfrm>
            <a:off x="8474788" y="410797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>
            <a:extLst>
              <a:ext uri="{FF2B5EF4-FFF2-40B4-BE49-F238E27FC236}">
                <a16:creationId xmlns:a16="http://schemas.microsoft.com/office/drawing/2014/main" id="{773DAA8A-E9B4-4B4A-BD82-B14DA9DD0F21}"/>
              </a:ext>
            </a:extLst>
          </p:cNvPr>
          <p:cNvSpPr/>
          <p:nvPr/>
        </p:nvSpPr>
        <p:spPr>
          <a:xfrm>
            <a:off x="3470715" y="4137004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5" name="Skupina 154">
            <a:extLst>
              <a:ext uri="{FF2B5EF4-FFF2-40B4-BE49-F238E27FC236}">
                <a16:creationId xmlns:a16="http://schemas.microsoft.com/office/drawing/2014/main" id="{696EE9AE-7FBD-4AE5-B43C-12D9C5C813EA}"/>
              </a:ext>
            </a:extLst>
          </p:cNvPr>
          <p:cNvGrpSpPr/>
          <p:nvPr/>
        </p:nvGrpSpPr>
        <p:grpSpPr>
          <a:xfrm>
            <a:off x="3869409" y="4689399"/>
            <a:ext cx="815926" cy="414450"/>
            <a:chOff x="5280074" y="3012242"/>
            <a:chExt cx="2322150" cy="2358521"/>
          </a:xfrm>
        </p:grpSpPr>
        <p:pic>
          <p:nvPicPr>
            <p:cNvPr id="156" name="Obrázek 155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0F21C446-A4BE-4032-8CCC-7EF2E3DDA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7" name="Obrázek 156" descr="Obsah obrázku květina&#10;&#10;Popis byl vytvořen automaticky">
              <a:extLst>
                <a:ext uri="{FF2B5EF4-FFF2-40B4-BE49-F238E27FC236}">
                  <a16:creationId xmlns:a16="http://schemas.microsoft.com/office/drawing/2014/main" id="{02EBB822-51B6-4E91-9FF8-4A9B3D204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6" name="Obdélník 125">
            <a:extLst>
              <a:ext uri="{FF2B5EF4-FFF2-40B4-BE49-F238E27FC236}">
                <a16:creationId xmlns:a16="http://schemas.microsoft.com/office/drawing/2014/main" id="{C915AE7D-23FA-4D19-B828-03648964630C}"/>
              </a:ext>
            </a:extLst>
          </p:cNvPr>
          <p:cNvSpPr/>
          <p:nvPr/>
        </p:nvSpPr>
        <p:spPr>
          <a:xfrm>
            <a:off x="5550333" y="4107847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8" name="Skupina 157">
            <a:extLst>
              <a:ext uri="{FF2B5EF4-FFF2-40B4-BE49-F238E27FC236}">
                <a16:creationId xmlns:a16="http://schemas.microsoft.com/office/drawing/2014/main" id="{2A6EE536-C245-4A95-856E-94B214FC7A09}"/>
              </a:ext>
            </a:extLst>
          </p:cNvPr>
          <p:cNvGrpSpPr/>
          <p:nvPr/>
        </p:nvGrpSpPr>
        <p:grpSpPr>
          <a:xfrm>
            <a:off x="5988006" y="4670879"/>
            <a:ext cx="815926" cy="414450"/>
            <a:chOff x="5280074" y="3012242"/>
            <a:chExt cx="2322150" cy="2358521"/>
          </a:xfrm>
        </p:grpSpPr>
        <p:pic>
          <p:nvPicPr>
            <p:cNvPr id="159" name="Obrázek 158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1A0386F8-4921-4C76-A83A-91F317C46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0" name="Obrázek 159" descr="Obsah obrázku květina&#10;&#10;Popis byl vytvořen automaticky">
              <a:extLst>
                <a:ext uri="{FF2B5EF4-FFF2-40B4-BE49-F238E27FC236}">
                  <a16:creationId xmlns:a16="http://schemas.microsoft.com/office/drawing/2014/main" id="{8455E77D-9A93-49C4-A086-DEC44D92DF5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5" name="Obdélník 124">
            <a:extLst>
              <a:ext uri="{FF2B5EF4-FFF2-40B4-BE49-F238E27FC236}">
                <a16:creationId xmlns:a16="http://schemas.microsoft.com/office/drawing/2014/main" id="{60898E54-4B97-4045-AF8F-6A914F8C1697}"/>
              </a:ext>
            </a:extLst>
          </p:cNvPr>
          <p:cNvSpPr/>
          <p:nvPr/>
        </p:nvSpPr>
        <p:spPr>
          <a:xfrm>
            <a:off x="7676050" y="409865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5D8793F-9012-47AF-855A-C6F301DA0802}"/>
              </a:ext>
            </a:extLst>
          </p:cNvPr>
          <p:cNvGrpSpPr/>
          <p:nvPr/>
        </p:nvGrpSpPr>
        <p:grpSpPr>
          <a:xfrm>
            <a:off x="8098608" y="4670879"/>
            <a:ext cx="815926" cy="414450"/>
            <a:chOff x="5280074" y="3012242"/>
            <a:chExt cx="2322150" cy="2358521"/>
          </a:xfrm>
        </p:grpSpPr>
        <p:pic>
          <p:nvPicPr>
            <p:cNvPr id="162" name="Obrázek 161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C258A2C3-5533-4E9F-BC3A-B9D74A80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3" name="Obrázek 162" descr="Obsah obrázku květina&#10;&#10;Popis byl vytvořen automaticky">
              <a:extLst>
                <a:ext uri="{FF2B5EF4-FFF2-40B4-BE49-F238E27FC236}">
                  <a16:creationId xmlns:a16="http://schemas.microsoft.com/office/drawing/2014/main" id="{ED00D8B6-B135-4584-9414-55B8B9D7D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7D299E4F-17F7-4698-B55F-08958DE810E2}"/>
              </a:ext>
            </a:extLst>
          </p:cNvPr>
          <p:cNvCxnSpPr>
            <a:stCxn id="21" idx="3"/>
            <a:endCxn id="21" idx="1"/>
          </p:cNvCxnSpPr>
          <p:nvPr/>
        </p:nvCxnSpPr>
        <p:spPr>
          <a:xfrm>
            <a:off x="5384478" y="5250620"/>
            <a:ext cx="0" cy="146848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Oblouk 166">
            <a:extLst>
              <a:ext uri="{FF2B5EF4-FFF2-40B4-BE49-F238E27FC236}">
                <a16:creationId xmlns:a16="http://schemas.microsoft.com/office/drawing/2014/main" id="{8595F6B5-BA66-4151-BB76-85E6B34553EF}"/>
              </a:ext>
            </a:extLst>
          </p:cNvPr>
          <p:cNvSpPr/>
          <p:nvPr/>
        </p:nvSpPr>
        <p:spPr>
          <a:xfrm>
            <a:off x="5498271" y="5957124"/>
            <a:ext cx="45719" cy="32120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lza 169">
            <a:extLst>
              <a:ext uri="{FF2B5EF4-FFF2-40B4-BE49-F238E27FC236}">
                <a16:creationId xmlns:a16="http://schemas.microsoft.com/office/drawing/2014/main" id="{CF1D163A-A357-47D4-8494-27F001AF24EA}"/>
              </a:ext>
            </a:extLst>
          </p:cNvPr>
          <p:cNvSpPr/>
          <p:nvPr/>
        </p:nvSpPr>
        <p:spPr>
          <a:xfrm rot="5400000" flipV="1">
            <a:off x="4668359" y="5466020"/>
            <a:ext cx="794173" cy="482217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za 169">
            <a:extLst>
              <a:ext uri="{FF2B5EF4-FFF2-40B4-BE49-F238E27FC236}">
                <a16:creationId xmlns:a16="http://schemas.microsoft.com/office/drawing/2014/main" id="{C4A1375B-9D5F-43C9-B0B7-E0A99D174323}"/>
              </a:ext>
            </a:extLst>
          </p:cNvPr>
          <p:cNvSpPr/>
          <p:nvPr/>
        </p:nvSpPr>
        <p:spPr>
          <a:xfrm rot="5233108">
            <a:off x="5383238" y="5442709"/>
            <a:ext cx="729883" cy="46914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E2743A71-7904-4C6D-B836-186EB184D948}"/>
              </a:ext>
            </a:extLst>
          </p:cNvPr>
          <p:cNvSpPr txBox="1"/>
          <p:nvPr/>
        </p:nvSpPr>
        <p:spPr>
          <a:xfrm>
            <a:off x="1858511" y="2373242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72 : 8</a:t>
            </a:r>
          </a:p>
        </p:txBody>
      </p:sp>
      <p:sp>
        <p:nvSpPr>
          <p:cNvPr id="119" name="Obdélník 118">
            <a:extLst>
              <a:ext uri="{FF2B5EF4-FFF2-40B4-BE49-F238E27FC236}">
                <a16:creationId xmlns:a16="http://schemas.microsoft.com/office/drawing/2014/main" id="{EF01AE52-02D6-4A99-ADE9-92E8C798B814}"/>
              </a:ext>
            </a:extLst>
          </p:cNvPr>
          <p:cNvSpPr/>
          <p:nvPr/>
        </p:nvSpPr>
        <p:spPr>
          <a:xfrm>
            <a:off x="1431234" y="232667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A1F7F53B-C8E5-49E8-8F1D-D0417DFE0313}"/>
              </a:ext>
            </a:extLst>
          </p:cNvPr>
          <p:cNvGrpSpPr/>
          <p:nvPr/>
        </p:nvGrpSpPr>
        <p:grpSpPr>
          <a:xfrm>
            <a:off x="1808374" y="2889616"/>
            <a:ext cx="815926" cy="414450"/>
            <a:chOff x="5280074" y="3012242"/>
            <a:chExt cx="2322150" cy="2358521"/>
          </a:xfrm>
        </p:grpSpPr>
        <p:pic>
          <p:nvPicPr>
            <p:cNvPr id="141" name="Obrázek 140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406C9ABD-1060-4A61-8C2A-15C729658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2" name="Obrázek 141" descr="Obsah obrázku květina&#10;&#10;Popis byl vytvořen automaticky">
              <a:extLst>
                <a:ext uri="{FF2B5EF4-FFF2-40B4-BE49-F238E27FC236}">
                  <a16:creationId xmlns:a16="http://schemas.microsoft.com/office/drawing/2014/main" id="{6DF9A2FD-6B06-4191-A575-C3ED91081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0" name="Obdélník 119">
            <a:extLst>
              <a:ext uri="{FF2B5EF4-FFF2-40B4-BE49-F238E27FC236}">
                <a16:creationId xmlns:a16="http://schemas.microsoft.com/office/drawing/2014/main" id="{6452F6C3-9BAC-40C9-9F6D-A9C31466B65C}"/>
              </a:ext>
            </a:extLst>
          </p:cNvPr>
          <p:cNvSpPr/>
          <p:nvPr/>
        </p:nvSpPr>
        <p:spPr>
          <a:xfrm>
            <a:off x="3392486" y="2326696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>
            <a:extLst>
              <a:ext uri="{FF2B5EF4-FFF2-40B4-BE49-F238E27FC236}">
                <a16:creationId xmlns:a16="http://schemas.microsoft.com/office/drawing/2014/main" id="{6A49C5A9-4532-49B5-BA67-D0E32C09446B}"/>
              </a:ext>
            </a:extLst>
          </p:cNvPr>
          <p:cNvSpPr/>
          <p:nvPr/>
        </p:nvSpPr>
        <p:spPr>
          <a:xfrm>
            <a:off x="5481533" y="2315813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>
            <a:extLst>
              <a:ext uri="{FF2B5EF4-FFF2-40B4-BE49-F238E27FC236}">
                <a16:creationId xmlns:a16="http://schemas.microsoft.com/office/drawing/2014/main" id="{56220F50-ED8F-4CA2-A6A6-80D58C32945A}"/>
              </a:ext>
            </a:extLst>
          </p:cNvPr>
          <p:cNvSpPr/>
          <p:nvPr/>
        </p:nvSpPr>
        <p:spPr>
          <a:xfrm>
            <a:off x="7618382" y="234077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>
            <a:extLst>
              <a:ext uri="{FF2B5EF4-FFF2-40B4-BE49-F238E27FC236}">
                <a16:creationId xmlns:a16="http://schemas.microsoft.com/office/drawing/2014/main" id="{A4D769F5-D195-48F6-BC18-EFAF0929B9F3}"/>
              </a:ext>
            </a:extLst>
          </p:cNvPr>
          <p:cNvSpPr/>
          <p:nvPr/>
        </p:nvSpPr>
        <p:spPr>
          <a:xfrm>
            <a:off x="1441274" y="4137004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48D2E3DB-F6A2-474F-9B1C-25D5CD896330}"/>
              </a:ext>
            </a:extLst>
          </p:cNvPr>
          <p:cNvGrpSpPr/>
          <p:nvPr/>
        </p:nvGrpSpPr>
        <p:grpSpPr>
          <a:xfrm>
            <a:off x="3846547" y="2829097"/>
            <a:ext cx="815926" cy="414450"/>
            <a:chOff x="5280074" y="3012242"/>
            <a:chExt cx="2322150" cy="2358521"/>
          </a:xfrm>
        </p:grpSpPr>
        <p:pic>
          <p:nvPicPr>
            <p:cNvPr id="144" name="Obrázek 143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F9D3480B-720E-47BA-B0C4-0506B1320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5" name="Obrázek 144" descr="Obsah obrázku květina&#10;&#10;Popis byl vytvořen automaticky">
              <a:extLst>
                <a:ext uri="{FF2B5EF4-FFF2-40B4-BE49-F238E27FC236}">
                  <a16:creationId xmlns:a16="http://schemas.microsoft.com/office/drawing/2014/main" id="{DFB87AF1-141D-47E0-A45E-AF03A1558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F5F8E7BC-0970-42EA-A7BB-29169DC213B5}"/>
              </a:ext>
            </a:extLst>
          </p:cNvPr>
          <p:cNvGrpSpPr/>
          <p:nvPr/>
        </p:nvGrpSpPr>
        <p:grpSpPr>
          <a:xfrm>
            <a:off x="5886639" y="2857712"/>
            <a:ext cx="815926" cy="414450"/>
            <a:chOff x="5280074" y="3012242"/>
            <a:chExt cx="2322150" cy="2358521"/>
          </a:xfrm>
        </p:grpSpPr>
        <p:pic>
          <p:nvPicPr>
            <p:cNvPr id="147" name="Obrázek 146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E9243347-762F-4760-9E90-1A67E57DD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8" name="Obrázek 147" descr="Obsah obrázku květina&#10;&#10;Popis byl vytvořen automaticky">
              <a:extLst>
                <a:ext uri="{FF2B5EF4-FFF2-40B4-BE49-F238E27FC236}">
                  <a16:creationId xmlns:a16="http://schemas.microsoft.com/office/drawing/2014/main" id="{0F1BBF9F-A4AB-4C01-AA50-F67FF54DFF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49" name="Skupina 148">
            <a:extLst>
              <a:ext uri="{FF2B5EF4-FFF2-40B4-BE49-F238E27FC236}">
                <a16:creationId xmlns:a16="http://schemas.microsoft.com/office/drawing/2014/main" id="{2FAB6E99-D239-400E-B334-E25936239EBB}"/>
              </a:ext>
            </a:extLst>
          </p:cNvPr>
          <p:cNvGrpSpPr/>
          <p:nvPr/>
        </p:nvGrpSpPr>
        <p:grpSpPr>
          <a:xfrm>
            <a:off x="8083409" y="2937757"/>
            <a:ext cx="815926" cy="414450"/>
            <a:chOff x="5280074" y="3012242"/>
            <a:chExt cx="2322150" cy="2358521"/>
          </a:xfrm>
        </p:grpSpPr>
        <p:pic>
          <p:nvPicPr>
            <p:cNvPr id="150" name="Obrázek 149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D11D07C2-D901-405A-B85D-7AF2EFEA8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1" name="Obrázek 150" descr="Obsah obrázku květina&#10;&#10;Popis byl vytvořen automaticky">
              <a:extLst>
                <a:ext uri="{FF2B5EF4-FFF2-40B4-BE49-F238E27FC236}">
                  <a16:creationId xmlns:a16="http://schemas.microsoft.com/office/drawing/2014/main" id="{C670C155-0EB2-41E9-9EF8-27446165E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97AD6A4D-9A91-4223-B262-22DC02A20FBF}"/>
              </a:ext>
            </a:extLst>
          </p:cNvPr>
          <p:cNvGrpSpPr/>
          <p:nvPr/>
        </p:nvGrpSpPr>
        <p:grpSpPr>
          <a:xfrm>
            <a:off x="1868104" y="4689399"/>
            <a:ext cx="815926" cy="414450"/>
            <a:chOff x="5280074" y="3012242"/>
            <a:chExt cx="2322150" cy="2358521"/>
          </a:xfrm>
        </p:grpSpPr>
        <p:pic>
          <p:nvPicPr>
            <p:cNvPr id="153" name="Obrázek 152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B6742EE2-B411-4866-ADC6-3FD57BFD0DA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4" name="Obrázek 153" descr="Obsah obrázku květina&#10;&#10;Popis byl vytvořen automaticky">
              <a:extLst>
                <a:ext uri="{FF2B5EF4-FFF2-40B4-BE49-F238E27FC236}">
                  <a16:creationId xmlns:a16="http://schemas.microsoft.com/office/drawing/2014/main" id="{F66F9674-2630-456D-A926-8664B782399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74" name="Obdélník 173">
            <a:extLst>
              <a:ext uri="{FF2B5EF4-FFF2-40B4-BE49-F238E27FC236}">
                <a16:creationId xmlns:a16="http://schemas.microsoft.com/office/drawing/2014/main" id="{54B4CD85-A806-4BAD-9A6C-D8538ACAB356}"/>
              </a:ext>
            </a:extLst>
          </p:cNvPr>
          <p:cNvSpPr/>
          <p:nvPr/>
        </p:nvSpPr>
        <p:spPr>
          <a:xfrm>
            <a:off x="10038711" y="34544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75" name="Obdélník 174">
            <a:extLst>
              <a:ext uri="{FF2B5EF4-FFF2-40B4-BE49-F238E27FC236}">
                <a16:creationId xmlns:a16="http://schemas.microsoft.com/office/drawing/2014/main" id="{09F175D7-1C0B-4D3B-9903-3B34ECE928CF}"/>
              </a:ext>
            </a:extLst>
          </p:cNvPr>
          <p:cNvSpPr/>
          <p:nvPr/>
        </p:nvSpPr>
        <p:spPr>
          <a:xfrm>
            <a:off x="11068121" y="34290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42880F5A-F912-4099-982F-8D007D564ED1}"/>
              </a:ext>
            </a:extLst>
          </p:cNvPr>
          <p:cNvSpPr/>
          <p:nvPr/>
        </p:nvSpPr>
        <p:spPr>
          <a:xfrm>
            <a:off x="10024111" y="431774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177" name="Obdélník 176">
            <a:extLst>
              <a:ext uri="{FF2B5EF4-FFF2-40B4-BE49-F238E27FC236}">
                <a16:creationId xmlns:a16="http://schemas.microsoft.com/office/drawing/2014/main" id="{43D6930D-3FDE-4581-B9B2-99C41C96421A}"/>
              </a:ext>
            </a:extLst>
          </p:cNvPr>
          <p:cNvSpPr/>
          <p:nvPr/>
        </p:nvSpPr>
        <p:spPr>
          <a:xfrm>
            <a:off x="11072062" y="4340611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78" name="Obdélník 177">
            <a:extLst>
              <a:ext uri="{FF2B5EF4-FFF2-40B4-BE49-F238E27FC236}">
                <a16:creationId xmlns:a16="http://schemas.microsoft.com/office/drawing/2014/main" id="{65F5FE55-D56B-4FBB-9FE2-AA80ADF9E737}"/>
              </a:ext>
            </a:extLst>
          </p:cNvPr>
          <p:cNvSpPr/>
          <p:nvPr/>
        </p:nvSpPr>
        <p:spPr>
          <a:xfrm>
            <a:off x="10038711" y="5181084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9" name="Obdélník 178">
            <a:extLst>
              <a:ext uri="{FF2B5EF4-FFF2-40B4-BE49-F238E27FC236}">
                <a16:creationId xmlns:a16="http://schemas.microsoft.com/office/drawing/2014/main" id="{61A1A4D9-9486-4F5F-B231-E5D843AD5352}"/>
              </a:ext>
            </a:extLst>
          </p:cNvPr>
          <p:cNvSpPr/>
          <p:nvPr/>
        </p:nvSpPr>
        <p:spPr>
          <a:xfrm>
            <a:off x="11071127" y="5188823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27028883-B400-4120-B10B-5B3D27630F16}"/>
              </a:ext>
            </a:extLst>
          </p:cNvPr>
          <p:cNvSpPr/>
          <p:nvPr/>
        </p:nvSpPr>
        <p:spPr>
          <a:xfrm>
            <a:off x="10038711" y="602677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81" name="Obdélník 180">
            <a:extLst>
              <a:ext uri="{FF2B5EF4-FFF2-40B4-BE49-F238E27FC236}">
                <a16:creationId xmlns:a16="http://schemas.microsoft.com/office/drawing/2014/main" id="{1DDAD9A7-566E-475A-ACFD-A032EE54475F}"/>
              </a:ext>
            </a:extLst>
          </p:cNvPr>
          <p:cNvSpPr/>
          <p:nvPr/>
        </p:nvSpPr>
        <p:spPr>
          <a:xfrm>
            <a:off x="11068121" y="6054159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82" name="TextovéPole 181">
            <a:extLst>
              <a:ext uri="{FF2B5EF4-FFF2-40B4-BE49-F238E27FC236}">
                <a16:creationId xmlns:a16="http://schemas.microsoft.com/office/drawing/2014/main" id="{903FD69B-5CE9-47D8-92EE-3FA745A80EE0}"/>
              </a:ext>
            </a:extLst>
          </p:cNvPr>
          <p:cNvSpPr txBox="1"/>
          <p:nvPr/>
        </p:nvSpPr>
        <p:spPr>
          <a:xfrm>
            <a:off x="9230075" y="127564"/>
            <a:ext cx="292150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Postupně klikej na</a:t>
            </a:r>
          </a:p>
          <a:p>
            <a:r>
              <a:rPr lang="cs-CZ" sz="2000" dirty="0"/>
              <a:t>jednotlivá okna.</a:t>
            </a:r>
          </a:p>
          <a:p>
            <a:r>
              <a:rPr lang="cs-CZ" sz="2000" dirty="0"/>
              <a:t>Výsledek urči kliknutím na</a:t>
            </a:r>
          </a:p>
          <a:p>
            <a:r>
              <a:rPr lang="cs-CZ" sz="2000" dirty="0"/>
              <a:t> čísla klávesnice.</a:t>
            </a:r>
          </a:p>
          <a:p>
            <a:r>
              <a:rPr lang="cs-CZ" sz="2000" dirty="0"/>
              <a:t>    Správný výsledek se </a:t>
            </a:r>
          </a:p>
          <a:p>
            <a:r>
              <a:rPr lang="cs-CZ" sz="2000" dirty="0"/>
              <a:t>       zabarví zeleně, chybný</a:t>
            </a:r>
          </a:p>
          <a:p>
            <a:r>
              <a:rPr lang="cs-CZ" sz="2000" dirty="0"/>
              <a:t>        červeně.</a:t>
            </a:r>
          </a:p>
          <a:p>
            <a:endParaRPr lang="cs-CZ" sz="2000" dirty="0"/>
          </a:p>
        </p:txBody>
      </p:sp>
      <p:grpSp>
        <p:nvGrpSpPr>
          <p:cNvPr id="184" name="Skupina 183">
            <a:extLst>
              <a:ext uri="{FF2B5EF4-FFF2-40B4-BE49-F238E27FC236}">
                <a16:creationId xmlns:a16="http://schemas.microsoft.com/office/drawing/2014/main" id="{C8074380-3432-411A-9BCF-A42C8CE5287F}"/>
              </a:ext>
            </a:extLst>
          </p:cNvPr>
          <p:cNvGrpSpPr/>
          <p:nvPr/>
        </p:nvGrpSpPr>
        <p:grpSpPr>
          <a:xfrm>
            <a:off x="844200" y="2109050"/>
            <a:ext cx="8876130" cy="151659"/>
            <a:chOff x="824459" y="2136922"/>
            <a:chExt cx="8876130" cy="151659"/>
          </a:xfrm>
        </p:grpSpPr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4184A622-47FB-4DAA-8212-CAFCB6B9495F}"/>
                </a:ext>
              </a:extLst>
            </p:cNvPr>
            <p:cNvCxnSpPr>
              <a:cxnSpLocks/>
            </p:cNvCxnSpPr>
            <p:nvPr/>
          </p:nvCxnSpPr>
          <p:spPr>
            <a:xfrm>
              <a:off x="824459" y="2136922"/>
              <a:ext cx="887613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C9FBB47C-B780-4AE0-946F-424EB1734B84}"/>
                </a:ext>
              </a:extLst>
            </p:cNvPr>
            <p:cNvSpPr/>
            <p:nvPr/>
          </p:nvSpPr>
          <p:spPr>
            <a:xfrm>
              <a:off x="824459" y="2136922"/>
              <a:ext cx="117379" cy="15165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3" name="Skupina 182">
            <a:extLst>
              <a:ext uri="{FF2B5EF4-FFF2-40B4-BE49-F238E27FC236}">
                <a16:creationId xmlns:a16="http://schemas.microsoft.com/office/drawing/2014/main" id="{FEB3B80C-B98B-4664-AC61-BA79DC0B629D}"/>
              </a:ext>
            </a:extLst>
          </p:cNvPr>
          <p:cNvGrpSpPr/>
          <p:nvPr/>
        </p:nvGrpSpPr>
        <p:grpSpPr>
          <a:xfrm>
            <a:off x="858335" y="2246228"/>
            <a:ext cx="107680" cy="4472877"/>
            <a:chOff x="552981" y="2228714"/>
            <a:chExt cx="107680" cy="4472877"/>
          </a:xfrm>
        </p:grpSpPr>
        <p:sp>
          <p:nvSpPr>
            <p:cNvPr id="19" name="Kosoúhelník 18">
              <a:extLst>
                <a:ext uri="{FF2B5EF4-FFF2-40B4-BE49-F238E27FC236}">
                  <a16:creationId xmlns:a16="http://schemas.microsoft.com/office/drawing/2014/main" id="{B6145B07-85E3-48BC-81EF-723D03C82AF8}"/>
                </a:ext>
              </a:extLst>
            </p:cNvPr>
            <p:cNvSpPr/>
            <p:nvPr/>
          </p:nvSpPr>
          <p:spPr>
            <a:xfrm rot="20405514">
              <a:off x="552981" y="2228714"/>
              <a:ext cx="107680" cy="195154"/>
            </a:xfrm>
            <a:prstGeom prst="parallelogram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nice 27">
              <a:extLst>
                <a:ext uri="{FF2B5EF4-FFF2-40B4-BE49-F238E27FC236}">
                  <a16:creationId xmlns:a16="http://schemas.microsoft.com/office/drawing/2014/main" id="{85F52356-A173-463E-A0B9-671A93CD43F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15693" y="2412428"/>
              <a:ext cx="11118" cy="428916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Obdélník 31">
            <a:extLst>
              <a:ext uri="{FF2B5EF4-FFF2-40B4-BE49-F238E27FC236}">
                <a16:creationId xmlns:a16="http://schemas.microsoft.com/office/drawing/2014/main" id="{27F7C4F7-CD51-45E2-BBE4-B43AA574435B}"/>
              </a:ext>
            </a:extLst>
          </p:cNvPr>
          <p:cNvSpPr/>
          <p:nvPr/>
        </p:nvSpPr>
        <p:spPr>
          <a:xfrm>
            <a:off x="0" y="6683735"/>
            <a:ext cx="4591133" cy="18198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bdélník 126">
            <a:extLst>
              <a:ext uri="{FF2B5EF4-FFF2-40B4-BE49-F238E27FC236}">
                <a16:creationId xmlns:a16="http://schemas.microsoft.com/office/drawing/2014/main" id="{1D718325-580E-4D6E-AF2C-42E341E71603}"/>
              </a:ext>
            </a:extLst>
          </p:cNvPr>
          <p:cNvSpPr/>
          <p:nvPr/>
        </p:nvSpPr>
        <p:spPr>
          <a:xfrm>
            <a:off x="6154354" y="6690386"/>
            <a:ext cx="3840357" cy="190099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1" name="Přímá spojnice 130">
            <a:extLst>
              <a:ext uri="{FF2B5EF4-FFF2-40B4-BE49-F238E27FC236}">
                <a16:creationId xmlns:a16="http://schemas.microsoft.com/office/drawing/2014/main" id="{1104FB13-6CAD-4BF3-A2D9-E2E1BD66414D}"/>
              </a:ext>
            </a:extLst>
          </p:cNvPr>
          <p:cNvCxnSpPr/>
          <p:nvPr/>
        </p:nvCxnSpPr>
        <p:spPr>
          <a:xfrm>
            <a:off x="925051" y="4557010"/>
            <a:ext cx="10861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>
            <a:extLst>
              <a:ext uri="{FF2B5EF4-FFF2-40B4-BE49-F238E27FC236}">
                <a16:creationId xmlns:a16="http://schemas.microsoft.com/office/drawing/2014/main" id="{4E0E3786-2FB8-4995-91E1-EA18106A67ED}"/>
              </a:ext>
            </a:extLst>
          </p:cNvPr>
          <p:cNvCxnSpPr/>
          <p:nvPr/>
        </p:nvCxnSpPr>
        <p:spPr>
          <a:xfrm>
            <a:off x="903128" y="6203267"/>
            <a:ext cx="1305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>
            <a:extLst>
              <a:ext uri="{FF2B5EF4-FFF2-40B4-BE49-F238E27FC236}">
                <a16:creationId xmlns:a16="http://schemas.microsoft.com/office/drawing/2014/main" id="{CA60B5A1-6389-456F-BC16-33B12264DEC9}"/>
              </a:ext>
            </a:extLst>
          </p:cNvPr>
          <p:cNvCxnSpPr/>
          <p:nvPr/>
        </p:nvCxnSpPr>
        <p:spPr>
          <a:xfrm>
            <a:off x="961579" y="2829097"/>
            <a:ext cx="7208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601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2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2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7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2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</p:childTnLst>
        </p:cTn>
      </p:par>
    </p:tnLst>
    <p:bldLst>
      <p:bldP spid="124" grpId="0" animBg="1"/>
      <p:bldP spid="126" grpId="0" animBg="1"/>
      <p:bldP spid="125" grpId="0" animBg="1"/>
      <p:bldP spid="119" grpId="0" animBg="1"/>
      <p:bldP spid="120" grpId="0" animBg="1"/>
      <p:bldP spid="121" grpId="0" animBg="1"/>
      <p:bldP spid="123" grpId="0" animBg="1"/>
      <p:bldP spid="1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0F419A-2EAB-4BF0-AA34-BF41377A8582}"/>
              </a:ext>
            </a:extLst>
          </p:cNvPr>
          <p:cNvSpPr/>
          <p:nvPr/>
        </p:nvSpPr>
        <p:spPr>
          <a:xfrm>
            <a:off x="1034618" y="2113264"/>
            <a:ext cx="8666921" cy="457047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A17EE6-EC45-41BF-A6D3-6EB64477659B}"/>
              </a:ext>
            </a:extLst>
          </p:cNvPr>
          <p:cNvSpPr/>
          <p:nvPr/>
        </p:nvSpPr>
        <p:spPr>
          <a:xfrm>
            <a:off x="1033670" y="1060172"/>
            <a:ext cx="8666921" cy="1039891"/>
          </a:xfrm>
          <a:custGeom>
            <a:avLst/>
            <a:gdLst>
              <a:gd name="connsiteX0" fmla="*/ 0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0 w 8666921"/>
              <a:gd name="connsiteY4" fmla="*/ 0 h 914400"/>
              <a:gd name="connsiteX0" fmla="*/ 530087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530087 w 8666921"/>
              <a:gd name="connsiteY4" fmla="*/ 0 h 914400"/>
              <a:gd name="connsiteX0" fmla="*/ 530087 w 8666921"/>
              <a:gd name="connsiteY0" fmla="*/ 26505 h 940905"/>
              <a:gd name="connsiteX1" fmla="*/ 8070573 w 8666921"/>
              <a:gd name="connsiteY1" fmla="*/ 0 h 940905"/>
              <a:gd name="connsiteX2" fmla="*/ 8666921 w 8666921"/>
              <a:gd name="connsiteY2" fmla="*/ 940905 h 940905"/>
              <a:gd name="connsiteX3" fmla="*/ 0 w 8666921"/>
              <a:gd name="connsiteY3" fmla="*/ 940905 h 940905"/>
              <a:gd name="connsiteX4" fmla="*/ 530087 w 8666921"/>
              <a:gd name="connsiteY4" fmla="*/ 26505 h 940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66921" h="940905">
                <a:moveTo>
                  <a:pt x="530087" y="26505"/>
                </a:moveTo>
                <a:lnTo>
                  <a:pt x="8070573" y="0"/>
                </a:lnTo>
                <a:lnTo>
                  <a:pt x="8666921" y="940905"/>
                </a:lnTo>
                <a:lnTo>
                  <a:pt x="0" y="940905"/>
                </a:lnTo>
                <a:lnTo>
                  <a:pt x="530087" y="26505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AD6CD8E-DE11-4EEA-B772-CFF4857B4B90}"/>
              </a:ext>
            </a:extLst>
          </p:cNvPr>
          <p:cNvSpPr/>
          <p:nvPr/>
        </p:nvSpPr>
        <p:spPr>
          <a:xfrm>
            <a:off x="1431234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5D30980-718E-4568-BDD5-099A0489699F}"/>
              </a:ext>
            </a:extLst>
          </p:cNvPr>
          <p:cNvSpPr/>
          <p:nvPr/>
        </p:nvSpPr>
        <p:spPr>
          <a:xfrm>
            <a:off x="5486398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C2782FE-BE2B-440B-8B00-18429624FDA8}"/>
              </a:ext>
            </a:extLst>
          </p:cNvPr>
          <p:cNvSpPr/>
          <p:nvPr/>
        </p:nvSpPr>
        <p:spPr>
          <a:xfrm>
            <a:off x="7626624" y="2329072"/>
            <a:ext cx="1742663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EE73584-72E5-4A0D-ABCC-C50963569333}"/>
              </a:ext>
            </a:extLst>
          </p:cNvPr>
          <p:cNvSpPr/>
          <p:nvPr/>
        </p:nvSpPr>
        <p:spPr>
          <a:xfrm>
            <a:off x="3467928" y="2329072"/>
            <a:ext cx="1634986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FE5C09F-E429-4093-A5B1-123DCA6AD3D1}"/>
              </a:ext>
            </a:extLst>
          </p:cNvPr>
          <p:cNvSpPr/>
          <p:nvPr/>
        </p:nvSpPr>
        <p:spPr>
          <a:xfrm>
            <a:off x="1028742" y="6104216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zpoždění 20">
            <a:extLst>
              <a:ext uri="{FF2B5EF4-FFF2-40B4-BE49-F238E27FC236}">
                <a16:creationId xmlns:a16="http://schemas.microsoft.com/office/drawing/2014/main" id="{AB2BE3D5-B839-46E2-ACA8-8462CBD7B923}"/>
              </a:ext>
            </a:extLst>
          </p:cNvPr>
          <p:cNvSpPr/>
          <p:nvPr/>
        </p:nvSpPr>
        <p:spPr>
          <a:xfrm rot="16200000">
            <a:off x="4668169" y="5175782"/>
            <a:ext cx="1468485" cy="1562684"/>
          </a:xfrm>
          <a:prstGeom prst="flowChartDelay">
            <a:avLst/>
          </a:prstGeom>
          <a:blipFill>
            <a:blip r:embed="rId3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8E928D68-1F1E-41AC-8363-B4BFCFFCDCBE}"/>
              </a:ext>
            </a:extLst>
          </p:cNvPr>
          <p:cNvSpPr/>
          <p:nvPr/>
        </p:nvSpPr>
        <p:spPr>
          <a:xfrm>
            <a:off x="1033668" y="4384122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B700AF3-6FE8-459A-9B77-8588AB686B6C}"/>
              </a:ext>
            </a:extLst>
          </p:cNvPr>
          <p:cNvSpPr/>
          <p:nvPr/>
        </p:nvSpPr>
        <p:spPr>
          <a:xfrm>
            <a:off x="2849217" y="834887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2CD498BB-470B-4B49-A40E-3C3F8315A8CB}"/>
              </a:ext>
            </a:extLst>
          </p:cNvPr>
          <p:cNvSpPr/>
          <p:nvPr/>
        </p:nvSpPr>
        <p:spPr>
          <a:xfrm>
            <a:off x="7351165" y="843855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9811B15C-31AA-4B90-90FF-5EB78DFB1F8B}"/>
              </a:ext>
            </a:extLst>
          </p:cNvPr>
          <p:cNvCxnSpPr>
            <a:cxnSpLocks/>
            <a:endCxn id="3" idx="0"/>
          </p:cNvCxnSpPr>
          <p:nvPr/>
        </p:nvCxnSpPr>
        <p:spPr>
          <a:xfrm>
            <a:off x="1563757" y="414072"/>
            <a:ext cx="0" cy="67539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4CF4979-9B8A-4D20-A974-2F43867C0B27}"/>
              </a:ext>
            </a:extLst>
          </p:cNvPr>
          <p:cNvCxnSpPr>
            <a:cxnSpLocks/>
          </p:cNvCxnSpPr>
          <p:nvPr/>
        </p:nvCxnSpPr>
        <p:spPr>
          <a:xfrm>
            <a:off x="9110870" y="414072"/>
            <a:ext cx="0" cy="672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1" name="Obrázek 30">
            <a:extLst>
              <a:ext uri="{FF2B5EF4-FFF2-40B4-BE49-F238E27FC236}">
                <a16:creationId xmlns:a16="http://schemas.microsoft.com/office/drawing/2014/main" id="{2ED578EA-24E9-4DD2-B988-B8F492785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569" y="279223"/>
            <a:ext cx="1644080" cy="782680"/>
          </a:xfrm>
          <a:prstGeom prst="rect">
            <a:avLst/>
          </a:prstGeom>
        </p:spPr>
      </p:pic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704632D7-5C14-4DCD-996A-BDF058011147}"/>
              </a:ext>
            </a:extLst>
          </p:cNvPr>
          <p:cNvCxnSpPr/>
          <p:nvPr/>
        </p:nvCxnSpPr>
        <p:spPr>
          <a:xfrm>
            <a:off x="5486398" y="728870"/>
            <a:ext cx="0" cy="6758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C7A05D3E-5F43-4DC5-B38F-7B0D548BC7FF}"/>
              </a:ext>
            </a:extLst>
          </p:cNvPr>
          <p:cNvGrpSpPr/>
          <p:nvPr/>
        </p:nvGrpSpPr>
        <p:grpSpPr>
          <a:xfrm>
            <a:off x="8059622" y="1103451"/>
            <a:ext cx="1140060" cy="834826"/>
            <a:chOff x="10053059" y="776360"/>
            <a:chExt cx="1567409" cy="1239059"/>
          </a:xfrm>
        </p:grpSpPr>
        <p:sp>
          <p:nvSpPr>
            <p:cNvPr id="34" name="Vývojový diagram: zpoždění 33">
              <a:extLst>
                <a:ext uri="{FF2B5EF4-FFF2-40B4-BE49-F238E27FC236}">
                  <a16:creationId xmlns:a16="http://schemas.microsoft.com/office/drawing/2014/main" id="{565F1B73-8A34-406F-8D56-246C95721CC3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zpoždění 34">
              <a:extLst>
                <a:ext uri="{FF2B5EF4-FFF2-40B4-BE49-F238E27FC236}">
                  <a16:creationId xmlns:a16="http://schemas.microsoft.com/office/drawing/2014/main" id="{7E71C066-B770-452A-A8AC-A830E6BC5676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zpoždění 35">
              <a:extLst>
                <a:ext uri="{FF2B5EF4-FFF2-40B4-BE49-F238E27FC236}">
                  <a16:creationId xmlns:a16="http://schemas.microsoft.com/office/drawing/2014/main" id="{B1AB69FA-61DA-4F4F-8C33-E807ABB605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zpoždění 36">
              <a:extLst>
                <a:ext uri="{FF2B5EF4-FFF2-40B4-BE49-F238E27FC236}">
                  <a16:creationId xmlns:a16="http://schemas.microsoft.com/office/drawing/2014/main" id="{9BD628DA-B638-459B-AB3A-90CA68CDC5B5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zpoždění 37">
              <a:extLst>
                <a:ext uri="{FF2B5EF4-FFF2-40B4-BE49-F238E27FC236}">
                  <a16:creationId xmlns:a16="http://schemas.microsoft.com/office/drawing/2014/main" id="{A852A754-F208-4849-B7D1-0910F381453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zpoždění 38">
              <a:extLst>
                <a:ext uri="{FF2B5EF4-FFF2-40B4-BE49-F238E27FC236}">
                  <a16:creationId xmlns:a16="http://schemas.microsoft.com/office/drawing/2014/main" id="{2637757C-C181-4820-ACEA-FECFF7742164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zpoždění 39">
              <a:extLst>
                <a:ext uri="{FF2B5EF4-FFF2-40B4-BE49-F238E27FC236}">
                  <a16:creationId xmlns:a16="http://schemas.microsoft.com/office/drawing/2014/main" id="{430404B8-A346-4BED-91C7-671B68AB269B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zpoždění 40">
              <a:extLst>
                <a:ext uri="{FF2B5EF4-FFF2-40B4-BE49-F238E27FC236}">
                  <a16:creationId xmlns:a16="http://schemas.microsoft.com/office/drawing/2014/main" id="{60D3AC26-3E3E-4C6D-8CDE-56F5CB90402F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zpoždění 41">
              <a:extLst>
                <a:ext uri="{FF2B5EF4-FFF2-40B4-BE49-F238E27FC236}">
                  <a16:creationId xmlns:a16="http://schemas.microsoft.com/office/drawing/2014/main" id="{F22DBD94-2CE8-42D8-8A40-BA203F10C809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zpoždění 42">
              <a:extLst>
                <a:ext uri="{FF2B5EF4-FFF2-40B4-BE49-F238E27FC236}">
                  <a16:creationId xmlns:a16="http://schemas.microsoft.com/office/drawing/2014/main" id="{1BD55A0F-93B8-474A-9DF3-B63ADF98D34D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zpoždění 43">
              <a:extLst>
                <a:ext uri="{FF2B5EF4-FFF2-40B4-BE49-F238E27FC236}">
                  <a16:creationId xmlns:a16="http://schemas.microsoft.com/office/drawing/2014/main" id="{0889FE3A-E801-4618-8F11-E0B919D7B7DA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zpoždění 44">
              <a:extLst>
                <a:ext uri="{FF2B5EF4-FFF2-40B4-BE49-F238E27FC236}">
                  <a16:creationId xmlns:a16="http://schemas.microsoft.com/office/drawing/2014/main" id="{7D747AA2-1FC6-47DF-8A9E-A584765AE69C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zpoždění 45">
              <a:extLst>
                <a:ext uri="{FF2B5EF4-FFF2-40B4-BE49-F238E27FC236}">
                  <a16:creationId xmlns:a16="http://schemas.microsoft.com/office/drawing/2014/main" id="{1D3D3C01-3F94-4B43-82AD-38B47ACD666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zpoždění 46">
              <a:extLst>
                <a:ext uri="{FF2B5EF4-FFF2-40B4-BE49-F238E27FC236}">
                  <a16:creationId xmlns:a16="http://schemas.microsoft.com/office/drawing/2014/main" id="{40E7BB53-BD5C-48EF-88A2-8BEEAAA2B7F9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zpoždění 47">
              <a:extLst>
                <a:ext uri="{FF2B5EF4-FFF2-40B4-BE49-F238E27FC236}">
                  <a16:creationId xmlns:a16="http://schemas.microsoft.com/office/drawing/2014/main" id="{77BC0F96-CC78-449B-818E-CAC0B511F49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zpoždění 48">
              <a:extLst>
                <a:ext uri="{FF2B5EF4-FFF2-40B4-BE49-F238E27FC236}">
                  <a16:creationId xmlns:a16="http://schemas.microsoft.com/office/drawing/2014/main" id="{8224B799-9411-4ECC-8D77-FB0A9FB75848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zpoždění 49">
              <a:extLst>
                <a:ext uri="{FF2B5EF4-FFF2-40B4-BE49-F238E27FC236}">
                  <a16:creationId xmlns:a16="http://schemas.microsoft.com/office/drawing/2014/main" id="{3109E37A-2131-4D16-8FFA-5E8A669E021C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zpoždění 50">
              <a:extLst>
                <a:ext uri="{FF2B5EF4-FFF2-40B4-BE49-F238E27FC236}">
                  <a16:creationId xmlns:a16="http://schemas.microsoft.com/office/drawing/2014/main" id="{1FB01C25-5F43-44E4-B3B3-08B4E3F520E9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ývojový diagram: zpoždění 51">
              <a:extLst>
                <a:ext uri="{FF2B5EF4-FFF2-40B4-BE49-F238E27FC236}">
                  <a16:creationId xmlns:a16="http://schemas.microsoft.com/office/drawing/2014/main" id="{B7C4AC03-95CB-496F-B697-B49A6370A821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zpoždění 52">
              <a:extLst>
                <a:ext uri="{FF2B5EF4-FFF2-40B4-BE49-F238E27FC236}">
                  <a16:creationId xmlns:a16="http://schemas.microsoft.com/office/drawing/2014/main" id="{B8B32117-0F76-405D-BE78-BACD6CFBD3C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1480D0B9-56D2-4F15-842F-D68C45DD22AA}"/>
              </a:ext>
            </a:extLst>
          </p:cNvPr>
          <p:cNvGrpSpPr/>
          <p:nvPr/>
        </p:nvGrpSpPr>
        <p:grpSpPr>
          <a:xfrm>
            <a:off x="3614810" y="1126310"/>
            <a:ext cx="1140060" cy="834826"/>
            <a:chOff x="10053059" y="776360"/>
            <a:chExt cx="1567409" cy="1239059"/>
          </a:xfrm>
        </p:grpSpPr>
        <p:sp>
          <p:nvSpPr>
            <p:cNvPr id="56" name="Vývojový diagram: zpoždění 55">
              <a:extLst>
                <a:ext uri="{FF2B5EF4-FFF2-40B4-BE49-F238E27FC236}">
                  <a16:creationId xmlns:a16="http://schemas.microsoft.com/office/drawing/2014/main" id="{488B6375-02D8-452B-875C-E2DE4B9CB4DF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zpoždění 56">
              <a:extLst>
                <a:ext uri="{FF2B5EF4-FFF2-40B4-BE49-F238E27FC236}">
                  <a16:creationId xmlns:a16="http://schemas.microsoft.com/office/drawing/2014/main" id="{61AA6BB3-862F-4594-B491-05D9C0BAC19A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zpoždění 57">
              <a:extLst>
                <a:ext uri="{FF2B5EF4-FFF2-40B4-BE49-F238E27FC236}">
                  <a16:creationId xmlns:a16="http://schemas.microsoft.com/office/drawing/2014/main" id="{7E9231B3-9241-41F2-AB9B-CD173E21AD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zpoždění 58">
              <a:extLst>
                <a:ext uri="{FF2B5EF4-FFF2-40B4-BE49-F238E27FC236}">
                  <a16:creationId xmlns:a16="http://schemas.microsoft.com/office/drawing/2014/main" id="{A7D3FC5B-8A08-439D-A3E4-8C774E470A5C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zpoždění 59">
              <a:extLst>
                <a:ext uri="{FF2B5EF4-FFF2-40B4-BE49-F238E27FC236}">
                  <a16:creationId xmlns:a16="http://schemas.microsoft.com/office/drawing/2014/main" id="{865C0E86-374F-44C4-B1CE-A15B75A35F4A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zpoždění 60">
              <a:extLst>
                <a:ext uri="{FF2B5EF4-FFF2-40B4-BE49-F238E27FC236}">
                  <a16:creationId xmlns:a16="http://schemas.microsoft.com/office/drawing/2014/main" id="{DF6A4366-9FC0-43A7-9410-3C741E11C20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zpoždění 61">
              <a:extLst>
                <a:ext uri="{FF2B5EF4-FFF2-40B4-BE49-F238E27FC236}">
                  <a16:creationId xmlns:a16="http://schemas.microsoft.com/office/drawing/2014/main" id="{59545283-69A5-4762-A994-4E972C9E1471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zpoždění 62">
              <a:extLst>
                <a:ext uri="{FF2B5EF4-FFF2-40B4-BE49-F238E27FC236}">
                  <a16:creationId xmlns:a16="http://schemas.microsoft.com/office/drawing/2014/main" id="{6B50E30C-DD5F-403F-934A-2CEF88FE0C20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zpoždění 63">
              <a:extLst>
                <a:ext uri="{FF2B5EF4-FFF2-40B4-BE49-F238E27FC236}">
                  <a16:creationId xmlns:a16="http://schemas.microsoft.com/office/drawing/2014/main" id="{FDD91E99-A20C-457A-A9AC-D37F1867EDF7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zpoždění 64">
              <a:extLst>
                <a:ext uri="{FF2B5EF4-FFF2-40B4-BE49-F238E27FC236}">
                  <a16:creationId xmlns:a16="http://schemas.microsoft.com/office/drawing/2014/main" id="{FC643071-4014-4BD9-BC0D-87E1EB94990E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zpoždění 65">
              <a:extLst>
                <a:ext uri="{FF2B5EF4-FFF2-40B4-BE49-F238E27FC236}">
                  <a16:creationId xmlns:a16="http://schemas.microsoft.com/office/drawing/2014/main" id="{CD03375A-6A79-4A06-9DC1-000AC4342CBE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zpoždění 66">
              <a:extLst>
                <a:ext uri="{FF2B5EF4-FFF2-40B4-BE49-F238E27FC236}">
                  <a16:creationId xmlns:a16="http://schemas.microsoft.com/office/drawing/2014/main" id="{A0E89589-1F80-4974-9A57-1DA590C440B7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zpoždění 67">
              <a:extLst>
                <a:ext uri="{FF2B5EF4-FFF2-40B4-BE49-F238E27FC236}">
                  <a16:creationId xmlns:a16="http://schemas.microsoft.com/office/drawing/2014/main" id="{9440C34F-C911-4798-8B1B-2F426B4DB9AC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zpoždění 68">
              <a:extLst>
                <a:ext uri="{FF2B5EF4-FFF2-40B4-BE49-F238E27FC236}">
                  <a16:creationId xmlns:a16="http://schemas.microsoft.com/office/drawing/2014/main" id="{B42C9277-FAB5-4047-8151-07FCF725F6B0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zpoždění 69">
              <a:extLst>
                <a:ext uri="{FF2B5EF4-FFF2-40B4-BE49-F238E27FC236}">
                  <a16:creationId xmlns:a16="http://schemas.microsoft.com/office/drawing/2014/main" id="{4399A01E-2E57-4554-9E3A-1395F19AFDA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zpoždění 70">
              <a:extLst>
                <a:ext uri="{FF2B5EF4-FFF2-40B4-BE49-F238E27FC236}">
                  <a16:creationId xmlns:a16="http://schemas.microsoft.com/office/drawing/2014/main" id="{C2801742-76C1-4D00-AE52-914143B3A18A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zpoždění 71">
              <a:extLst>
                <a:ext uri="{FF2B5EF4-FFF2-40B4-BE49-F238E27FC236}">
                  <a16:creationId xmlns:a16="http://schemas.microsoft.com/office/drawing/2014/main" id="{0A5A2870-39D6-4B0B-944E-71912F913D91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zpoždění 72">
              <a:extLst>
                <a:ext uri="{FF2B5EF4-FFF2-40B4-BE49-F238E27FC236}">
                  <a16:creationId xmlns:a16="http://schemas.microsoft.com/office/drawing/2014/main" id="{FFDD6757-4407-4416-ADA2-4A0769B62F51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zpoždění 73">
              <a:extLst>
                <a:ext uri="{FF2B5EF4-FFF2-40B4-BE49-F238E27FC236}">
                  <a16:creationId xmlns:a16="http://schemas.microsoft.com/office/drawing/2014/main" id="{1E8B594D-A5F8-4357-AEA9-1B7158722E32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zpoždění 74">
              <a:extLst>
                <a:ext uri="{FF2B5EF4-FFF2-40B4-BE49-F238E27FC236}">
                  <a16:creationId xmlns:a16="http://schemas.microsoft.com/office/drawing/2014/main" id="{3AAA5F7B-D0AC-4EB8-883A-F57FF4CA69DB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>
            <a:extLst>
              <a:ext uri="{FF2B5EF4-FFF2-40B4-BE49-F238E27FC236}">
                <a16:creationId xmlns:a16="http://schemas.microsoft.com/office/drawing/2014/main" id="{BDAF8D87-A530-478F-AE74-734A4D87A42C}"/>
              </a:ext>
            </a:extLst>
          </p:cNvPr>
          <p:cNvGrpSpPr/>
          <p:nvPr/>
        </p:nvGrpSpPr>
        <p:grpSpPr>
          <a:xfrm>
            <a:off x="1554093" y="1142551"/>
            <a:ext cx="1140060" cy="834826"/>
            <a:chOff x="10053059" y="776360"/>
            <a:chExt cx="1567409" cy="1239059"/>
          </a:xfrm>
        </p:grpSpPr>
        <p:sp>
          <p:nvSpPr>
            <p:cNvPr id="77" name="Vývojový diagram: zpoždění 76">
              <a:extLst>
                <a:ext uri="{FF2B5EF4-FFF2-40B4-BE49-F238E27FC236}">
                  <a16:creationId xmlns:a16="http://schemas.microsoft.com/office/drawing/2014/main" id="{C433B0A6-2209-464F-9A35-9F5D495CD0D6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ývojový diagram: zpoždění 77">
              <a:extLst>
                <a:ext uri="{FF2B5EF4-FFF2-40B4-BE49-F238E27FC236}">
                  <a16:creationId xmlns:a16="http://schemas.microsoft.com/office/drawing/2014/main" id="{F2561C0A-FB2C-4A74-9887-E49599760D9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ývojový diagram: zpoždění 78">
              <a:extLst>
                <a:ext uri="{FF2B5EF4-FFF2-40B4-BE49-F238E27FC236}">
                  <a16:creationId xmlns:a16="http://schemas.microsoft.com/office/drawing/2014/main" id="{BF604B73-99CB-42ED-B934-B320ECA1E146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ývojový diagram: zpoždění 79">
              <a:extLst>
                <a:ext uri="{FF2B5EF4-FFF2-40B4-BE49-F238E27FC236}">
                  <a16:creationId xmlns:a16="http://schemas.microsoft.com/office/drawing/2014/main" id="{3BB99031-7FA0-434C-A9D0-C6DB3BE60BC6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ývojový diagram: zpoždění 80">
              <a:extLst>
                <a:ext uri="{FF2B5EF4-FFF2-40B4-BE49-F238E27FC236}">
                  <a16:creationId xmlns:a16="http://schemas.microsoft.com/office/drawing/2014/main" id="{A067E5C7-7B28-46A9-B577-BE4549730CE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ývojový diagram: zpoždění 81">
              <a:extLst>
                <a:ext uri="{FF2B5EF4-FFF2-40B4-BE49-F238E27FC236}">
                  <a16:creationId xmlns:a16="http://schemas.microsoft.com/office/drawing/2014/main" id="{B3F10885-5167-4253-8B87-7B4292D028A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ývojový diagram: zpoždění 82">
              <a:extLst>
                <a:ext uri="{FF2B5EF4-FFF2-40B4-BE49-F238E27FC236}">
                  <a16:creationId xmlns:a16="http://schemas.microsoft.com/office/drawing/2014/main" id="{7359A9F9-0FBA-4F1E-8281-C8664003B0D6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ývojový diagram: zpoždění 83">
              <a:extLst>
                <a:ext uri="{FF2B5EF4-FFF2-40B4-BE49-F238E27FC236}">
                  <a16:creationId xmlns:a16="http://schemas.microsoft.com/office/drawing/2014/main" id="{40EB24DE-1361-433A-AE31-42BADF8CEEB9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zpoždění 84">
              <a:extLst>
                <a:ext uri="{FF2B5EF4-FFF2-40B4-BE49-F238E27FC236}">
                  <a16:creationId xmlns:a16="http://schemas.microsoft.com/office/drawing/2014/main" id="{DA632D0D-E5F6-4F07-AA39-134A1D9D38C5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zpoždění 85">
              <a:extLst>
                <a:ext uri="{FF2B5EF4-FFF2-40B4-BE49-F238E27FC236}">
                  <a16:creationId xmlns:a16="http://schemas.microsoft.com/office/drawing/2014/main" id="{057DD71D-1136-461F-9AA6-6D1BC4D956B9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zpoždění 86">
              <a:extLst>
                <a:ext uri="{FF2B5EF4-FFF2-40B4-BE49-F238E27FC236}">
                  <a16:creationId xmlns:a16="http://schemas.microsoft.com/office/drawing/2014/main" id="{E414FBD3-6DCA-43E3-9C07-E360D1A48067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zpoždění 87">
              <a:extLst>
                <a:ext uri="{FF2B5EF4-FFF2-40B4-BE49-F238E27FC236}">
                  <a16:creationId xmlns:a16="http://schemas.microsoft.com/office/drawing/2014/main" id="{A56419C5-9511-4142-8746-C5D752D25855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zpoždění 88">
              <a:extLst>
                <a:ext uri="{FF2B5EF4-FFF2-40B4-BE49-F238E27FC236}">
                  <a16:creationId xmlns:a16="http://schemas.microsoft.com/office/drawing/2014/main" id="{424FA4FE-49CA-4E77-9A08-F29FB0A00312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zpoždění 89">
              <a:extLst>
                <a:ext uri="{FF2B5EF4-FFF2-40B4-BE49-F238E27FC236}">
                  <a16:creationId xmlns:a16="http://schemas.microsoft.com/office/drawing/2014/main" id="{D838F6A0-8C22-4E19-AF8E-A6696C2C09DC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zpoždění 90">
              <a:extLst>
                <a:ext uri="{FF2B5EF4-FFF2-40B4-BE49-F238E27FC236}">
                  <a16:creationId xmlns:a16="http://schemas.microsoft.com/office/drawing/2014/main" id="{E0D9AEDC-4219-4206-BC75-D353183E0788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ývojový diagram: zpoždění 91">
              <a:extLst>
                <a:ext uri="{FF2B5EF4-FFF2-40B4-BE49-F238E27FC236}">
                  <a16:creationId xmlns:a16="http://schemas.microsoft.com/office/drawing/2014/main" id="{3BE96F47-408E-4989-975C-0DC05B82B756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ývojový diagram: zpoždění 92">
              <a:extLst>
                <a:ext uri="{FF2B5EF4-FFF2-40B4-BE49-F238E27FC236}">
                  <a16:creationId xmlns:a16="http://schemas.microsoft.com/office/drawing/2014/main" id="{CB4A5669-94A6-4E6E-9042-4DCF6EB04D24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ývojový diagram: zpoždění 93">
              <a:extLst>
                <a:ext uri="{FF2B5EF4-FFF2-40B4-BE49-F238E27FC236}">
                  <a16:creationId xmlns:a16="http://schemas.microsoft.com/office/drawing/2014/main" id="{8FA505E9-B0FD-443B-82AD-9E3C42249D15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zpoždění 94">
              <a:extLst>
                <a:ext uri="{FF2B5EF4-FFF2-40B4-BE49-F238E27FC236}">
                  <a16:creationId xmlns:a16="http://schemas.microsoft.com/office/drawing/2014/main" id="{9282DA23-1399-48FB-A1D3-7EF4322E8C67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ývojový diagram: zpoždění 95">
              <a:extLst>
                <a:ext uri="{FF2B5EF4-FFF2-40B4-BE49-F238E27FC236}">
                  <a16:creationId xmlns:a16="http://schemas.microsoft.com/office/drawing/2014/main" id="{56A6D14F-13B0-4B44-AB1E-6295F6B5E645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7" name="Skupina 96">
            <a:extLst>
              <a:ext uri="{FF2B5EF4-FFF2-40B4-BE49-F238E27FC236}">
                <a16:creationId xmlns:a16="http://schemas.microsoft.com/office/drawing/2014/main" id="{4859814A-286E-4014-8B66-9AB8C5E7854E}"/>
              </a:ext>
            </a:extLst>
          </p:cNvPr>
          <p:cNvGrpSpPr/>
          <p:nvPr/>
        </p:nvGrpSpPr>
        <p:grpSpPr>
          <a:xfrm>
            <a:off x="6095748" y="1096590"/>
            <a:ext cx="1140060" cy="834826"/>
            <a:chOff x="10053059" y="776360"/>
            <a:chExt cx="1567409" cy="1239059"/>
          </a:xfrm>
        </p:grpSpPr>
        <p:sp>
          <p:nvSpPr>
            <p:cNvPr id="98" name="Vývojový diagram: zpoždění 97">
              <a:extLst>
                <a:ext uri="{FF2B5EF4-FFF2-40B4-BE49-F238E27FC236}">
                  <a16:creationId xmlns:a16="http://schemas.microsoft.com/office/drawing/2014/main" id="{B65D3AE6-43B0-47AF-BCC5-9B483743D28A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ývojový diagram: zpoždění 98">
              <a:extLst>
                <a:ext uri="{FF2B5EF4-FFF2-40B4-BE49-F238E27FC236}">
                  <a16:creationId xmlns:a16="http://schemas.microsoft.com/office/drawing/2014/main" id="{975CB5B9-37FB-4AE6-8E95-A413930967A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ývojový diagram: zpoždění 99">
              <a:extLst>
                <a:ext uri="{FF2B5EF4-FFF2-40B4-BE49-F238E27FC236}">
                  <a16:creationId xmlns:a16="http://schemas.microsoft.com/office/drawing/2014/main" id="{DFC61D4C-6C7D-423E-B5C2-E94591865020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zpoždění 100">
              <a:extLst>
                <a:ext uri="{FF2B5EF4-FFF2-40B4-BE49-F238E27FC236}">
                  <a16:creationId xmlns:a16="http://schemas.microsoft.com/office/drawing/2014/main" id="{95583646-787D-420F-8354-DB0860CF7940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zpoždění 101">
              <a:extLst>
                <a:ext uri="{FF2B5EF4-FFF2-40B4-BE49-F238E27FC236}">
                  <a16:creationId xmlns:a16="http://schemas.microsoft.com/office/drawing/2014/main" id="{065746EB-0226-4DC3-81EF-B63822728285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zpoždění 102">
              <a:extLst>
                <a:ext uri="{FF2B5EF4-FFF2-40B4-BE49-F238E27FC236}">
                  <a16:creationId xmlns:a16="http://schemas.microsoft.com/office/drawing/2014/main" id="{00B08FF8-878B-4247-8EA8-13983298B477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zpoždění 103">
              <a:extLst>
                <a:ext uri="{FF2B5EF4-FFF2-40B4-BE49-F238E27FC236}">
                  <a16:creationId xmlns:a16="http://schemas.microsoft.com/office/drawing/2014/main" id="{4F2DF82A-98C6-4D32-865D-E70C443354A7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zpoždění 104">
              <a:extLst>
                <a:ext uri="{FF2B5EF4-FFF2-40B4-BE49-F238E27FC236}">
                  <a16:creationId xmlns:a16="http://schemas.microsoft.com/office/drawing/2014/main" id="{2351D304-DA16-4C6C-AA98-2B5472DF906D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zpoždění 105">
              <a:extLst>
                <a:ext uri="{FF2B5EF4-FFF2-40B4-BE49-F238E27FC236}">
                  <a16:creationId xmlns:a16="http://schemas.microsoft.com/office/drawing/2014/main" id="{FCC1600D-4633-4DE1-8CC8-DB98090E73AD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zpoždění 106">
              <a:extLst>
                <a:ext uri="{FF2B5EF4-FFF2-40B4-BE49-F238E27FC236}">
                  <a16:creationId xmlns:a16="http://schemas.microsoft.com/office/drawing/2014/main" id="{845DD1E3-AE31-461A-BF6D-69462149556B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Vývojový diagram: zpoždění 107">
              <a:extLst>
                <a:ext uri="{FF2B5EF4-FFF2-40B4-BE49-F238E27FC236}">
                  <a16:creationId xmlns:a16="http://schemas.microsoft.com/office/drawing/2014/main" id="{91A056F0-A489-4D0B-869F-0638ACF93E20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Vývojový diagram: zpoždění 108">
              <a:extLst>
                <a:ext uri="{FF2B5EF4-FFF2-40B4-BE49-F238E27FC236}">
                  <a16:creationId xmlns:a16="http://schemas.microsoft.com/office/drawing/2014/main" id="{F4C030DA-DDE3-47F5-B74E-DF2AEF21F0E6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ývojový diagram: zpoždění 109">
              <a:extLst>
                <a:ext uri="{FF2B5EF4-FFF2-40B4-BE49-F238E27FC236}">
                  <a16:creationId xmlns:a16="http://schemas.microsoft.com/office/drawing/2014/main" id="{B32C61F0-E96E-486B-B8BC-1B346008AD7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ývojový diagram: zpoždění 110">
              <a:extLst>
                <a:ext uri="{FF2B5EF4-FFF2-40B4-BE49-F238E27FC236}">
                  <a16:creationId xmlns:a16="http://schemas.microsoft.com/office/drawing/2014/main" id="{DEF1A273-936A-4483-AA65-1F2A86ED71CB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ývojový diagram: zpoždění 111">
              <a:extLst>
                <a:ext uri="{FF2B5EF4-FFF2-40B4-BE49-F238E27FC236}">
                  <a16:creationId xmlns:a16="http://schemas.microsoft.com/office/drawing/2014/main" id="{6CFD6EAB-D179-4726-A98A-C964D7EBB235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Vývojový diagram: zpoždění 112">
              <a:extLst>
                <a:ext uri="{FF2B5EF4-FFF2-40B4-BE49-F238E27FC236}">
                  <a16:creationId xmlns:a16="http://schemas.microsoft.com/office/drawing/2014/main" id="{1D92D098-C0E4-4542-9BDD-EF5F065F96A2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Vývojový diagram: zpoždění 113">
              <a:extLst>
                <a:ext uri="{FF2B5EF4-FFF2-40B4-BE49-F238E27FC236}">
                  <a16:creationId xmlns:a16="http://schemas.microsoft.com/office/drawing/2014/main" id="{8B084269-BB7A-4828-B6EB-ED8B4E6C46B7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Vývojový diagram: zpoždění 114">
              <a:extLst>
                <a:ext uri="{FF2B5EF4-FFF2-40B4-BE49-F238E27FC236}">
                  <a16:creationId xmlns:a16="http://schemas.microsoft.com/office/drawing/2014/main" id="{12E39104-1684-42D1-ABF4-6CB1FF84FF6E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Vývojový diagram: zpoždění 115">
              <a:extLst>
                <a:ext uri="{FF2B5EF4-FFF2-40B4-BE49-F238E27FC236}">
                  <a16:creationId xmlns:a16="http://schemas.microsoft.com/office/drawing/2014/main" id="{E8E4EEDF-E888-4928-8093-352356A2C563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ývojový diagram: zpoždění 116">
              <a:extLst>
                <a:ext uri="{FF2B5EF4-FFF2-40B4-BE49-F238E27FC236}">
                  <a16:creationId xmlns:a16="http://schemas.microsoft.com/office/drawing/2014/main" id="{5F49A73A-A5AA-4469-AFA1-7F2145EFB90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Obdélník 117">
            <a:extLst>
              <a:ext uri="{FF2B5EF4-FFF2-40B4-BE49-F238E27FC236}">
                <a16:creationId xmlns:a16="http://schemas.microsoft.com/office/drawing/2014/main" id="{9ABC02A1-2850-4E72-974E-112B88DD22C7}"/>
              </a:ext>
            </a:extLst>
          </p:cNvPr>
          <p:cNvSpPr/>
          <p:nvPr/>
        </p:nvSpPr>
        <p:spPr>
          <a:xfrm>
            <a:off x="5155297" y="1320091"/>
            <a:ext cx="600869" cy="508644"/>
          </a:xfrm>
          <a:custGeom>
            <a:avLst/>
            <a:gdLst>
              <a:gd name="connsiteX0" fmla="*/ 0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0 w 733710"/>
              <a:gd name="connsiteY4" fmla="*/ 0 h 714006"/>
              <a:gd name="connsiteX0" fmla="*/ 132522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  <a:gd name="connsiteX0" fmla="*/ 132522 w 733710"/>
              <a:gd name="connsiteY0" fmla="*/ 0 h 714006"/>
              <a:gd name="connsiteX1" fmla="*/ 654197 w 733710"/>
              <a:gd name="connsiteY1" fmla="*/ 13253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3710" h="714006">
                <a:moveTo>
                  <a:pt x="132522" y="0"/>
                </a:moveTo>
                <a:lnTo>
                  <a:pt x="654197" y="13253"/>
                </a:lnTo>
                <a:lnTo>
                  <a:pt x="733710" y="714006"/>
                </a:lnTo>
                <a:lnTo>
                  <a:pt x="0" y="714006"/>
                </a:lnTo>
                <a:lnTo>
                  <a:pt x="132522" y="0"/>
                </a:lnTo>
                <a:close/>
              </a:path>
            </a:pathLst>
          </a:cu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F65E95B-C7EC-4CB9-B34F-0E8DB530B3B3}"/>
              </a:ext>
            </a:extLst>
          </p:cNvPr>
          <p:cNvSpPr/>
          <p:nvPr/>
        </p:nvSpPr>
        <p:spPr>
          <a:xfrm>
            <a:off x="1456492" y="4107091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2D53BA7-B6E5-4701-87DB-9243E2D84A82}"/>
              </a:ext>
            </a:extLst>
          </p:cNvPr>
          <p:cNvSpPr/>
          <p:nvPr/>
        </p:nvSpPr>
        <p:spPr>
          <a:xfrm>
            <a:off x="3467928" y="4128640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2762029-92AC-4055-8513-ADB8473B2E01}"/>
              </a:ext>
            </a:extLst>
          </p:cNvPr>
          <p:cNvSpPr/>
          <p:nvPr/>
        </p:nvSpPr>
        <p:spPr>
          <a:xfrm>
            <a:off x="5543990" y="4100522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95FB88BE-B55B-4210-9CEF-C1311567B5C5}"/>
              </a:ext>
            </a:extLst>
          </p:cNvPr>
          <p:cNvSpPr/>
          <p:nvPr/>
        </p:nvSpPr>
        <p:spPr>
          <a:xfrm>
            <a:off x="7661357" y="410052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B412355-60BE-47B7-8FEC-C88A4985BB58}"/>
              </a:ext>
            </a:extLst>
          </p:cNvPr>
          <p:cNvSpPr/>
          <p:nvPr/>
        </p:nvSpPr>
        <p:spPr>
          <a:xfrm>
            <a:off x="2332777" y="6172330"/>
            <a:ext cx="696941" cy="471663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C5E0001-6514-4249-B9D0-7164D464B9B5}"/>
              </a:ext>
            </a:extLst>
          </p:cNvPr>
          <p:cNvSpPr/>
          <p:nvPr/>
        </p:nvSpPr>
        <p:spPr>
          <a:xfrm>
            <a:off x="7799418" y="6203267"/>
            <a:ext cx="654696" cy="480468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>
            <a:extLst>
              <a:ext uri="{FF2B5EF4-FFF2-40B4-BE49-F238E27FC236}">
                <a16:creationId xmlns:a16="http://schemas.microsoft.com/office/drawing/2014/main" id="{6E5C77FC-1B3B-47D0-827B-BB3E324C1BCE}"/>
              </a:ext>
            </a:extLst>
          </p:cNvPr>
          <p:cNvCxnSpPr>
            <a:endCxn id="5" idx="2"/>
          </p:cNvCxnSpPr>
          <p:nvPr/>
        </p:nvCxnSpPr>
        <p:spPr>
          <a:xfrm>
            <a:off x="2293887" y="2315813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>
            <a:extLst>
              <a:ext uri="{FF2B5EF4-FFF2-40B4-BE49-F238E27FC236}">
                <a16:creationId xmlns:a16="http://schemas.microsoft.com/office/drawing/2014/main" id="{0C9924EB-A309-4205-B29A-F77E132CBA30}"/>
              </a:ext>
            </a:extLst>
          </p:cNvPr>
          <p:cNvCxnSpPr/>
          <p:nvPr/>
        </p:nvCxnSpPr>
        <p:spPr>
          <a:xfrm>
            <a:off x="4273441" y="2330362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>
            <a:extLst>
              <a:ext uri="{FF2B5EF4-FFF2-40B4-BE49-F238E27FC236}">
                <a16:creationId xmlns:a16="http://schemas.microsoft.com/office/drawing/2014/main" id="{42304FC7-EAED-459F-867A-B7F75A910521}"/>
              </a:ext>
            </a:extLst>
          </p:cNvPr>
          <p:cNvCxnSpPr/>
          <p:nvPr/>
        </p:nvCxnSpPr>
        <p:spPr>
          <a:xfrm>
            <a:off x="6357729" y="2367575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>
            <a:extLst>
              <a:ext uri="{FF2B5EF4-FFF2-40B4-BE49-F238E27FC236}">
                <a16:creationId xmlns:a16="http://schemas.microsoft.com/office/drawing/2014/main" id="{A47C3FF5-DF55-47A5-8485-0166602B3E95}"/>
              </a:ext>
            </a:extLst>
          </p:cNvPr>
          <p:cNvCxnSpPr/>
          <p:nvPr/>
        </p:nvCxnSpPr>
        <p:spPr>
          <a:xfrm>
            <a:off x="8492668" y="2381446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>
            <a:extLst>
              <a:ext uri="{FF2B5EF4-FFF2-40B4-BE49-F238E27FC236}">
                <a16:creationId xmlns:a16="http://schemas.microsoft.com/office/drawing/2014/main" id="{AC7C38A3-4008-4A69-AB9E-19310A1C8DDB}"/>
              </a:ext>
            </a:extLst>
          </p:cNvPr>
          <p:cNvCxnSpPr/>
          <p:nvPr/>
        </p:nvCxnSpPr>
        <p:spPr>
          <a:xfrm>
            <a:off x="2293887" y="412863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>
            <a:extLst>
              <a:ext uri="{FF2B5EF4-FFF2-40B4-BE49-F238E27FC236}">
                <a16:creationId xmlns:a16="http://schemas.microsoft.com/office/drawing/2014/main" id="{9DDBB6C6-ECB8-492B-A44F-F484261D007D}"/>
              </a:ext>
            </a:extLst>
          </p:cNvPr>
          <p:cNvCxnSpPr/>
          <p:nvPr/>
        </p:nvCxnSpPr>
        <p:spPr>
          <a:xfrm>
            <a:off x="4345926" y="407759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>
            <a:extLst>
              <a:ext uri="{FF2B5EF4-FFF2-40B4-BE49-F238E27FC236}">
                <a16:creationId xmlns:a16="http://schemas.microsoft.com/office/drawing/2014/main" id="{FAB71E68-E0F9-4FEF-9F71-34BB1DC5E578}"/>
              </a:ext>
            </a:extLst>
          </p:cNvPr>
          <p:cNvCxnSpPr/>
          <p:nvPr/>
        </p:nvCxnSpPr>
        <p:spPr>
          <a:xfrm>
            <a:off x="6444234" y="4064307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>
            <a:extLst>
              <a:ext uri="{FF2B5EF4-FFF2-40B4-BE49-F238E27FC236}">
                <a16:creationId xmlns:a16="http://schemas.microsoft.com/office/drawing/2014/main" id="{562E7328-A1AE-4023-979C-206A061CBC7A}"/>
              </a:ext>
            </a:extLst>
          </p:cNvPr>
          <p:cNvCxnSpPr/>
          <p:nvPr/>
        </p:nvCxnSpPr>
        <p:spPr>
          <a:xfrm>
            <a:off x="8474788" y="410797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>
            <a:extLst>
              <a:ext uri="{FF2B5EF4-FFF2-40B4-BE49-F238E27FC236}">
                <a16:creationId xmlns:a16="http://schemas.microsoft.com/office/drawing/2014/main" id="{773DAA8A-E9B4-4B4A-BD82-B14DA9DD0F21}"/>
              </a:ext>
            </a:extLst>
          </p:cNvPr>
          <p:cNvSpPr/>
          <p:nvPr/>
        </p:nvSpPr>
        <p:spPr>
          <a:xfrm>
            <a:off x="3470715" y="4137004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5" name="Skupina 154">
            <a:extLst>
              <a:ext uri="{FF2B5EF4-FFF2-40B4-BE49-F238E27FC236}">
                <a16:creationId xmlns:a16="http://schemas.microsoft.com/office/drawing/2014/main" id="{696EE9AE-7FBD-4AE5-B43C-12D9C5C813EA}"/>
              </a:ext>
            </a:extLst>
          </p:cNvPr>
          <p:cNvGrpSpPr/>
          <p:nvPr/>
        </p:nvGrpSpPr>
        <p:grpSpPr>
          <a:xfrm>
            <a:off x="3869409" y="4689399"/>
            <a:ext cx="815926" cy="414450"/>
            <a:chOff x="5280074" y="3012242"/>
            <a:chExt cx="2322150" cy="2358521"/>
          </a:xfrm>
        </p:grpSpPr>
        <p:pic>
          <p:nvPicPr>
            <p:cNvPr id="156" name="Obrázek 155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0F21C446-A4BE-4032-8CCC-7EF2E3DDA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7" name="Obrázek 156" descr="Obsah obrázku květina&#10;&#10;Popis byl vytvořen automaticky">
              <a:extLst>
                <a:ext uri="{FF2B5EF4-FFF2-40B4-BE49-F238E27FC236}">
                  <a16:creationId xmlns:a16="http://schemas.microsoft.com/office/drawing/2014/main" id="{02EBB822-51B6-4E91-9FF8-4A9B3D204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6" name="Obdélník 125">
            <a:extLst>
              <a:ext uri="{FF2B5EF4-FFF2-40B4-BE49-F238E27FC236}">
                <a16:creationId xmlns:a16="http://schemas.microsoft.com/office/drawing/2014/main" id="{C915AE7D-23FA-4D19-B828-03648964630C}"/>
              </a:ext>
            </a:extLst>
          </p:cNvPr>
          <p:cNvSpPr/>
          <p:nvPr/>
        </p:nvSpPr>
        <p:spPr>
          <a:xfrm>
            <a:off x="5550333" y="4107847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8" name="Skupina 157">
            <a:extLst>
              <a:ext uri="{FF2B5EF4-FFF2-40B4-BE49-F238E27FC236}">
                <a16:creationId xmlns:a16="http://schemas.microsoft.com/office/drawing/2014/main" id="{2A6EE536-C245-4A95-856E-94B214FC7A09}"/>
              </a:ext>
            </a:extLst>
          </p:cNvPr>
          <p:cNvGrpSpPr/>
          <p:nvPr/>
        </p:nvGrpSpPr>
        <p:grpSpPr>
          <a:xfrm>
            <a:off x="5988006" y="4670879"/>
            <a:ext cx="815926" cy="414450"/>
            <a:chOff x="5280074" y="3012242"/>
            <a:chExt cx="2322150" cy="2358521"/>
          </a:xfrm>
        </p:grpSpPr>
        <p:pic>
          <p:nvPicPr>
            <p:cNvPr id="159" name="Obrázek 158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1A0386F8-4921-4C76-A83A-91F317C46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0" name="Obrázek 159" descr="Obsah obrázku květina&#10;&#10;Popis byl vytvořen automaticky">
              <a:extLst>
                <a:ext uri="{FF2B5EF4-FFF2-40B4-BE49-F238E27FC236}">
                  <a16:creationId xmlns:a16="http://schemas.microsoft.com/office/drawing/2014/main" id="{8455E77D-9A93-49C4-A086-DEC44D92DF5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5" name="Obdélník 124">
            <a:extLst>
              <a:ext uri="{FF2B5EF4-FFF2-40B4-BE49-F238E27FC236}">
                <a16:creationId xmlns:a16="http://schemas.microsoft.com/office/drawing/2014/main" id="{60898E54-4B97-4045-AF8F-6A914F8C1697}"/>
              </a:ext>
            </a:extLst>
          </p:cNvPr>
          <p:cNvSpPr/>
          <p:nvPr/>
        </p:nvSpPr>
        <p:spPr>
          <a:xfrm>
            <a:off x="7676050" y="409865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5D8793F-9012-47AF-855A-C6F301DA0802}"/>
              </a:ext>
            </a:extLst>
          </p:cNvPr>
          <p:cNvGrpSpPr/>
          <p:nvPr/>
        </p:nvGrpSpPr>
        <p:grpSpPr>
          <a:xfrm>
            <a:off x="8098608" y="4670879"/>
            <a:ext cx="815926" cy="414450"/>
            <a:chOff x="5280074" y="3012242"/>
            <a:chExt cx="2322150" cy="2358521"/>
          </a:xfrm>
        </p:grpSpPr>
        <p:pic>
          <p:nvPicPr>
            <p:cNvPr id="162" name="Obrázek 161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C258A2C3-5533-4E9F-BC3A-B9D74A80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3" name="Obrázek 162" descr="Obsah obrázku květina&#10;&#10;Popis byl vytvořen automaticky">
              <a:extLst>
                <a:ext uri="{FF2B5EF4-FFF2-40B4-BE49-F238E27FC236}">
                  <a16:creationId xmlns:a16="http://schemas.microsoft.com/office/drawing/2014/main" id="{ED00D8B6-B135-4584-9414-55B8B9D7D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7D299E4F-17F7-4698-B55F-08958DE810E2}"/>
              </a:ext>
            </a:extLst>
          </p:cNvPr>
          <p:cNvCxnSpPr>
            <a:stCxn id="21" idx="3"/>
            <a:endCxn id="21" idx="1"/>
          </p:cNvCxnSpPr>
          <p:nvPr/>
        </p:nvCxnSpPr>
        <p:spPr>
          <a:xfrm>
            <a:off x="5402412" y="5222882"/>
            <a:ext cx="0" cy="146848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Oblouk 166">
            <a:extLst>
              <a:ext uri="{FF2B5EF4-FFF2-40B4-BE49-F238E27FC236}">
                <a16:creationId xmlns:a16="http://schemas.microsoft.com/office/drawing/2014/main" id="{8595F6B5-BA66-4151-BB76-85E6B34553EF}"/>
              </a:ext>
            </a:extLst>
          </p:cNvPr>
          <p:cNvSpPr/>
          <p:nvPr/>
        </p:nvSpPr>
        <p:spPr>
          <a:xfrm>
            <a:off x="5498271" y="5957124"/>
            <a:ext cx="45719" cy="32120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lza 169">
            <a:extLst>
              <a:ext uri="{FF2B5EF4-FFF2-40B4-BE49-F238E27FC236}">
                <a16:creationId xmlns:a16="http://schemas.microsoft.com/office/drawing/2014/main" id="{CF1D163A-A357-47D4-8494-27F001AF24EA}"/>
              </a:ext>
            </a:extLst>
          </p:cNvPr>
          <p:cNvSpPr/>
          <p:nvPr/>
        </p:nvSpPr>
        <p:spPr>
          <a:xfrm rot="5400000" flipV="1">
            <a:off x="4668359" y="5466020"/>
            <a:ext cx="794173" cy="482217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za 169">
            <a:extLst>
              <a:ext uri="{FF2B5EF4-FFF2-40B4-BE49-F238E27FC236}">
                <a16:creationId xmlns:a16="http://schemas.microsoft.com/office/drawing/2014/main" id="{C4A1375B-9D5F-43C9-B0B7-E0A99D174323}"/>
              </a:ext>
            </a:extLst>
          </p:cNvPr>
          <p:cNvSpPr/>
          <p:nvPr/>
        </p:nvSpPr>
        <p:spPr>
          <a:xfrm rot="5233108">
            <a:off x="5383238" y="5442709"/>
            <a:ext cx="729883" cy="46914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E2743A71-7904-4C6D-B836-186EB184D948}"/>
              </a:ext>
            </a:extLst>
          </p:cNvPr>
          <p:cNvSpPr txBox="1"/>
          <p:nvPr/>
        </p:nvSpPr>
        <p:spPr>
          <a:xfrm>
            <a:off x="1858511" y="2373242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72 : 8</a:t>
            </a:r>
          </a:p>
        </p:txBody>
      </p: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A1F7F53B-C8E5-49E8-8F1D-D0417DFE0313}"/>
              </a:ext>
            </a:extLst>
          </p:cNvPr>
          <p:cNvGrpSpPr/>
          <p:nvPr/>
        </p:nvGrpSpPr>
        <p:grpSpPr>
          <a:xfrm>
            <a:off x="1808374" y="2889616"/>
            <a:ext cx="815926" cy="414450"/>
            <a:chOff x="5280074" y="3012242"/>
            <a:chExt cx="2322150" cy="2358521"/>
          </a:xfrm>
        </p:grpSpPr>
        <p:pic>
          <p:nvPicPr>
            <p:cNvPr id="141" name="Obrázek 140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406C9ABD-1060-4A61-8C2A-15C729658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2" name="Obrázek 141" descr="Obsah obrázku květina&#10;&#10;Popis byl vytvořen automaticky">
              <a:extLst>
                <a:ext uri="{FF2B5EF4-FFF2-40B4-BE49-F238E27FC236}">
                  <a16:creationId xmlns:a16="http://schemas.microsoft.com/office/drawing/2014/main" id="{6DF9A2FD-6B06-4191-A575-C3ED91081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1" name="Obdélník 120">
            <a:extLst>
              <a:ext uri="{FF2B5EF4-FFF2-40B4-BE49-F238E27FC236}">
                <a16:creationId xmlns:a16="http://schemas.microsoft.com/office/drawing/2014/main" id="{6A49C5A9-4532-49B5-BA67-D0E32C09446B}"/>
              </a:ext>
            </a:extLst>
          </p:cNvPr>
          <p:cNvSpPr/>
          <p:nvPr/>
        </p:nvSpPr>
        <p:spPr>
          <a:xfrm>
            <a:off x="5481533" y="2315813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>
            <a:extLst>
              <a:ext uri="{FF2B5EF4-FFF2-40B4-BE49-F238E27FC236}">
                <a16:creationId xmlns:a16="http://schemas.microsoft.com/office/drawing/2014/main" id="{56220F50-ED8F-4CA2-A6A6-80D58C32945A}"/>
              </a:ext>
            </a:extLst>
          </p:cNvPr>
          <p:cNvSpPr/>
          <p:nvPr/>
        </p:nvSpPr>
        <p:spPr>
          <a:xfrm>
            <a:off x="7618382" y="234077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>
            <a:extLst>
              <a:ext uri="{FF2B5EF4-FFF2-40B4-BE49-F238E27FC236}">
                <a16:creationId xmlns:a16="http://schemas.microsoft.com/office/drawing/2014/main" id="{A4D769F5-D195-48F6-BC18-EFAF0929B9F3}"/>
              </a:ext>
            </a:extLst>
          </p:cNvPr>
          <p:cNvSpPr/>
          <p:nvPr/>
        </p:nvSpPr>
        <p:spPr>
          <a:xfrm>
            <a:off x="1441274" y="4137004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F5F8E7BC-0970-42EA-A7BB-29169DC213B5}"/>
              </a:ext>
            </a:extLst>
          </p:cNvPr>
          <p:cNvGrpSpPr/>
          <p:nvPr/>
        </p:nvGrpSpPr>
        <p:grpSpPr>
          <a:xfrm>
            <a:off x="5886639" y="2857712"/>
            <a:ext cx="815926" cy="414450"/>
            <a:chOff x="5280074" y="3012242"/>
            <a:chExt cx="2322150" cy="2358521"/>
          </a:xfrm>
        </p:grpSpPr>
        <p:pic>
          <p:nvPicPr>
            <p:cNvPr id="147" name="Obrázek 146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E9243347-762F-4760-9E90-1A67E57DD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8" name="Obrázek 147" descr="Obsah obrázku květina&#10;&#10;Popis byl vytvořen automaticky">
              <a:extLst>
                <a:ext uri="{FF2B5EF4-FFF2-40B4-BE49-F238E27FC236}">
                  <a16:creationId xmlns:a16="http://schemas.microsoft.com/office/drawing/2014/main" id="{0F1BBF9F-A4AB-4C01-AA50-F67FF54DFF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49" name="Skupina 148">
            <a:extLst>
              <a:ext uri="{FF2B5EF4-FFF2-40B4-BE49-F238E27FC236}">
                <a16:creationId xmlns:a16="http://schemas.microsoft.com/office/drawing/2014/main" id="{2FAB6E99-D239-400E-B334-E25936239EBB}"/>
              </a:ext>
            </a:extLst>
          </p:cNvPr>
          <p:cNvGrpSpPr/>
          <p:nvPr/>
        </p:nvGrpSpPr>
        <p:grpSpPr>
          <a:xfrm>
            <a:off x="8083409" y="2937757"/>
            <a:ext cx="815926" cy="414450"/>
            <a:chOff x="5280074" y="3012242"/>
            <a:chExt cx="2322150" cy="2358521"/>
          </a:xfrm>
        </p:grpSpPr>
        <p:pic>
          <p:nvPicPr>
            <p:cNvPr id="150" name="Obrázek 149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D11D07C2-D901-405A-B85D-7AF2EFEA8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1" name="Obrázek 150" descr="Obsah obrázku květina&#10;&#10;Popis byl vytvořen automaticky">
              <a:extLst>
                <a:ext uri="{FF2B5EF4-FFF2-40B4-BE49-F238E27FC236}">
                  <a16:creationId xmlns:a16="http://schemas.microsoft.com/office/drawing/2014/main" id="{C670C155-0EB2-41E9-9EF8-27446165E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97AD6A4D-9A91-4223-B262-22DC02A20FBF}"/>
              </a:ext>
            </a:extLst>
          </p:cNvPr>
          <p:cNvGrpSpPr/>
          <p:nvPr/>
        </p:nvGrpSpPr>
        <p:grpSpPr>
          <a:xfrm>
            <a:off x="1868104" y="4689399"/>
            <a:ext cx="815926" cy="414450"/>
            <a:chOff x="5280074" y="3012242"/>
            <a:chExt cx="2322150" cy="2358521"/>
          </a:xfrm>
        </p:grpSpPr>
        <p:pic>
          <p:nvPicPr>
            <p:cNvPr id="153" name="Obrázek 152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B6742EE2-B411-4866-ADC6-3FD57BFD0DA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4" name="Obrázek 153" descr="Obsah obrázku květina&#10;&#10;Popis byl vytvořen automaticky">
              <a:extLst>
                <a:ext uri="{FF2B5EF4-FFF2-40B4-BE49-F238E27FC236}">
                  <a16:creationId xmlns:a16="http://schemas.microsoft.com/office/drawing/2014/main" id="{F66F9674-2630-456D-A926-8664B782399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74" name="Obdélník 173">
            <a:extLst>
              <a:ext uri="{FF2B5EF4-FFF2-40B4-BE49-F238E27FC236}">
                <a16:creationId xmlns:a16="http://schemas.microsoft.com/office/drawing/2014/main" id="{54B4CD85-A806-4BAD-9A6C-D8538ACAB356}"/>
              </a:ext>
            </a:extLst>
          </p:cNvPr>
          <p:cNvSpPr/>
          <p:nvPr/>
        </p:nvSpPr>
        <p:spPr>
          <a:xfrm>
            <a:off x="10038711" y="34544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75" name="Obdélník 174">
            <a:extLst>
              <a:ext uri="{FF2B5EF4-FFF2-40B4-BE49-F238E27FC236}">
                <a16:creationId xmlns:a16="http://schemas.microsoft.com/office/drawing/2014/main" id="{09F175D7-1C0B-4D3B-9903-3B34ECE928CF}"/>
              </a:ext>
            </a:extLst>
          </p:cNvPr>
          <p:cNvSpPr/>
          <p:nvPr/>
        </p:nvSpPr>
        <p:spPr>
          <a:xfrm>
            <a:off x="11068121" y="34290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42880F5A-F912-4099-982F-8D007D564ED1}"/>
              </a:ext>
            </a:extLst>
          </p:cNvPr>
          <p:cNvSpPr/>
          <p:nvPr/>
        </p:nvSpPr>
        <p:spPr>
          <a:xfrm>
            <a:off x="10024111" y="431774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177" name="Obdélník 176">
            <a:extLst>
              <a:ext uri="{FF2B5EF4-FFF2-40B4-BE49-F238E27FC236}">
                <a16:creationId xmlns:a16="http://schemas.microsoft.com/office/drawing/2014/main" id="{43D6930D-3FDE-4581-B9B2-99C41C96421A}"/>
              </a:ext>
            </a:extLst>
          </p:cNvPr>
          <p:cNvSpPr/>
          <p:nvPr/>
        </p:nvSpPr>
        <p:spPr>
          <a:xfrm>
            <a:off x="11072062" y="4340611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78" name="Obdélník 177">
            <a:extLst>
              <a:ext uri="{FF2B5EF4-FFF2-40B4-BE49-F238E27FC236}">
                <a16:creationId xmlns:a16="http://schemas.microsoft.com/office/drawing/2014/main" id="{65F5FE55-D56B-4FBB-9FE2-AA80ADF9E737}"/>
              </a:ext>
            </a:extLst>
          </p:cNvPr>
          <p:cNvSpPr/>
          <p:nvPr/>
        </p:nvSpPr>
        <p:spPr>
          <a:xfrm>
            <a:off x="10038711" y="5181084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9" name="Obdélník 178">
            <a:extLst>
              <a:ext uri="{FF2B5EF4-FFF2-40B4-BE49-F238E27FC236}">
                <a16:creationId xmlns:a16="http://schemas.microsoft.com/office/drawing/2014/main" id="{61A1A4D9-9486-4F5F-B231-E5D843AD5352}"/>
              </a:ext>
            </a:extLst>
          </p:cNvPr>
          <p:cNvSpPr/>
          <p:nvPr/>
        </p:nvSpPr>
        <p:spPr>
          <a:xfrm>
            <a:off x="11071127" y="5188823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27028883-B400-4120-B10B-5B3D27630F16}"/>
              </a:ext>
            </a:extLst>
          </p:cNvPr>
          <p:cNvSpPr/>
          <p:nvPr/>
        </p:nvSpPr>
        <p:spPr>
          <a:xfrm>
            <a:off x="10038711" y="602677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81" name="Obdélník 180">
            <a:extLst>
              <a:ext uri="{FF2B5EF4-FFF2-40B4-BE49-F238E27FC236}">
                <a16:creationId xmlns:a16="http://schemas.microsoft.com/office/drawing/2014/main" id="{1DDAD9A7-566E-475A-ACFD-A032EE54475F}"/>
              </a:ext>
            </a:extLst>
          </p:cNvPr>
          <p:cNvSpPr/>
          <p:nvPr/>
        </p:nvSpPr>
        <p:spPr>
          <a:xfrm>
            <a:off x="11068121" y="6054159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82" name="TextovéPole 181">
            <a:extLst>
              <a:ext uri="{FF2B5EF4-FFF2-40B4-BE49-F238E27FC236}">
                <a16:creationId xmlns:a16="http://schemas.microsoft.com/office/drawing/2014/main" id="{903FD69B-5CE9-47D8-92EE-3FA745A80EE0}"/>
              </a:ext>
            </a:extLst>
          </p:cNvPr>
          <p:cNvSpPr txBox="1"/>
          <p:nvPr/>
        </p:nvSpPr>
        <p:spPr>
          <a:xfrm>
            <a:off x="9230075" y="127564"/>
            <a:ext cx="292150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Postupně klikej na</a:t>
            </a:r>
          </a:p>
          <a:p>
            <a:r>
              <a:rPr lang="cs-CZ" sz="2000" dirty="0"/>
              <a:t>jednotlivá okna.</a:t>
            </a:r>
          </a:p>
          <a:p>
            <a:r>
              <a:rPr lang="cs-CZ" sz="2000" dirty="0"/>
              <a:t>Výsledek urči kliknutím na</a:t>
            </a:r>
          </a:p>
          <a:p>
            <a:r>
              <a:rPr lang="cs-CZ" sz="2000" dirty="0"/>
              <a:t> čísla klávesnice.</a:t>
            </a:r>
          </a:p>
          <a:p>
            <a:r>
              <a:rPr lang="cs-CZ" sz="2000" dirty="0"/>
              <a:t>    Správný výsledek se </a:t>
            </a:r>
          </a:p>
          <a:p>
            <a:r>
              <a:rPr lang="cs-CZ" sz="2000" dirty="0"/>
              <a:t>       zabarví zeleně, chybný</a:t>
            </a:r>
          </a:p>
          <a:p>
            <a:r>
              <a:rPr lang="cs-CZ" sz="2000" dirty="0"/>
              <a:t>        červeně.</a:t>
            </a:r>
          </a:p>
          <a:p>
            <a:endParaRPr lang="cs-CZ" sz="20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A50CF8FA-3035-4F5B-A0E8-6F92E62BA7C2}"/>
              </a:ext>
            </a:extLst>
          </p:cNvPr>
          <p:cNvSpPr txBox="1"/>
          <p:nvPr/>
        </p:nvSpPr>
        <p:spPr>
          <a:xfrm>
            <a:off x="-904054" y="1377389"/>
            <a:ext cx="184731" cy="9694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24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EBCA835B-12D2-4CC6-B9C3-30F46112C80C}"/>
              </a:ext>
            </a:extLst>
          </p:cNvPr>
          <p:cNvSpPr txBox="1"/>
          <p:nvPr/>
        </p:nvSpPr>
        <p:spPr>
          <a:xfrm>
            <a:off x="3856837" y="238637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56 : 8</a:t>
            </a:r>
          </a:p>
        </p:txBody>
      </p:sp>
      <p:sp>
        <p:nvSpPr>
          <p:cNvPr id="120" name="Obdélník 119">
            <a:extLst>
              <a:ext uri="{FF2B5EF4-FFF2-40B4-BE49-F238E27FC236}">
                <a16:creationId xmlns:a16="http://schemas.microsoft.com/office/drawing/2014/main" id="{6452F6C3-9BAC-40C9-9F6D-A9C31466B65C}"/>
              </a:ext>
            </a:extLst>
          </p:cNvPr>
          <p:cNvSpPr/>
          <p:nvPr/>
        </p:nvSpPr>
        <p:spPr>
          <a:xfrm>
            <a:off x="3404148" y="2347458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48D2E3DB-F6A2-474F-9B1C-25D5CD896330}"/>
              </a:ext>
            </a:extLst>
          </p:cNvPr>
          <p:cNvGrpSpPr/>
          <p:nvPr/>
        </p:nvGrpSpPr>
        <p:grpSpPr>
          <a:xfrm>
            <a:off x="3846547" y="2829097"/>
            <a:ext cx="815926" cy="414450"/>
            <a:chOff x="5280074" y="3012242"/>
            <a:chExt cx="2322150" cy="2358521"/>
          </a:xfrm>
        </p:grpSpPr>
        <p:pic>
          <p:nvPicPr>
            <p:cNvPr id="144" name="Obrázek 143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F9D3480B-720E-47BA-B0C4-0506B1320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5" name="Obrázek 144" descr="Obsah obrázku květina&#10;&#10;Popis byl vytvořen automaticky">
              <a:extLst>
                <a:ext uri="{FF2B5EF4-FFF2-40B4-BE49-F238E27FC236}">
                  <a16:creationId xmlns:a16="http://schemas.microsoft.com/office/drawing/2014/main" id="{DFB87AF1-141D-47E0-A45E-AF03A1558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cxnSp>
        <p:nvCxnSpPr>
          <p:cNvPr id="164" name="Přímá spojnice 163">
            <a:extLst>
              <a:ext uri="{FF2B5EF4-FFF2-40B4-BE49-F238E27FC236}">
                <a16:creationId xmlns:a16="http://schemas.microsoft.com/office/drawing/2014/main" id="{0D0987D5-0D26-47A7-AF9C-CD3C8F049292}"/>
              </a:ext>
            </a:extLst>
          </p:cNvPr>
          <p:cNvCxnSpPr>
            <a:cxnSpLocks/>
          </p:cNvCxnSpPr>
          <p:nvPr/>
        </p:nvCxnSpPr>
        <p:spPr>
          <a:xfrm>
            <a:off x="824459" y="2136922"/>
            <a:ext cx="887613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6" name="Kosoúhelník 165">
            <a:extLst>
              <a:ext uri="{FF2B5EF4-FFF2-40B4-BE49-F238E27FC236}">
                <a16:creationId xmlns:a16="http://schemas.microsoft.com/office/drawing/2014/main" id="{415CEBE9-BD5F-4905-A68D-85D3AB03E271}"/>
              </a:ext>
            </a:extLst>
          </p:cNvPr>
          <p:cNvSpPr/>
          <p:nvPr/>
        </p:nvSpPr>
        <p:spPr>
          <a:xfrm rot="20876104" flipH="1">
            <a:off x="867075" y="2170198"/>
            <a:ext cx="124929" cy="173292"/>
          </a:xfrm>
          <a:prstGeom prst="parallelogram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8" name="Přímá spojnice 167">
            <a:extLst>
              <a:ext uri="{FF2B5EF4-FFF2-40B4-BE49-F238E27FC236}">
                <a16:creationId xmlns:a16="http://schemas.microsoft.com/office/drawing/2014/main" id="{E58CC316-70F0-4C37-81B4-0405499A2787}"/>
              </a:ext>
            </a:extLst>
          </p:cNvPr>
          <p:cNvCxnSpPr>
            <a:cxnSpLocks/>
          </p:cNvCxnSpPr>
          <p:nvPr/>
        </p:nvCxnSpPr>
        <p:spPr>
          <a:xfrm flipH="1">
            <a:off x="944045" y="2310754"/>
            <a:ext cx="8146" cy="43806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>
            <a:extLst>
              <a:ext uri="{FF2B5EF4-FFF2-40B4-BE49-F238E27FC236}">
                <a16:creationId xmlns:a16="http://schemas.microsoft.com/office/drawing/2014/main" id="{44BC126E-0971-40F0-9D34-8D20EB2EF0C9}"/>
              </a:ext>
            </a:extLst>
          </p:cNvPr>
          <p:cNvCxnSpPr/>
          <p:nvPr/>
        </p:nvCxnSpPr>
        <p:spPr>
          <a:xfrm>
            <a:off x="925051" y="4557010"/>
            <a:ext cx="10861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>
            <a:extLst>
              <a:ext uri="{FF2B5EF4-FFF2-40B4-BE49-F238E27FC236}">
                <a16:creationId xmlns:a16="http://schemas.microsoft.com/office/drawing/2014/main" id="{9E8EC2B4-90F6-4976-9B58-9453B91C6784}"/>
              </a:ext>
            </a:extLst>
          </p:cNvPr>
          <p:cNvCxnSpPr/>
          <p:nvPr/>
        </p:nvCxnSpPr>
        <p:spPr>
          <a:xfrm>
            <a:off x="903128" y="6203267"/>
            <a:ext cx="1305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>
            <a:extLst>
              <a:ext uri="{FF2B5EF4-FFF2-40B4-BE49-F238E27FC236}">
                <a16:creationId xmlns:a16="http://schemas.microsoft.com/office/drawing/2014/main" id="{B7BA4772-69B0-4A4B-8FD7-82652D28328E}"/>
              </a:ext>
            </a:extLst>
          </p:cNvPr>
          <p:cNvCxnSpPr/>
          <p:nvPr/>
        </p:nvCxnSpPr>
        <p:spPr>
          <a:xfrm>
            <a:off x="961579" y="2829097"/>
            <a:ext cx="7208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" name="Obdélník 183">
            <a:extLst>
              <a:ext uri="{FF2B5EF4-FFF2-40B4-BE49-F238E27FC236}">
                <a16:creationId xmlns:a16="http://schemas.microsoft.com/office/drawing/2014/main" id="{846E655E-CCCD-424F-B310-CB879130E3D6}"/>
              </a:ext>
            </a:extLst>
          </p:cNvPr>
          <p:cNvSpPr/>
          <p:nvPr/>
        </p:nvSpPr>
        <p:spPr>
          <a:xfrm>
            <a:off x="0" y="6683735"/>
            <a:ext cx="4591133" cy="18198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Obdélník 184">
            <a:extLst>
              <a:ext uri="{FF2B5EF4-FFF2-40B4-BE49-F238E27FC236}">
                <a16:creationId xmlns:a16="http://schemas.microsoft.com/office/drawing/2014/main" id="{6C990756-730D-40B7-940B-B899F5E90EA3}"/>
              </a:ext>
            </a:extLst>
          </p:cNvPr>
          <p:cNvSpPr/>
          <p:nvPr/>
        </p:nvSpPr>
        <p:spPr>
          <a:xfrm>
            <a:off x="6154354" y="6690386"/>
            <a:ext cx="3840357" cy="190099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76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</p:childTnLst>
        </p:cTn>
      </p:par>
    </p:tnLst>
    <p:bldLst>
      <p:bldP spid="124" grpId="0" animBg="1"/>
      <p:bldP spid="126" grpId="0" animBg="1"/>
      <p:bldP spid="125" grpId="0" animBg="1"/>
      <p:bldP spid="121" grpId="0" animBg="1"/>
      <p:bldP spid="123" grpId="0" animBg="1"/>
      <p:bldP spid="122" grpId="0" animBg="1"/>
      <p:bldP spid="1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0F419A-2EAB-4BF0-AA34-BF41377A8582}"/>
              </a:ext>
            </a:extLst>
          </p:cNvPr>
          <p:cNvSpPr/>
          <p:nvPr/>
        </p:nvSpPr>
        <p:spPr>
          <a:xfrm>
            <a:off x="1034618" y="2176436"/>
            <a:ext cx="8666921" cy="45583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A17EE6-EC45-41BF-A6D3-6EB64477659B}"/>
              </a:ext>
            </a:extLst>
          </p:cNvPr>
          <p:cNvSpPr/>
          <p:nvPr/>
        </p:nvSpPr>
        <p:spPr>
          <a:xfrm>
            <a:off x="1033670" y="1060172"/>
            <a:ext cx="8666921" cy="1039891"/>
          </a:xfrm>
          <a:custGeom>
            <a:avLst/>
            <a:gdLst>
              <a:gd name="connsiteX0" fmla="*/ 0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0 w 8666921"/>
              <a:gd name="connsiteY4" fmla="*/ 0 h 914400"/>
              <a:gd name="connsiteX0" fmla="*/ 530087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530087 w 8666921"/>
              <a:gd name="connsiteY4" fmla="*/ 0 h 914400"/>
              <a:gd name="connsiteX0" fmla="*/ 530087 w 8666921"/>
              <a:gd name="connsiteY0" fmla="*/ 26505 h 940905"/>
              <a:gd name="connsiteX1" fmla="*/ 8070573 w 8666921"/>
              <a:gd name="connsiteY1" fmla="*/ 0 h 940905"/>
              <a:gd name="connsiteX2" fmla="*/ 8666921 w 8666921"/>
              <a:gd name="connsiteY2" fmla="*/ 940905 h 940905"/>
              <a:gd name="connsiteX3" fmla="*/ 0 w 8666921"/>
              <a:gd name="connsiteY3" fmla="*/ 940905 h 940905"/>
              <a:gd name="connsiteX4" fmla="*/ 530087 w 8666921"/>
              <a:gd name="connsiteY4" fmla="*/ 26505 h 940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66921" h="940905">
                <a:moveTo>
                  <a:pt x="530087" y="26505"/>
                </a:moveTo>
                <a:lnTo>
                  <a:pt x="8070573" y="0"/>
                </a:lnTo>
                <a:lnTo>
                  <a:pt x="8666921" y="940905"/>
                </a:lnTo>
                <a:lnTo>
                  <a:pt x="0" y="940905"/>
                </a:lnTo>
                <a:lnTo>
                  <a:pt x="530087" y="26505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AD6CD8E-DE11-4EEA-B772-CFF4857B4B90}"/>
              </a:ext>
            </a:extLst>
          </p:cNvPr>
          <p:cNvSpPr/>
          <p:nvPr/>
        </p:nvSpPr>
        <p:spPr>
          <a:xfrm>
            <a:off x="1431234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5D30980-718E-4568-BDD5-099A0489699F}"/>
              </a:ext>
            </a:extLst>
          </p:cNvPr>
          <p:cNvSpPr/>
          <p:nvPr/>
        </p:nvSpPr>
        <p:spPr>
          <a:xfrm>
            <a:off x="5486398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C2782FE-BE2B-440B-8B00-18429624FDA8}"/>
              </a:ext>
            </a:extLst>
          </p:cNvPr>
          <p:cNvSpPr/>
          <p:nvPr/>
        </p:nvSpPr>
        <p:spPr>
          <a:xfrm>
            <a:off x="7626624" y="2329072"/>
            <a:ext cx="1742663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EE73584-72E5-4A0D-ABCC-C50963569333}"/>
              </a:ext>
            </a:extLst>
          </p:cNvPr>
          <p:cNvSpPr/>
          <p:nvPr/>
        </p:nvSpPr>
        <p:spPr>
          <a:xfrm>
            <a:off x="3467928" y="2329072"/>
            <a:ext cx="1634986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FE5C09F-E429-4093-A5B1-123DCA6AD3D1}"/>
              </a:ext>
            </a:extLst>
          </p:cNvPr>
          <p:cNvSpPr/>
          <p:nvPr/>
        </p:nvSpPr>
        <p:spPr>
          <a:xfrm>
            <a:off x="999998" y="6193608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zpoždění 20">
            <a:extLst>
              <a:ext uri="{FF2B5EF4-FFF2-40B4-BE49-F238E27FC236}">
                <a16:creationId xmlns:a16="http://schemas.microsoft.com/office/drawing/2014/main" id="{AB2BE3D5-B839-46E2-ACA8-8462CBD7B923}"/>
              </a:ext>
            </a:extLst>
          </p:cNvPr>
          <p:cNvSpPr/>
          <p:nvPr/>
        </p:nvSpPr>
        <p:spPr>
          <a:xfrm rot="16200000">
            <a:off x="4668169" y="5175782"/>
            <a:ext cx="1468485" cy="1562684"/>
          </a:xfrm>
          <a:prstGeom prst="flowChartDelay">
            <a:avLst/>
          </a:prstGeom>
          <a:blipFill>
            <a:blip r:embed="rId3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8E928D68-1F1E-41AC-8363-B4BFCFFCDCBE}"/>
              </a:ext>
            </a:extLst>
          </p:cNvPr>
          <p:cNvSpPr/>
          <p:nvPr/>
        </p:nvSpPr>
        <p:spPr>
          <a:xfrm>
            <a:off x="1033668" y="4384122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B700AF3-6FE8-459A-9B77-8588AB686B6C}"/>
              </a:ext>
            </a:extLst>
          </p:cNvPr>
          <p:cNvSpPr/>
          <p:nvPr/>
        </p:nvSpPr>
        <p:spPr>
          <a:xfrm>
            <a:off x="2849217" y="834887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2CD498BB-470B-4B49-A40E-3C3F8315A8CB}"/>
              </a:ext>
            </a:extLst>
          </p:cNvPr>
          <p:cNvSpPr/>
          <p:nvPr/>
        </p:nvSpPr>
        <p:spPr>
          <a:xfrm>
            <a:off x="7351165" y="843855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9811B15C-31AA-4B90-90FF-5EB78DFB1F8B}"/>
              </a:ext>
            </a:extLst>
          </p:cNvPr>
          <p:cNvCxnSpPr>
            <a:cxnSpLocks/>
            <a:endCxn id="3" idx="0"/>
          </p:cNvCxnSpPr>
          <p:nvPr/>
        </p:nvCxnSpPr>
        <p:spPr>
          <a:xfrm>
            <a:off x="1563757" y="414072"/>
            <a:ext cx="0" cy="67539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4CF4979-9B8A-4D20-A974-2F43867C0B27}"/>
              </a:ext>
            </a:extLst>
          </p:cNvPr>
          <p:cNvCxnSpPr>
            <a:cxnSpLocks/>
          </p:cNvCxnSpPr>
          <p:nvPr/>
        </p:nvCxnSpPr>
        <p:spPr>
          <a:xfrm>
            <a:off x="9110870" y="414072"/>
            <a:ext cx="0" cy="672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1" name="Obrázek 30">
            <a:extLst>
              <a:ext uri="{FF2B5EF4-FFF2-40B4-BE49-F238E27FC236}">
                <a16:creationId xmlns:a16="http://schemas.microsoft.com/office/drawing/2014/main" id="{2ED578EA-24E9-4DD2-B988-B8F492785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569" y="279223"/>
            <a:ext cx="1644080" cy="782680"/>
          </a:xfrm>
          <a:prstGeom prst="rect">
            <a:avLst/>
          </a:prstGeom>
        </p:spPr>
      </p:pic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704632D7-5C14-4DCD-996A-BDF058011147}"/>
              </a:ext>
            </a:extLst>
          </p:cNvPr>
          <p:cNvCxnSpPr/>
          <p:nvPr/>
        </p:nvCxnSpPr>
        <p:spPr>
          <a:xfrm>
            <a:off x="5486398" y="728870"/>
            <a:ext cx="0" cy="6758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C7A05D3E-5F43-4DC5-B38F-7B0D548BC7FF}"/>
              </a:ext>
            </a:extLst>
          </p:cNvPr>
          <p:cNvGrpSpPr/>
          <p:nvPr/>
        </p:nvGrpSpPr>
        <p:grpSpPr>
          <a:xfrm>
            <a:off x="8059622" y="1103451"/>
            <a:ext cx="1140060" cy="834826"/>
            <a:chOff x="10053059" y="776360"/>
            <a:chExt cx="1567409" cy="1239059"/>
          </a:xfrm>
        </p:grpSpPr>
        <p:sp>
          <p:nvSpPr>
            <p:cNvPr id="34" name="Vývojový diagram: zpoždění 33">
              <a:extLst>
                <a:ext uri="{FF2B5EF4-FFF2-40B4-BE49-F238E27FC236}">
                  <a16:creationId xmlns:a16="http://schemas.microsoft.com/office/drawing/2014/main" id="{565F1B73-8A34-406F-8D56-246C95721CC3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zpoždění 34">
              <a:extLst>
                <a:ext uri="{FF2B5EF4-FFF2-40B4-BE49-F238E27FC236}">
                  <a16:creationId xmlns:a16="http://schemas.microsoft.com/office/drawing/2014/main" id="{7E71C066-B770-452A-A8AC-A830E6BC5676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zpoždění 35">
              <a:extLst>
                <a:ext uri="{FF2B5EF4-FFF2-40B4-BE49-F238E27FC236}">
                  <a16:creationId xmlns:a16="http://schemas.microsoft.com/office/drawing/2014/main" id="{B1AB69FA-61DA-4F4F-8C33-E807ABB605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zpoždění 36">
              <a:extLst>
                <a:ext uri="{FF2B5EF4-FFF2-40B4-BE49-F238E27FC236}">
                  <a16:creationId xmlns:a16="http://schemas.microsoft.com/office/drawing/2014/main" id="{9BD628DA-B638-459B-AB3A-90CA68CDC5B5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zpoždění 37">
              <a:extLst>
                <a:ext uri="{FF2B5EF4-FFF2-40B4-BE49-F238E27FC236}">
                  <a16:creationId xmlns:a16="http://schemas.microsoft.com/office/drawing/2014/main" id="{A852A754-F208-4849-B7D1-0910F381453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zpoždění 38">
              <a:extLst>
                <a:ext uri="{FF2B5EF4-FFF2-40B4-BE49-F238E27FC236}">
                  <a16:creationId xmlns:a16="http://schemas.microsoft.com/office/drawing/2014/main" id="{2637757C-C181-4820-ACEA-FECFF7742164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zpoždění 39">
              <a:extLst>
                <a:ext uri="{FF2B5EF4-FFF2-40B4-BE49-F238E27FC236}">
                  <a16:creationId xmlns:a16="http://schemas.microsoft.com/office/drawing/2014/main" id="{430404B8-A346-4BED-91C7-671B68AB269B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zpoždění 40">
              <a:extLst>
                <a:ext uri="{FF2B5EF4-FFF2-40B4-BE49-F238E27FC236}">
                  <a16:creationId xmlns:a16="http://schemas.microsoft.com/office/drawing/2014/main" id="{60D3AC26-3E3E-4C6D-8CDE-56F5CB90402F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zpoždění 41">
              <a:extLst>
                <a:ext uri="{FF2B5EF4-FFF2-40B4-BE49-F238E27FC236}">
                  <a16:creationId xmlns:a16="http://schemas.microsoft.com/office/drawing/2014/main" id="{F22DBD94-2CE8-42D8-8A40-BA203F10C809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zpoždění 42">
              <a:extLst>
                <a:ext uri="{FF2B5EF4-FFF2-40B4-BE49-F238E27FC236}">
                  <a16:creationId xmlns:a16="http://schemas.microsoft.com/office/drawing/2014/main" id="{1BD55A0F-93B8-474A-9DF3-B63ADF98D34D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zpoždění 43">
              <a:extLst>
                <a:ext uri="{FF2B5EF4-FFF2-40B4-BE49-F238E27FC236}">
                  <a16:creationId xmlns:a16="http://schemas.microsoft.com/office/drawing/2014/main" id="{0889FE3A-E801-4618-8F11-E0B919D7B7DA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zpoždění 44">
              <a:extLst>
                <a:ext uri="{FF2B5EF4-FFF2-40B4-BE49-F238E27FC236}">
                  <a16:creationId xmlns:a16="http://schemas.microsoft.com/office/drawing/2014/main" id="{7D747AA2-1FC6-47DF-8A9E-A584765AE69C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zpoždění 45">
              <a:extLst>
                <a:ext uri="{FF2B5EF4-FFF2-40B4-BE49-F238E27FC236}">
                  <a16:creationId xmlns:a16="http://schemas.microsoft.com/office/drawing/2014/main" id="{1D3D3C01-3F94-4B43-82AD-38B47ACD666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zpoždění 46">
              <a:extLst>
                <a:ext uri="{FF2B5EF4-FFF2-40B4-BE49-F238E27FC236}">
                  <a16:creationId xmlns:a16="http://schemas.microsoft.com/office/drawing/2014/main" id="{40E7BB53-BD5C-48EF-88A2-8BEEAAA2B7F9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zpoždění 47">
              <a:extLst>
                <a:ext uri="{FF2B5EF4-FFF2-40B4-BE49-F238E27FC236}">
                  <a16:creationId xmlns:a16="http://schemas.microsoft.com/office/drawing/2014/main" id="{77BC0F96-CC78-449B-818E-CAC0B511F49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zpoždění 48">
              <a:extLst>
                <a:ext uri="{FF2B5EF4-FFF2-40B4-BE49-F238E27FC236}">
                  <a16:creationId xmlns:a16="http://schemas.microsoft.com/office/drawing/2014/main" id="{8224B799-9411-4ECC-8D77-FB0A9FB75848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zpoždění 49">
              <a:extLst>
                <a:ext uri="{FF2B5EF4-FFF2-40B4-BE49-F238E27FC236}">
                  <a16:creationId xmlns:a16="http://schemas.microsoft.com/office/drawing/2014/main" id="{3109E37A-2131-4D16-8FFA-5E8A669E021C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zpoždění 50">
              <a:extLst>
                <a:ext uri="{FF2B5EF4-FFF2-40B4-BE49-F238E27FC236}">
                  <a16:creationId xmlns:a16="http://schemas.microsoft.com/office/drawing/2014/main" id="{1FB01C25-5F43-44E4-B3B3-08B4E3F520E9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ývojový diagram: zpoždění 51">
              <a:extLst>
                <a:ext uri="{FF2B5EF4-FFF2-40B4-BE49-F238E27FC236}">
                  <a16:creationId xmlns:a16="http://schemas.microsoft.com/office/drawing/2014/main" id="{B7C4AC03-95CB-496F-B697-B49A6370A821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zpoždění 52">
              <a:extLst>
                <a:ext uri="{FF2B5EF4-FFF2-40B4-BE49-F238E27FC236}">
                  <a16:creationId xmlns:a16="http://schemas.microsoft.com/office/drawing/2014/main" id="{B8B32117-0F76-405D-BE78-BACD6CFBD3C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1480D0B9-56D2-4F15-842F-D68C45DD22AA}"/>
              </a:ext>
            </a:extLst>
          </p:cNvPr>
          <p:cNvGrpSpPr/>
          <p:nvPr/>
        </p:nvGrpSpPr>
        <p:grpSpPr>
          <a:xfrm>
            <a:off x="3614810" y="1126310"/>
            <a:ext cx="1140060" cy="834826"/>
            <a:chOff x="10053059" y="776360"/>
            <a:chExt cx="1567409" cy="1239059"/>
          </a:xfrm>
        </p:grpSpPr>
        <p:sp>
          <p:nvSpPr>
            <p:cNvPr id="56" name="Vývojový diagram: zpoždění 55">
              <a:extLst>
                <a:ext uri="{FF2B5EF4-FFF2-40B4-BE49-F238E27FC236}">
                  <a16:creationId xmlns:a16="http://schemas.microsoft.com/office/drawing/2014/main" id="{488B6375-02D8-452B-875C-E2DE4B9CB4DF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zpoždění 56">
              <a:extLst>
                <a:ext uri="{FF2B5EF4-FFF2-40B4-BE49-F238E27FC236}">
                  <a16:creationId xmlns:a16="http://schemas.microsoft.com/office/drawing/2014/main" id="{61AA6BB3-862F-4594-B491-05D9C0BAC19A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zpoždění 57">
              <a:extLst>
                <a:ext uri="{FF2B5EF4-FFF2-40B4-BE49-F238E27FC236}">
                  <a16:creationId xmlns:a16="http://schemas.microsoft.com/office/drawing/2014/main" id="{7E9231B3-9241-41F2-AB9B-CD173E21AD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zpoždění 58">
              <a:extLst>
                <a:ext uri="{FF2B5EF4-FFF2-40B4-BE49-F238E27FC236}">
                  <a16:creationId xmlns:a16="http://schemas.microsoft.com/office/drawing/2014/main" id="{A7D3FC5B-8A08-439D-A3E4-8C774E470A5C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zpoždění 59">
              <a:extLst>
                <a:ext uri="{FF2B5EF4-FFF2-40B4-BE49-F238E27FC236}">
                  <a16:creationId xmlns:a16="http://schemas.microsoft.com/office/drawing/2014/main" id="{865C0E86-374F-44C4-B1CE-A15B75A35F4A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zpoždění 60">
              <a:extLst>
                <a:ext uri="{FF2B5EF4-FFF2-40B4-BE49-F238E27FC236}">
                  <a16:creationId xmlns:a16="http://schemas.microsoft.com/office/drawing/2014/main" id="{DF6A4366-9FC0-43A7-9410-3C741E11C20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zpoždění 61">
              <a:extLst>
                <a:ext uri="{FF2B5EF4-FFF2-40B4-BE49-F238E27FC236}">
                  <a16:creationId xmlns:a16="http://schemas.microsoft.com/office/drawing/2014/main" id="{59545283-69A5-4762-A994-4E972C9E1471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zpoždění 62">
              <a:extLst>
                <a:ext uri="{FF2B5EF4-FFF2-40B4-BE49-F238E27FC236}">
                  <a16:creationId xmlns:a16="http://schemas.microsoft.com/office/drawing/2014/main" id="{6B50E30C-DD5F-403F-934A-2CEF88FE0C20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zpoždění 63">
              <a:extLst>
                <a:ext uri="{FF2B5EF4-FFF2-40B4-BE49-F238E27FC236}">
                  <a16:creationId xmlns:a16="http://schemas.microsoft.com/office/drawing/2014/main" id="{FDD91E99-A20C-457A-A9AC-D37F1867EDF7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zpoždění 64">
              <a:extLst>
                <a:ext uri="{FF2B5EF4-FFF2-40B4-BE49-F238E27FC236}">
                  <a16:creationId xmlns:a16="http://schemas.microsoft.com/office/drawing/2014/main" id="{FC643071-4014-4BD9-BC0D-87E1EB94990E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zpoždění 65">
              <a:extLst>
                <a:ext uri="{FF2B5EF4-FFF2-40B4-BE49-F238E27FC236}">
                  <a16:creationId xmlns:a16="http://schemas.microsoft.com/office/drawing/2014/main" id="{CD03375A-6A79-4A06-9DC1-000AC4342CBE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zpoždění 66">
              <a:extLst>
                <a:ext uri="{FF2B5EF4-FFF2-40B4-BE49-F238E27FC236}">
                  <a16:creationId xmlns:a16="http://schemas.microsoft.com/office/drawing/2014/main" id="{A0E89589-1F80-4974-9A57-1DA590C440B7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zpoždění 67">
              <a:extLst>
                <a:ext uri="{FF2B5EF4-FFF2-40B4-BE49-F238E27FC236}">
                  <a16:creationId xmlns:a16="http://schemas.microsoft.com/office/drawing/2014/main" id="{9440C34F-C911-4798-8B1B-2F426B4DB9AC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zpoždění 68">
              <a:extLst>
                <a:ext uri="{FF2B5EF4-FFF2-40B4-BE49-F238E27FC236}">
                  <a16:creationId xmlns:a16="http://schemas.microsoft.com/office/drawing/2014/main" id="{B42C9277-FAB5-4047-8151-07FCF725F6B0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zpoždění 69">
              <a:extLst>
                <a:ext uri="{FF2B5EF4-FFF2-40B4-BE49-F238E27FC236}">
                  <a16:creationId xmlns:a16="http://schemas.microsoft.com/office/drawing/2014/main" id="{4399A01E-2E57-4554-9E3A-1395F19AFDA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zpoždění 70">
              <a:extLst>
                <a:ext uri="{FF2B5EF4-FFF2-40B4-BE49-F238E27FC236}">
                  <a16:creationId xmlns:a16="http://schemas.microsoft.com/office/drawing/2014/main" id="{C2801742-76C1-4D00-AE52-914143B3A18A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zpoždění 71">
              <a:extLst>
                <a:ext uri="{FF2B5EF4-FFF2-40B4-BE49-F238E27FC236}">
                  <a16:creationId xmlns:a16="http://schemas.microsoft.com/office/drawing/2014/main" id="{0A5A2870-39D6-4B0B-944E-71912F913D91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zpoždění 72">
              <a:extLst>
                <a:ext uri="{FF2B5EF4-FFF2-40B4-BE49-F238E27FC236}">
                  <a16:creationId xmlns:a16="http://schemas.microsoft.com/office/drawing/2014/main" id="{FFDD6757-4407-4416-ADA2-4A0769B62F51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zpoždění 73">
              <a:extLst>
                <a:ext uri="{FF2B5EF4-FFF2-40B4-BE49-F238E27FC236}">
                  <a16:creationId xmlns:a16="http://schemas.microsoft.com/office/drawing/2014/main" id="{1E8B594D-A5F8-4357-AEA9-1B7158722E32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zpoždění 74">
              <a:extLst>
                <a:ext uri="{FF2B5EF4-FFF2-40B4-BE49-F238E27FC236}">
                  <a16:creationId xmlns:a16="http://schemas.microsoft.com/office/drawing/2014/main" id="{3AAA5F7B-D0AC-4EB8-883A-F57FF4CA69DB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>
            <a:extLst>
              <a:ext uri="{FF2B5EF4-FFF2-40B4-BE49-F238E27FC236}">
                <a16:creationId xmlns:a16="http://schemas.microsoft.com/office/drawing/2014/main" id="{BDAF8D87-A530-478F-AE74-734A4D87A42C}"/>
              </a:ext>
            </a:extLst>
          </p:cNvPr>
          <p:cNvGrpSpPr/>
          <p:nvPr/>
        </p:nvGrpSpPr>
        <p:grpSpPr>
          <a:xfrm>
            <a:off x="1554093" y="1142551"/>
            <a:ext cx="1140060" cy="834826"/>
            <a:chOff x="10053059" y="776360"/>
            <a:chExt cx="1567409" cy="1239059"/>
          </a:xfrm>
        </p:grpSpPr>
        <p:sp>
          <p:nvSpPr>
            <p:cNvPr id="77" name="Vývojový diagram: zpoždění 76">
              <a:extLst>
                <a:ext uri="{FF2B5EF4-FFF2-40B4-BE49-F238E27FC236}">
                  <a16:creationId xmlns:a16="http://schemas.microsoft.com/office/drawing/2014/main" id="{C433B0A6-2209-464F-9A35-9F5D495CD0D6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ývojový diagram: zpoždění 77">
              <a:extLst>
                <a:ext uri="{FF2B5EF4-FFF2-40B4-BE49-F238E27FC236}">
                  <a16:creationId xmlns:a16="http://schemas.microsoft.com/office/drawing/2014/main" id="{F2561C0A-FB2C-4A74-9887-E49599760D9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ývojový diagram: zpoždění 78">
              <a:extLst>
                <a:ext uri="{FF2B5EF4-FFF2-40B4-BE49-F238E27FC236}">
                  <a16:creationId xmlns:a16="http://schemas.microsoft.com/office/drawing/2014/main" id="{BF604B73-99CB-42ED-B934-B320ECA1E146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ývojový diagram: zpoždění 79">
              <a:extLst>
                <a:ext uri="{FF2B5EF4-FFF2-40B4-BE49-F238E27FC236}">
                  <a16:creationId xmlns:a16="http://schemas.microsoft.com/office/drawing/2014/main" id="{3BB99031-7FA0-434C-A9D0-C6DB3BE60BC6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ývojový diagram: zpoždění 80">
              <a:extLst>
                <a:ext uri="{FF2B5EF4-FFF2-40B4-BE49-F238E27FC236}">
                  <a16:creationId xmlns:a16="http://schemas.microsoft.com/office/drawing/2014/main" id="{A067E5C7-7B28-46A9-B577-BE4549730CE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ývojový diagram: zpoždění 81">
              <a:extLst>
                <a:ext uri="{FF2B5EF4-FFF2-40B4-BE49-F238E27FC236}">
                  <a16:creationId xmlns:a16="http://schemas.microsoft.com/office/drawing/2014/main" id="{B3F10885-5167-4253-8B87-7B4292D028A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ývojový diagram: zpoždění 82">
              <a:extLst>
                <a:ext uri="{FF2B5EF4-FFF2-40B4-BE49-F238E27FC236}">
                  <a16:creationId xmlns:a16="http://schemas.microsoft.com/office/drawing/2014/main" id="{7359A9F9-0FBA-4F1E-8281-C8664003B0D6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ývojový diagram: zpoždění 83">
              <a:extLst>
                <a:ext uri="{FF2B5EF4-FFF2-40B4-BE49-F238E27FC236}">
                  <a16:creationId xmlns:a16="http://schemas.microsoft.com/office/drawing/2014/main" id="{40EB24DE-1361-433A-AE31-42BADF8CEEB9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zpoždění 84">
              <a:extLst>
                <a:ext uri="{FF2B5EF4-FFF2-40B4-BE49-F238E27FC236}">
                  <a16:creationId xmlns:a16="http://schemas.microsoft.com/office/drawing/2014/main" id="{DA632D0D-E5F6-4F07-AA39-134A1D9D38C5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zpoždění 85">
              <a:extLst>
                <a:ext uri="{FF2B5EF4-FFF2-40B4-BE49-F238E27FC236}">
                  <a16:creationId xmlns:a16="http://schemas.microsoft.com/office/drawing/2014/main" id="{057DD71D-1136-461F-9AA6-6D1BC4D956B9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zpoždění 86">
              <a:extLst>
                <a:ext uri="{FF2B5EF4-FFF2-40B4-BE49-F238E27FC236}">
                  <a16:creationId xmlns:a16="http://schemas.microsoft.com/office/drawing/2014/main" id="{E414FBD3-6DCA-43E3-9C07-E360D1A48067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zpoždění 87">
              <a:extLst>
                <a:ext uri="{FF2B5EF4-FFF2-40B4-BE49-F238E27FC236}">
                  <a16:creationId xmlns:a16="http://schemas.microsoft.com/office/drawing/2014/main" id="{A56419C5-9511-4142-8746-C5D752D25855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zpoždění 88">
              <a:extLst>
                <a:ext uri="{FF2B5EF4-FFF2-40B4-BE49-F238E27FC236}">
                  <a16:creationId xmlns:a16="http://schemas.microsoft.com/office/drawing/2014/main" id="{424FA4FE-49CA-4E77-9A08-F29FB0A00312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zpoždění 89">
              <a:extLst>
                <a:ext uri="{FF2B5EF4-FFF2-40B4-BE49-F238E27FC236}">
                  <a16:creationId xmlns:a16="http://schemas.microsoft.com/office/drawing/2014/main" id="{D838F6A0-8C22-4E19-AF8E-A6696C2C09DC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zpoždění 90">
              <a:extLst>
                <a:ext uri="{FF2B5EF4-FFF2-40B4-BE49-F238E27FC236}">
                  <a16:creationId xmlns:a16="http://schemas.microsoft.com/office/drawing/2014/main" id="{E0D9AEDC-4219-4206-BC75-D353183E0788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ývojový diagram: zpoždění 91">
              <a:extLst>
                <a:ext uri="{FF2B5EF4-FFF2-40B4-BE49-F238E27FC236}">
                  <a16:creationId xmlns:a16="http://schemas.microsoft.com/office/drawing/2014/main" id="{3BE96F47-408E-4989-975C-0DC05B82B756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ývojový diagram: zpoždění 92">
              <a:extLst>
                <a:ext uri="{FF2B5EF4-FFF2-40B4-BE49-F238E27FC236}">
                  <a16:creationId xmlns:a16="http://schemas.microsoft.com/office/drawing/2014/main" id="{CB4A5669-94A6-4E6E-9042-4DCF6EB04D24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ývojový diagram: zpoždění 93">
              <a:extLst>
                <a:ext uri="{FF2B5EF4-FFF2-40B4-BE49-F238E27FC236}">
                  <a16:creationId xmlns:a16="http://schemas.microsoft.com/office/drawing/2014/main" id="{8FA505E9-B0FD-443B-82AD-9E3C42249D15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zpoždění 94">
              <a:extLst>
                <a:ext uri="{FF2B5EF4-FFF2-40B4-BE49-F238E27FC236}">
                  <a16:creationId xmlns:a16="http://schemas.microsoft.com/office/drawing/2014/main" id="{9282DA23-1399-48FB-A1D3-7EF4322E8C67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ývojový diagram: zpoždění 95">
              <a:extLst>
                <a:ext uri="{FF2B5EF4-FFF2-40B4-BE49-F238E27FC236}">
                  <a16:creationId xmlns:a16="http://schemas.microsoft.com/office/drawing/2014/main" id="{56A6D14F-13B0-4B44-AB1E-6295F6B5E645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7" name="Skupina 96">
            <a:extLst>
              <a:ext uri="{FF2B5EF4-FFF2-40B4-BE49-F238E27FC236}">
                <a16:creationId xmlns:a16="http://schemas.microsoft.com/office/drawing/2014/main" id="{4859814A-286E-4014-8B66-9AB8C5E7854E}"/>
              </a:ext>
            </a:extLst>
          </p:cNvPr>
          <p:cNvGrpSpPr/>
          <p:nvPr/>
        </p:nvGrpSpPr>
        <p:grpSpPr>
          <a:xfrm>
            <a:off x="6095748" y="1096590"/>
            <a:ext cx="1140060" cy="834826"/>
            <a:chOff x="10053059" y="776360"/>
            <a:chExt cx="1567409" cy="1239059"/>
          </a:xfrm>
        </p:grpSpPr>
        <p:sp>
          <p:nvSpPr>
            <p:cNvPr id="98" name="Vývojový diagram: zpoždění 97">
              <a:extLst>
                <a:ext uri="{FF2B5EF4-FFF2-40B4-BE49-F238E27FC236}">
                  <a16:creationId xmlns:a16="http://schemas.microsoft.com/office/drawing/2014/main" id="{B65D3AE6-43B0-47AF-BCC5-9B483743D28A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ývojový diagram: zpoždění 98">
              <a:extLst>
                <a:ext uri="{FF2B5EF4-FFF2-40B4-BE49-F238E27FC236}">
                  <a16:creationId xmlns:a16="http://schemas.microsoft.com/office/drawing/2014/main" id="{975CB5B9-37FB-4AE6-8E95-A413930967A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ývojový diagram: zpoždění 99">
              <a:extLst>
                <a:ext uri="{FF2B5EF4-FFF2-40B4-BE49-F238E27FC236}">
                  <a16:creationId xmlns:a16="http://schemas.microsoft.com/office/drawing/2014/main" id="{DFC61D4C-6C7D-423E-B5C2-E94591865020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zpoždění 100">
              <a:extLst>
                <a:ext uri="{FF2B5EF4-FFF2-40B4-BE49-F238E27FC236}">
                  <a16:creationId xmlns:a16="http://schemas.microsoft.com/office/drawing/2014/main" id="{95583646-787D-420F-8354-DB0860CF7940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zpoždění 101">
              <a:extLst>
                <a:ext uri="{FF2B5EF4-FFF2-40B4-BE49-F238E27FC236}">
                  <a16:creationId xmlns:a16="http://schemas.microsoft.com/office/drawing/2014/main" id="{065746EB-0226-4DC3-81EF-B63822728285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zpoždění 102">
              <a:extLst>
                <a:ext uri="{FF2B5EF4-FFF2-40B4-BE49-F238E27FC236}">
                  <a16:creationId xmlns:a16="http://schemas.microsoft.com/office/drawing/2014/main" id="{00B08FF8-878B-4247-8EA8-13983298B477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zpoždění 103">
              <a:extLst>
                <a:ext uri="{FF2B5EF4-FFF2-40B4-BE49-F238E27FC236}">
                  <a16:creationId xmlns:a16="http://schemas.microsoft.com/office/drawing/2014/main" id="{4F2DF82A-98C6-4D32-865D-E70C443354A7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zpoždění 104">
              <a:extLst>
                <a:ext uri="{FF2B5EF4-FFF2-40B4-BE49-F238E27FC236}">
                  <a16:creationId xmlns:a16="http://schemas.microsoft.com/office/drawing/2014/main" id="{2351D304-DA16-4C6C-AA98-2B5472DF906D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zpoždění 105">
              <a:extLst>
                <a:ext uri="{FF2B5EF4-FFF2-40B4-BE49-F238E27FC236}">
                  <a16:creationId xmlns:a16="http://schemas.microsoft.com/office/drawing/2014/main" id="{FCC1600D-4633-4DE1-8CC8-DB98090E73AD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zpoždění 106">
              <a:extLst>
                <a:ext uri="{FF2B5EF4-FFF2-40B4-BE49-F238E27FC236}">
                  <a16:creationId xmlns:a16="http://schemas.microsoft.com/office/drawing/2014/main" id="{845DD1E3-AE31-461A-BF6D-69462149556B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Vývojový diagram: zpoždění 107">
              <a:extLst>
                <a:ext uri="{FF2B5EF4-FFF2-40B4-BE49-F238E27FC236}">
                  <a16:creationId xmlns:a16="http://schemas.microsoft.com/office/drawing/2014/main" id="{91A056F0-A489-4D0B-869F-0638ACF93E20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Vývojový diagram: zpoždění 108">
              <a:extLst>
                <a:ext uri="{FF2B5EF4-FFF2-40B4-BE49-F238E27FC236}">
                  <a16:creationId xmlns:a16="http://schemas.microsoft.com/office/drawing/2014/main" id="{F4C030DA-DDE3-47F5-B74E-DF2AEF21F0E6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ývojový diagram: zpoždění 109">
              <a:extLst>
                <a:ext uri="{FF2B5EF4-FFF2-40B4-BE49-F238E27FC236}">
                  <a16:creationId xmlns:a16="http://schemas.microsoft.com/office/drawing/2014/main" id="{B32C61F0-E96E-486B-B8BC-1B346008AD7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ývojový diagram: zpoždění 110">
              <a:extLst>
                <a:ext uri="{FF2B5EF4-FFF2-40B4-BE49-F238E27FC236}">
                  <a16:creationId xmlns:a16="http://schemas.microsoft.com/office/drawing/2014/main" id="{DEF1A273-936A-4483-AA65-1F2A86ED71CB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ývojový diagram: zpoždění 111">
              <a:extLst>
                <a:ext uri="{FF2B5EF4-FFF2-40B4-BE49-F238E27FC236}">
                  <a16:creationId xmlns:a16="http://schemas.microsoft.com/office/drawing/2014/main" id="{6CFD6EAB-D179-4726-A98A-C964D7EBB235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Vývojový diagram: zpoždění 112">
              <a:extLst>
                <a:ext uri="{FF2B5EF4-FFF2-40B4-BE49-F238E27FC236}">
                  <a16:creationId xmlns:a16="http://schemas.microsoft.com/office/drawing/2014/main" id="{1D92D098-C0E4-4542-9BDD-EF5F065F96A2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Vývojový diagram: zpoždění 113">
              <a:extLst>
                <a:ext uri="{FF2B5EF4-FFF2-40B4-BE49-F238E27FC236}">
                  <a16:creationId xmlns:a16="http://schemas.microsoft.com/office/drawing/2014/main" id="{8B084269-BB7A-4828-B6EB-ED8B4E6C46B7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Vývojový diagram: zpoždění 114">
              <a:extLst>
                <a:ext uri="{FF2B5EF4-FFF2-40B4-BE49-F238E27FC236}">
                  <a16:creationId xmlns:a16="http://schemas.microsoft.com/office/drawing/2014/main" id="{12E39104-1684-42D1-ABF4-6CB1FF84FF6E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Vývojový diagram: zpoždění 115">
              <a:extLst>
                <a:ext uri="{FF2B5EF4-FFF2-40B4-BE49-F238E27FC236}">
                  <a16:creationId xmlns:a16="http://schemas.microsoft.com/office/drawing/2014/main" id="{E8E4EEDF-E888-4928-8093-352356A2C563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ývojový diagram: zpoždění 116">
              <a:extLst>
                <a:ext uri="{FF2B5EF4-FFF2-40B4-BE49-F238E27FC236}">
                  <a16:creationId xmlns:a16="http://schemas.microsoft.com/office/drawing/2014/main" id="{5F49A73A-A5AA-4469-AFA1-7F2145EFB90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Obdélník 117">
            <a:extLst>
              <a:ext uri="{FF2B5EF4-FFF2-40B4-BE49-F238E27FC236}">
                <a16:creationId xmlns:a16="http://schemas.microsoft.com/office/drawing/2014/main" id="{9ABC02A1-2850-4E72-974E-112B88DD22C7}"/>
              </a:ext>
            </a:extLst>
          </p:cNvPr>
          <p:cNvSpPr/>
          <p:nvPr/>
        </p:nvSpPr>
        <p:spPr>
          <a:xfrm>
            <a:off x="5155297" y="1320091"/>
            <a:ext cx="600869" cy="508644"/>
          </a:xfrm>
          <a:custGeom>
            <a:avLst/>
            <a:gdLst>
              <a:gd name="connsiteX0" fmla="*/ 0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0 w 733710"/>
              <a:gd name="connsiteY4" fmla="*/ 0 h 714006"/>
              <a:gd name="connsiteX0" fmla="*/ 132522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  <a:gd name="connsiteX0" fmla="*/ 132522 w 733710"/>
              <a:gd name="connsiteY0" fmla="*/ 0 h 714006"/>
              <a:gd name="connsiteX1" fmla="*/ 654197 w 733710"/>
              <a:gd name="connsiteY1" fmla="*/ 13253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3710" h="714006">
                <a:moveTo>
                  <a:pt x="132522" y="0"/>
                </a:moveTo>
                <a:lnTo>
                  <a:pt x="654197" y="13253"/>
                </a:lnTo>
                <a:lnTo>
                  <a:pt x="733710" y="714006"/>
                </a:lnTo>
                <a:lnTo>
                  <a:pt x="0" y="714006"/>
                </a:lnTo>
                <a:lnTo>
                  <a:pt x="132522" y="0"/>
                </a:lnTo>
                <a:close/>
              </a:path>
            </a:pathLst>
          </a:cu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F65E95B-C7EC-4CB9-B34F-0E8DB530B3B3}"/>
              </a:ext>
            </a:extLst>
          </p:cNvPr>
          <p:cNvSpPr/>
          <p:nvPr/>
        </p:nvSpPr>
        <p:spPr>
          <a:xfrm>
            <a:off x="1456492" y="4107091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2D53BA7-B6E5-4701-87DB-9243E2D84A82}"/>
              </a:ext>
            </a:extLst>
          </p:cNvPr>
          <p:cNvSpPr/>
          <p:nvPr/>
        </p:nvSpPr>
        <p:spPr>
          <a:xfrm>
            <a:off x="3467928" y="4128640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2762029-92AC-4055-8513-ADB8473B2E01}"/>
              </a:ext>
            </a:extLst>
          </p:cNvPr>
          <p:cNvSpPr/>
          <p:nvPr/>
        </p:nvSpPr>
        <p:spPr>
          <a:xfrm>
            <a:off x="5543990" y="4100522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95FB88BE-B55B-4210-9CEF-C1311567B5C5}"/>
              </a:ext>
            </a:extLst>
          </p:cNvPr>
          <p:cNvSpPr/>
          <p:nvPr/>
        </p:nvSpPr>
        <p:spPr>
          <a:xfrm>
            <a:off x="7661357" y="410052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B412355-60BE-47B7-8FEC-C88A4985BB58}"/>
              </a:ext>
            </a:extLst>
          </p:cNvPr>
          <p:cNvSpPr/>
          <p:nvPr/>
        </p:nvSpPr>
        <p:spPr>
          <a:xfrm>
            <a:off x="2335559" y="6276723"/>
            <a:ext cx="696941" cy="471663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C5E0001-6514-4249-B9D0-7164D464B9B5}"/>
              </a:ext>
            </a:extLst>
          </p:cNvPr>
          <p:cNvSpPr/>
          <p:nvPr/>
        </p:nvSpPr>
        <p:spPr>
          <a:xfrm>
            <a:off x="7802634" y="6263347"/>
            <a:ext cx="654696" cy="480468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>
            <a:extLst>
              <a:ext uri="{FF2B5EF4-FFF2-40B4-BE49-F238E27FC236}">
                <a16:creationId xmlns:a16="http://schemas.microsoft.com/office/drawing/2014/main" id="{6E5C77FC-1B3B-47D0-827B-BB3E324C1BCE}"/>
              </a:ext>
            </a:extLst>
          </p:cNvPr>
          <p:cNvCxnSpPr>
            <a:endCxn id="5" idx="2"/>
          </p:cNvCxnSpPr>
          <p:nvPr/>
        </p:nvCxnSpPr>
        <p:spPr>
          <a:xfrm>
            <a:off x="2293887" y="2315813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>
            <a:extLst>
              <a:ext uri="{FF2B5EF4-FFF2-40B4-BE49-F238E27FC236}">
                <a16:creationId xmlns:a16="http://schemas.microsoft.com/office/drawing/2014/main" id="{0C9924EB-A309-4205-B29A-F77E132CBA30}"/>
              </a:ext>
            </a:extLst>
          </p:cNvPr>
          <p:cNvCxnSpPr/>
          <p:nvPr/>
        </p:nvCxnSpPr>
        <p:spPr>
          <a:xfrm>
            <a:off x="4273441" y="2330362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>
            <a:extLst>
              <a:ext uri="{FF2B5EF4-FFF2-40B4-BE49-F238E27FC236}">
                <a16:creationId xmlns:a16="http://schemas.microsoft.com/office/drawing/2014/main" id="{42304FC7-EAED-459F-867A-B7F75A910521}"/>
              </a:ext>
            </a:extLst>
          </p:cNvPr>
          <p:cNvCxnSpPr/>
          <p:nvPr/>
        </p:nvCxnSpPr>
        <p:spPr>
          <a:xfrm>
            <a:off x="6357729" y="2367575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>
            <a:extLst>
              <a:ext uri="{FF2B5EF4-FFF2-40B4-BE49-F238E27FC236}">
                <a16:creationId xmlns:a16="http://schemas.microsoft.com/office/drawing/2014/main" id="{A47C3FF5-DF55-47A5-8485-0166602B3E95}"/>
              </a:ext>
            </a:extLst>
          </p:cNvPr>
          <p:cNvCxnSpPr/>
          <p:nvPr/>
        </p:nvCxnSpPr>
        <p:spPr>
          <a:xfrm>
            <a:off x="8492668" y="2381446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>
            <a:extLst>
              <a:ext uri="{FF2B5EF4-FFF2-40B4-BE49-F238E27FC236}">
                <a16:creationId xmlns:a16="http://schemas.microsoft.com/office/drawing/2014/main" id="{AC7C38A3-4008-4A69-AB9E-19310A1C8DDB}"/>
              </a:ext>
            </a:extLst>
          </p:cNvPr>
          <p:cNvCxnSpPr/>
          <p:nvPr/>
        </p:nvCxnSpPr>
        <p:spPr>
          <a:xfrm>
            <a:off x="2293887" y="412863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>
            <a:extLst>
              <a:ext uri="{FF2B5EF4-FFF2-40B4-BE49-F238E27FC236}">
                <a16:creationId xmlns:a16="http://schemas.microsoft.com/office/drawing/2014/main" id="{9DDBB6C6-ECB8-492B-A44F-F484261D007D}"/>
              </a:ext>
            </a:extLst>
          </p:cNvPr>
          <p:cNvCxnSpPr/>
          <p:nvPr/>
        </p:nvCxnSpPr>
        <p:spPr>
          <a:xfrm>
            <a:off x="4345926" y="407759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>
            <a:extLst>
              <a:ext uri="{FF2B5EF4-FFF2-40B4-BE49-F238E27FC236}">
                <a16:creationId xmlns:a16="http://schemas.microsoft.com/office/drawing/2014/main" id="{FAB71E68-E0F9-4FEF-9F71-34BB1DC5E578}"/>
              </a:ext>
            </a:extLst>
          </p:cNvPr>
          <p:cNvCxnSpPr/>
          <p:nvPr/>
        </p:nvCxnSpPr>
        <p:spPr>
          <a:xfrm>
            <a:off x="6444234" y="4064307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>
            <a:extLst>
              <a:ext uri="{FF2B5EF4-FFF2-40B4-BE49-F238E27FC236}">
                <a16:creationId xmlns:a16="http://schemas.microsoft.com/office/drawing/2014/main" id="{562E7328-A1AE-4023-979C-206A061CBC7A}"/>
              </a:ext>
            </a:extLst>
          </p:cNvPr>
          <p:cNvCxnSpPr/>
          <p:nvPr/>
        </p:nvCxnSpPr>
        <p:spPr>
          <a:xfrm>
            <a:off x="8474788" y="410797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>
            <a:extLst>
              <a:ext uri="{FF2B5EF4-FFF2-40B4-BE49-F238E27FC236}">
                <a16:creationId xmlns:a16="http://schemas.microsoft.com/office/drawing/2014/main" id="{773DAA8A-E9B4-4B4A-BD82-B14DA9DD0F21}"/>
              </a:ext>
            </a:extLst>
          </p:cNvPr>
          <p:cNvSpPr/>
          <p:nvPr/>
        </p:nvSpPr>
        <p:spPr>
          <a:xfrm>
            <a:off x="3470715" y="4137004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5" name="Skupina 154">
            <a:extLst>
              <a:ext uri="{FF2B5EF4-FFF2-40B4-BE49-F238E27FC236}">
                <a16:creationId xmlns:a16="http://schemas.microsoft.com/office/drawing/2014/main" id="{696EE9AE-7FBD-4AE5-B43C-12D9C5C813EA}"/>
              </a:ext>
            </a:extLst>
          </p:cNvPr>
          <p:cNvGrpSpPr/>
          <p:nvPr/>
        </p:nvGrpSpPr>
        <p:grpSpPr>
          <a:xfrm>
            <a:off x="3869409" y="4689399"/>
            <a:ext cx="815926" cy="414450"/>
            <a:chOff x="5280074" y="3012242"/>
            <a:chExt cx="2322150" cy="2358521"/>
          </a:xfrm>
        </p:grpSpPr>
        <p:pic>
          <p:nvPicPr>
            <p:cNvPr id="156" name="Obrázek 155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0F21C446-A4BE-4032-8CCC-7EF2E3DDA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7" name="Obrázek 156" descr="Obsah obrázku květina&#10;&#10;Popis byl vytvořen automaticky">
              <a:extLst>
                <a:ext uri="{FF2B5EF4-FFF2-40B4-BE49-F238E27FC236}">
                  <a16:creationId xmlns:a16="http://schemas.microsoft.com/office/drawing/2014/main" id="{02EBB822-51B6-4E91-9FF8-4A9B3D204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6" name="Obdélník 125">
            <a:extLst>
              <a:ext uri="{FF2B5EF4-FFF2-40B4-BE49-F238E27FC236}">
                <a16:creationId xmlns:a16="http://schemas.microsoft.com/office/drawing/2014/main" id="{C915AE7D-23FA-4D19-B828-03648964630C}"/>
              </a:ext>
            </a:extLst>
          </p:cNvPr>
          <p:cNvSpPr/>
          <p:nvPr/>
        </p:nvSpPr>
        <p:spPr>
          <a:xfrm>
            <a:off x="5550333" y="4107847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8" name="Skupina 157">
            <a:extLst>
              <a:ext uri="{FF2B5EF4-FFF2-40B4-BE49-F238E27FC236}">
                <a16:creationId xmlns:a16="http://schemas.microsoft.com/office/drawing/2014/main" id="{2A6EE536-C245-4A95-856E-94B214FC7A09}"/>
              </a:ext>
            </a:extLst>
          </p:cNvPr>
          <p:cNvGrpSpPr/>
          <p:nvPr/>
        </p:nvGrpSpPr>
        <p:grpSpPr>
          <a:xfrm>
            <a:off x="5988006" y="4670879"/>
            <a:ext cx="815926" cy="414450"/>
            <a:chOff x="5280074" y="3012242"/>
            <a:chExt cx="2322150" cy="2358521"/>
          </a:xfrm>
        </p:grpSpPr>
        <p:pic>
          <p:nvPicPr>
            <p:cNvPr id="159" name="Obrázek 158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1A0386F8-4921-4C76-A83A-91F317C46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0" name="Obrázek 159" descr="Obsah obrázku květina&#10;&#10;Popis byl vytvořen automaticky">
              <a:extLst>
                <a:ext uri="{FF2B5EF4-FFF2-40B4-BE49-F238E27FC236}">
                  <a16:creationId xmlns:a16="http://schemas.microsoft.com/office/drawing/2014/main" id="{8455E77D-9A93-49C4-A086-DEC44D92DF5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5" name="Obdélník 124">
            <a:extLst>
              <a:ext uri="{FF2B5EF4-FFF2-40B4-BE49-F238E27FC236}">
                <a16:creationId xmlns:a16="http://schemas.microsoft.com/office/drawing/2014/main" id="{60898E54-4B97-4045-AF8F-6A914F8C1697}"/>
              </a:ext>
            </a:extLst>
          </p:cNvPr>
          <p:cNvSpPr/>
          <p:nvPr/>
        </p:nvSpPr>
        <p:spPr>
          <a:xfrm>
            <a:off x="7676050" y="409865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5D8793F-9012-47AF-855A-C6F301DA0802}"/>
              </a:ext>
            </a:extLst>
          </p:cNvPr>
          <p:cNvGrpSpPr/>
          <p:nvPr/>
        </p:nvGrpSpPr>
        <p:grpSpPr>
          <a:xfrm>
            <a:off x="8098608" y="4670879"/>
            <a:ext cx="815926" cy="414450"/>
            <a:chOff x="5280074" y="3012242"/>
            <a:chExt cx="2322150" cy="2358521"/>
          </a:xfrm>
        </p:grpSpPr>
        <p:pic>
          <p:nvPicPr>
            <p:cNvPr id="162" name="Obrázek 161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C258A2C3-5533-4E9F-BC3A-B9D74A80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3" name="Obrázek 162" descr="Obsah obrázku květina&#10;&#10;Popis byl vytvořen automaticky">
              <a:extLst>
                <a:ext uri="{FF2B5EF4-FFF2-40B4-BE49-F238E27FC236}">
                  <a16:creationId xmlns:a16="http://schemas.microsoft.com/office/drawing/2014/main" id="{ED00D8B6-B135-4584-9414-55B8B9D7D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7D299E4F-17F7-4698-B55F-08958DE810E2}"/>
              </a:ext>
            </a:extLst>
          </p:cNvPr>
          <p:cNvCxnSpPr>
            <a:stCxn id="21" idx="3"/>
            <a:endCxn id="21" idx="1"/>
          </p:cNvCxnSpPr>
          <p:nvPr/>
        </p:nvCxnSpPr>
        <p:spPr>
          <a:xfrm>
            <a:off x="5402412" y="5222882"/>
            <a:ext cx="0" cy="146848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Oblouk 166">
            <a:extLst>
              <a:ext uri="{FF2B5EF4-FFF2-40B4-BE49-F238E27FC236}">
                <a16:creationId xmlns:a16="http://schemas.microsoft.com/office/drawing/2014/main" id="{8595F6B5-BA66-4151-BB76-85E6B34553EF}"/>
              </a:ext>
            </a:extLst>
          </p:cNvPr>
          <p:cNvSpPr/>
          <p:nvPr/>
        </p:nvSpPr>
        <p:spPr>
          <a:xfrm>
            <a:off x="5498271" y="5957124"/>
            <a:ext cx="45719" cy="32120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lza 169">
            <a:extLst>
              <a:ext uri="{FF2B5EF4-FFF2-40B4-BE49-F238E27FC236}">
                <a16:creationId xmlns:a16="http://schemas.microsoft.com/office/drawing/2014/main" id="{CF1D163A-A357-47D4-8494-27F001AF24EA}"/>
              </a:ext>
            </a:extLst>
          </p:cNvPr>
          <p:cNvSpPr/>
          <p:nvPr/>
        </p:nvSpPr>
        <p:spPr>
          <a:xfrm rot="5400000" flipV="1">
            <a:off x="4668359" y="5466020"/>
            <a:ext cx="794173" cy="482217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za 169">
            <a:extLst>
              <a:ext uri="{FF2B5EF4-FFF2-40B4-BE49-F238E27FC236}">
                <a16:creationId xmlns:a16="http://schemas.microsoft.com/office/drawing/2014/main" id="{C4A1375B-9D5F-43C9-B0B7-E0A99D174323}"/>
              </a:ext>
            </a:extLst>
          </p:cNvPr>
          <p:cNvSpPr/>
          <p:nvPr/>
        </p:nvSpPr>
        <p:spPr>
          <a:xfrm rot="5233108">
            <a:off x="5383238" y="5442709"/>
            <a:ext cx="729883" cy="46914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E2743A71-7904-4C6D-B836-186EB184D948}"/>
              </a:ext>
            </a:extLst>
          </p:cNvPr>
          <p:cNvSpPr txBox="1"/>
          <p:nvPr/>
        </p:nvSpPr>
        <p:spPr>
          <a:xfrm>
            <a:off x="1858511" y="2373242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72 : 8</a:t>
            </a:r>
          </a:p>
        </p:txBody>
      </p: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A1F7F53B-C8E5-49E8-8F1D-D0417DFE0313}"/>
              </a:ext>
            </a:extLst>
          </p:cNvPr>
          <p:cNvGrpSpPr/>
          <p:nvPr/>
        </p:nvGrpSpPr>
        <p:grpSpPr>
          <a:xfrm>
            <a:off x="1808374" y="2889616"/>
            <a:ext cx="815926" cy="414450"/>
            <a:chOff x="5280074" y="3012242"/>
            <a:chExt cx="2322150" cy="2358521"/>
          </a:xfrm>
        </p:grpSpPr>
        <p:pic>
          <p:nvPicPr>
            <p:cNvPr id="141" name="Obrázek 140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406C9ABD-1060-4A61-8C2A-15C729658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2" name="Obrázek 141" descr="Obsah obrázku květina&#10;&#10;Popis byl vytvořen automaticky">
              <a:extLst>
                <a:ext uri="{FF2B5EF4-FFF2-40B4-BE49-F238E27FC236}">
                  <a16:creationId xmlns:a16="http://schemas.microsoft.com/office/drawing/2014/main" id="{6DF9A2FD-6B06-4191-A575-C3ED91081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3" name="Obdélník 122">
            <a:extLst>
              <a:ext uri="{FF2B5EF4-FFF2-40B4-BE49-F238E27FC236}">
                <a16:creationId xmlns:a16="http://schemas.microsoft.com/office/drawing/2014/main" id="{56220F50-ED8F-4CA2-A6A6-80D58C32945A}"/>
              </a:ext>
            </a:extLst>
          </p:cNvPr>
          <p:cNvSpPr/>
          <p:nvPr/>
        </p:nvSpPr>
        <p:spPr>
          <a:xfrm>
            <a:off x="7618382" y="234077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>
            <a:extLst>
              <a:ext uri="{FF2B5EF4-FFF2-40B4-BE49-F238E27FC236}">
                <a16:creationId xmlns:a16="http://schemas.microsoft.com/office/drawing/2014/main" id="{A4D769F5-D195-48F6-BC18-EFAF0929B9F3}"/>
              </a:ext>
            </a:extLst>
          </p:cNvPr>
          <p:cNvSpPr/>
          <p:nvPr/>
        </p:nvSpPr>
        <p:spPr>
          <a:xfrm>
            <a:off x="1441274" y="4137004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9" name="Skupina 148">
            <a:extLst>
              <a:ext uri="{FF2B5EF4-FFF2-40B4-BE49-F238E27FC236}">
                <a16:creationId xmlns:a16="http://schemas.microsoft.com/office/drawing/2014/main" id="{2FAB6E99-D239-400E-B334-E25936239EBB}"/>
              </a:ext>
            </a:extLst>
          </p:cNvPr>
          <p:cNvGrpSpPr/>
          <p:nvPr/>
        </p:nvGrpSpPr>
        <p:grpSpPr>
          <a:xfrm>
            <a:off x="8083409" y="2937757"/>
            <a:ext cx="815926" cy="414450"/>
            <a:chOff x="5280074" y="3012242"/>
            <a:chExt cx="2322150" cy="2358521"/>
          </a:xfrm>
        </p:grpSpPr>
        <p:pic>
          <p:nvPicPr>
            <p:cNvPr id="150" name="Obrázek 149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D11D07C2-D901-405A-B85D-7AF2EFEA8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1" name="Obrázek 150" descr="Obsah obrázku květina&#10;&#10;Popis byl vytvořen automaticky">
              <a:extLst>
                <a:ext uri="{FF2B5EF4-FFF2-40B4-BE49-F238E27FC236}">
                  <a16:creationId xmlns:a16="http://schemas.microsoft.com/office/drawing/2014/main" id="{C670C155-0EB2-41E9-9EF8-27446165E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97AD6A4D-9A91-4223-B262-22DC02A20FBF}"/>
              </a:ext>
            </a:extLst>
          </p:cNvPr>
          <p:cNvGrpSpPr/>
          <p:nvPr/>
        </p:nvGrpSpPr>
        <p:grpSpPr>
          <a:xfrm>
            <a:off x="1868104" y="4689399"/>
            <a:ext cx="815926" cy="414450"/>
            <a:chOff x="5280074" y="3012242"/>
            <a:chExt cx="2322150" cy="2358521"/>
          </a:xfrm>
        </p:grpSpPr>
        <p:pic>
          <p:nvPicPr>
            <p:cNvPr id="153" name="Obrázek 152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B6742EE2-B411-4866-ADC6-3FD57BFD0DA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4" name="Obrázek 153" descr="Obsah obrázku květina&#10;&#10;Popis byl vytvořen automaticky">
              <a:extLst>
                <a:ext uri="{FF2B5EF4-FFF2-40B4-BE49-F238E27FC236}">
                  <a16:creationId xmlns:a16="http://schemas.microsoft.com/office/drawing/2014/main" id="{F66F9674-2630-456D-A926-8664B782399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74" name="Obdélník 173">
            <a:extLst>
              <a:ext uri="{FF2B5EF4-FFF2-40B4-BE49-F238E27FC236}">
                <a16:creationId xmlns:a16="http://schemas.microsoft.com/office/drawing/2014/main" id="{54B4CD85-A806-4BAD-9A6C-D8538ACAB356}"/>
              </a:ext>
            </a:extLst>
          </p:cNvPr>
          <p:cNvSpPr/>
          <p:nvPr/>
        </p:nvSpPr>
        <p:spPr>
          <a:xfrm>
            <a:off x="10038711" y="34544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75" name="Obdélník 174">
            <a:extLst>
              <a:ext uri="{FF2B5EF4-FFF2-40B4-BE49-F238E27FC236}">
                <a16:creationId xmlns:a16="http://schemas.microsoft.com/office/drawing/2014/main" id="{09F175D7-1C0B-4D3B-9903-3B34ECE928CF}"/>
              </a:ext>
            </a:extLst>
          </p:cNvPr>
          <p:cNvSpPr/>
          <p:nvPr/>
        </p:nvSpPr>
        <p:spPr>
          <a:xfrm>
            <a:off x="11068121" y="34290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42880F5A-F912-4099-982F-8D007D564ED1}"/>
              </a:ext>
            </a:extLst>
          </p:cNvPr>
          <p:cNvSpPr/>
          <p:nvPr/>
        </p:nvSpPr>
        <p:spPr>
          <a:xfrm>
            <a:off x="10024111" y="431774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177" name="Obdélník 176">
            <a:extLst>
              <a:ext uri="{FF2B5EF4-FFF2-40B4-BE49-F238E27FC236}">
                <a16:creationId xmlns:a16="http://schemas.microsoft.com/office/drawing/2014/main" id="{43D6930D-3FDE-4581-B9B2-99C41C96421A}"/>
              </a:ext>
            </a:extLst>
          </p:cNvPr>
          <p:cNvSpPr/>
          <p:nvPr/>
        </p:nvSpPr>
        <p:spPr>
          <a:xfrm>
            <a:off x="11072062" y="4340611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78" name="Obdélník 177">
            <a:extLst>
              <a:ext uri="{FF2B5EF4-FFF2-40B4-BE49-F238E27FC236}">
                <a16:creationId xmlns:a16="http://schemas.microsoft.com/office/drawing/2014/main" id="{65F5FE55-D56B-4FBB-9FE2-AA80ADF9E737}"/>
              </a:ext>
            </a:extLst>
          </p:cNvPr>
          <p:cNvSpPr/>
          <p:nvPr/>
        </p:nvSpPr>
        <p:spPr>
          <a:xfrm>
            <a:off x="10038711" y="5181084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9" name="Obdélník 178">
            <a:extLst>
              <a:ext uri="{FF2B5EF4-FFF2-40B4-BE49-F238E27FC236}">
                <a16:creationId xmlns:a16="http://schemas.microsoft.com/office/drawing/2014/main" id="{61A1A4D9-9486-4F5F-B231-E5D843AD5352}"/>
              </a:ext>
            </a:extLst>
          </p:cNvPr>
          <p:cNvSpPr/>
          <p:nvPr/>
        </p:nvSpPr>
        <p:spPr>
          <a:xfrm>
            <a:off x="11071127" y="5188823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27028883-B400-4120-B10B-5B3D27630F16}"/>
              </a:ext>
            </a:extLst>
          </p:cNvPr>
          <p:cNvSpPr/>
          <p:nvPr/>
        </p:nvSpPr>
        <p:spPr>
          <a:xfrm>
            <a:off x="10038711" y="602677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81" name="Obdélník 180">
            <a:extLst>
              <a:ext uri="{FF2B5EF4-FFF2-40B4-BE49-F238E27FC236}">
                <a16:creationId xmlns:a16="http://schemas.microsoft.com/office/drawing/2014/main" id="{1DDAD9A7-566E-475A-ACFD-A032EE54475F}"/>
              </a:ext>
            </a:extLst>
          </p:cNvPr>
          <p:cNvSpPr/>
          <p:nvPr/>
        </p:nvSpPr>
        <p:spPr>
          <a:xfrm>
            <a:off x="11068121" y="6054159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82" name="TextovéPole 181">
            <a:extLst>
              <a:ext uri="{FF2B5EF4-FFF2-40B4-BE49-F238E27FC236}">
                <a16:creationId xmlns:a16="http://schemas.microsoft.com/office/drawing/2014/main" id="{903FD69B-5CE9-47D8-92EE-3FA745A80EE0}"/>
              </a:ext>
            </a:extLst>
          </p:cNvPr>
          <p:cNvSpPr txBox="1"/>
          <p:nvPr/>
        </p:nvSpPr>
        <p:spPr>
          <a:xfrm>
            <a:off x="9230075" y="127564"/>
            <a:ext cx="292150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Postupně klikej na</a:t>
            </a:r>
          </a:p>
          <a:p>
            <a:r>
              <a:rPr lang="cs-CZ" sz="2000" dirty="0"/>
              <a:t>jednotlivá okna.</a:t>
            </a:r>
          </a:p>
          <a:p>
            <a:r>
              <a:rPr lang="cs-CZ" sz="2000" dirty="0"/>
              <a:t>Výsledek urči kliknutím na</a:t>
            </a:r>
          </a:p>
          <a:p>
            <a:r>
              <a:rPr lang="cs-CZ" sz="2000" dirty="0"/>
              <a:t> čísla klávesnice.</a:t>
            </a:r>
          </a:p>
          <a:p>
            <a:r>
              <a:rPr lang="cs-CZ" sz="2000" dirty="0"/>
              <a:t>    Správný výsledek se </a:t>
            </a:r>
          </a:p>
          <a:p>
            <a:r>
              <a:rPr lang="cs-CZ" sz="2000" dirty="0"/>
              <a:t>       zabarví zeleně, chybný</a:t>
            </a:r>
          </a:p>
          <a:p>
            <a:r>
              <a:rPr lang="cs-CZ" sz="2000" dirty="0"/>
              <a:t>        červeně.</a:t>
            </a:r>
          </a:p>
          <a:p>
            <a:endParaRPr lang="cs-CZ" sz="20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A50CF8FA-3035-4F5B-A0E8-6F92E62BA7C2}"/>
              </a:ext>
            </a:extLst>
          </p:cNvPr>
          <p:cNvSpPr txBox="1"/>
          <p:nvPr/>
        </p:nvSpPr>
        <p:spPr>
          <a:xfrm>
            <a:off x="-904054" y="1377389"/>
            <a:ext cx="184731" cy="9694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24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EBCA835B-12D2-4CC6-B9C3-30F46112C80C}"/>
              </a:ext>
            </a:extLst>
          </p:cNvPr>
          <p:cNvSpPr txBox="1"/>
          <p:nvPr/>
        </p:nvSpPr>
        <p:spPr>
          <a:xfrm>
            <a:off x="3856837" y="238637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56 : 8</a:t>
            </a:r>
          </a:p>
        </p:txBody>
      </p: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48D2E3DB-F6A2-474F-9B1C-25D5CD896330}"/>
              </a:ext>
            </a:extLst>
          </p:cNvPr>
          <p:cNvGrpSpPr/>
          <p:nvPr/>
        </p:nvGrpSpPr>
        <p:grpSpPr>
          <a:xfrm>
            <a:off x="3846547" y="2829097"/>
            <a:ext cx="815926" cy="414450"/>
            <a:chOff x="5280074" y="3012242"/>
            <a:chExt cx="2322150" cy="2358521"/>
          </a:xfrm>
        </p:grpSpPr>
        <p:pic>
          <p:nvPicPr>
            <p:cNvPr id="144" name="Obrázek 143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F9D3480B-720E-47BA-B0C4-0506B1320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5" name="Obrázek 144" descr="Obsah obrázku květina&#10;&#10;Popis byl vytvořen automaticky">
              <a:extLst>
                <a:ext uri="{FF2B5EF4-FFF2-40B4-BE49-F238E27FC236}">
                  <a16:creationId xmlns:a16="http://schemas.microsoft.com/office/drawing/2014/main" id="{DFB87AF1-141D-47E0-A45E-AF03A1558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9" name="TextovéPole 8">
            <a:extLst>
              <a:ext uri="{FF2B5EF4-FFF2-40B4-BE49-F238E27FC236}">
                <a16:creationId xmlns:a16="http://schemas.microsoft.com/office/drawing/2014/main" id="{B36AD078-278F-4106-8925-6C938E535A8F}"/>
              </a:ext>
            </a:extLst>
          </p:cNvPr>
          <p:cNvSpPr txBox="1"/>
          <p:nvPr/>
        </p:nvSpPr>
        <p:spPr>
          <a:xfrm>
            <a:off x="5918757" y="2391127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40 : 8</a:t>
            </a:r>
          </a:p>
        </p:txBody>
      </p:sp>
      <p:sp>
        <p:nvSpPr>
          <p:cNvPr id="121" name="Obdélník 120">
            <a:extLst>
              <a:ext uri="{FF2B5EF4-FFF2-40B4-BE49-F238E27FC236}">
                <a16:creationId xmlns:a16="http://schemas.microsoft.com/office/drawing/2014/main" id="{6A49C5A9-4532-49B5-BA67-D0E32C09446B}"/>
              </a:ext>
            </a:extLst>
          </p:cNvPr>
          <p:cNvSpPr/>
          <p:nvPr/>
        </p:nvSpPr>
        <p:spPr>
          <a:xfrm>
            <a:off x="5514311" y="2330038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F5F8E7BC-0970-42EA-A7BB-29169DC213B5}"/>
              </a:ext>
            </a:extLst>
          </p:cNvPr>
          <p:cNvGrpSpPr/>
          <p:nvPr/>
        </p:nvGrpSpPr>
        <p:grpSpPr>
          <a:xfrm>
            <a:off x="5886639" y="2857712"/>
            <a:ext cx="815926" cy="414450"/>
            <a:chOff x="5280074" y="3012242"/>
            <a:chExt cx="2322150" cy="2358521"/>
          </a:xfrm>
        </p:grpSpPr>
        <p:pic>
          <p:nvPicPr>
            <p:cNvPr id="147" name="Obrázek 146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E9243347-762F-4760-9E90-1A67E57DD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8" name="Obrázek 147" descr="Obsah obrázku květina&#10;&#10;Popis byl vytvořen automaticky">
              <a:extLst>
                <a:ext uri="{FF2B5EF4-FFF2-40B4-BE49-F238E27FC236}">
                  <a16:creationId xmlns:a16="http://schemas.microsoft.com/office/drawing/2014/main" id="{0F1BBF9F-A4AB-4C01-AA50-F67FF54DFF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66" name="Skupina 165">
            <a:extLst>
              <a:ext uri="{FF2B5EF4-FFF2-40B4-BE49-F238E27FC236}">
                <a16:creationId xmlns:a16="http://schemas.microsoft.com/office/drawing/2014/main" id="{9813A030-D70F-46AB-9FDE-BA5DBC1BD4F4}"/>
              </a:ext>
            </a:extLst>
          </p:cNvPr>
          <p:cNvGrpSpPr/>
          <p:nvPr/>
        </p:nvGrpSpPr>
        <p:grpSpPr>
          <a:xfrm>
            <a:off x="824459" y="2136922"/>
            <a:ext cx="8876130" cy="151659"/>
            <a:chOff x="824459" y="2136922"/>
            <a:chExt cx="8876130" cy="151659"/>
          </a:xfrm>
        </p:grpSpPr>
        <p:cxnSp>
          <p:nvCxnSpPr>
            <p:cNvPr id="183" name="Přímá spojnice 182">
              <a:extLst>
                <a:ext uri="{FF2B5EF4-FFF2-40B4-BE49-F238E27FC236}">
                  <a16:creationId xmlns:a16="http://schemas.microsoft.com/office/drawing/2014/main" id="{17A2E772-8CB7-4CB1-9DC7-9B8A35E3B882}"/>
                </a:ext>
              </a:extLst>
            </p:cNvPr>
            <p:cNvCxnSpPr>
              <a:cxnSpLocks/>
            </p:cNvCxnSpPr>
            <p:nvPr/>
          </p:nvCxnSpPr>
          <p:spPr>
            <a:xfrm>
              <a:off x="824459" y="2136922"/>
              <a:ext cx="887613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4" name="Obdélník 183">
              <a:extLst>
                <a:ext uri="{FF2B5EF4-FFF2-40B4-BE49-F238E27FC236}">
                  <a16:creationId xmlns:a16="http://schemas.microsoft.com/office/drawing/2014/main" id="{D2232C46-B46B-4B91-BDCE-CDF1EF122FAE}"/>
                </a:ext>
              </a:extLst>
            </p:cNvPr>
            <p:cNvSpPr/>
            <p:nvPr/>
          </p:nvSpPr>
          <p:spPr>
            <a:xfrm>
              <a:off x="824459" y="2136922"/>
              <a:ext cx="117379" cy="15165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8" name="Skupina 167">
            <a:extLst>
              <a:ext uri="{FF2B5EF4-FFF2-40B4-BE49-F238E27FC236}">
                <a16:creationId xmlns:a16="http://schemas.microsoft.com/office/drawing/2014/main" id="{7B8CCF53-CC81-423C-859C-06369749149D}"/>
              </a:ext>
            </a:extLst>
          </p:cNvPr>
          <p:cNvGrpSpPr/>
          <p:nvPr/>
        </p:nvGrpSpPr>
        <p:grpSpPr>
          <a:xfrm>
            <a:off x="857367" y="2288581"/>
            <a:ext cx="107680" cy="4458396"/>
            <a:chOff x="556056" y="2243195"/>
            <a:chExt cx="107680" cy="4458396"/>
          </a:xfrm>
        </p:grpSpPr>
        <p:sp>
          <p:nvSpPr>
            <p:cNvPr id="169" name="Kosoúhelník 168">
              <a:extLst>
                <a:ext uri="{FF2B5EF4-FFF2-40B4-BE49-F238E27FC236}">
                  <a16:creationId xmlns:a16="http://schemas.microsoft.com/office/drawing/2014/main" id="{8C86158C-2D8E-496D-A9F7-D17D2773CD6D}"/>
                </a:ext>
              </a:extLst>
            </p:cNvPr>
            <p:cNvSpPr/>
            <p:nvPr/>
          </p:nvSpPr>
          <p:spPr>
            <a:xfrm rot="20329674">
              <a:off x="556056" y="2243195"/>
              <a:ext cx="107680" cy="195154"/>
            </a:xfrm>
            <a:prstGeom prst="parallelogram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1" name="Přímá spojnice 170">
              <a:extLst>
                <a:ext uri="{FF2B5EF4-FFF2-40B4-BE49-F238E27FC236}">
                  <a16:creationId xmlns:a16="http://schemas.microsoft.com/office/drawing/2014/main" id="{ECA31B0B-A721-41C0-9A0C-EABE154B393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15693" y="2412428"/>
              <a:ext cx="11118" cy="428916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5" name="Přímá spojnice 184">
            <a:extLst>
              <a:ext uri="{FF2B5EF4-FFF2-40B4-BE49-F238E27FC236}">
                <a16:creationId xmlns:a16="http://schemas.microsoft.com/office/drawing/2014/main" id="{EAD2B77B-DBCB-4659-A24D-660DFB9E6DC1}"/>
              </a:ext>
            </a:extLst>
          </p:cNvPr>
          <p:cNvCxnSpPr/>
          <p:nvPr/>
        </p:nvCxnSpPr>
        <p:spPr>
          <a:xfrm>
            <a:off x="925051" y="4557010"/>
            <a:ext cx="10861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>
            <a:extLst>
              <a:ext uri="{FF2B5EF4-FFF2-40B4-BE49-F238E27FC236}">
                <a16:creationId xmlns:a16="http://schemas.microsoft.com/office/drawing/2014/main" id="{E5F9F7E3-F76A-4C75-BC60-6EEE4209CADA}"/>
              </a:ext>
            </a:extLst>
          </p:cNvPr>
          <p:cNvCxnSpPr/>
          <p:nvPr/>
        </p:nvCxnSpPr>
        <p:spPr>
          <a:xfrm>
            <a:off x="903128" y="6203267"/>
            <a:ext cx="1305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>
            <a:extLst>
              <a:ext uri="{FF2B5EF4-FFF2-40B4-BE49-F238E27FC236}">
                <a16:creationId xmlns:a16="http://schemas.microsoft.com/office/drawing/2014/main" id="{DB884D9D-E5EF-4CB0-A6D5-D64FB5CB18A3}"/>
              </a:ext>
            </a:extLst>
          </p:cNvPr>
          <p:cNvCxnSpPr/>
          <p:nvPr/>
        </p:nvCxnSpPr>
        <p:spPr>
          <a:xfrm>
            <a:off x="961579" y="2829097"/>
            <a:ext cx="7208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8" name="Obdélník 187">
            <a:extLst>
              <a:ext uri="{FF2B5EF4-FFF2-40B4-BE49-F238E27FC236}">
                <a16:creationId xmlns:a16="http://schemas.microsoft.com/office/drawing/2014/main" id="{0B5E36B7-E75E-45B5-98E7-E08EE52CCB8C}"/>
              </a:ext>
            </a:extLst>
          </p:cNvPr>
          <p:cNvSpPr/>
          <p:nvPr/>
        </p:nvSpPr>
        <p:spPr>
          <a:xfrm>
            <a:off x="0" y="6683735"/>
            <a:ext cx="4591133" cy="18198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bdélník 188">
            <a:extLst>
              <a:ext uri="{FF2B5EF4-FFF2-40B4-BE49-F238E27FC236}">
                <a16:creationId xmlns:a16="http://schemas.microsoft.com/office/drawing/2014/main" id="{21F8B7C4-B8F9-4436-A8D6-91ED137B9169}"/>
              </a:ext>
            </a:extLst>
          </p:cNvPr>
          <p:cNvSpPr/>
          <p:nvPr/>
        </p:nvSpPr>
        <p:spPr>
          <a:xfrm>
            <a:off x="6154354" y="6690386"/>
            <a:ext cx="3840357" cy="190099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01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7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</p:childTnLst>
        </p:cTn>
      </p:par>
    </p:tnLst>
    <p:bldLst>
      <p:bldP spid="124" grpId="0" animBg="1"/>
      <p:bldP spid="126" grpId="0" animBg="1"/>
      <p:bldP spid="125" grpId="0" animBg="1"/>
      <p:bldP spid="123" grpId="0" animBg="1"/>
      <p:bldP spid="122" grpId="0" animBg="1"/>
      <p:bldP spid="1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0F419A-2EAB-4BF0-AA34-BF41377A8582}"/>
              </a:ext>
            </a:extLst>
          </p:cNvPr>
          <p:cNvSpPr/>
          <p:nvPr/>
        </p:nvSpPr>
        <p:spPr>
          <a:xfrm>
            <a:off x="1021619" y="1990901"/>
            <a:ext cx="8666921" cy="463795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A17EE6-EC45-41BF-A6D3-6EB64477659B}"/>
              </a:ext>
            </a:extLst>
          </p:cNvPr>
          <p:cNvSpPr/>
          <p:nvPr/>
        </p:nvSpPr>
        <p:spPr>
          <a:xfrm>
            <a:off x="1033670" y="1060172"/>
            <a:ext cx="8666921" cy="940905"/>
          </a:xfrm>
          <a:custGeom>
            <a:avLst/>
            <a:gdLst>
              <a:gd name="connsiteX0" fmla="*/ 0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0 w 8666921"/>
              <a:gd name="connsiteY4" fmla="*/ 0 h 914400"/>
              <a:gd name="connsiteX0" fmla="*/ 530087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530087 w 8666921"/>
              <a:gd name="connsiteY4" fmla="*/ 0 h 914400"/>
              <a:gd name="connsiteX0" fmla="*/ 530087 w 8666921"/>
              <a:gd name="connsiteY0" fmla="*/ 26505 h 940905"/>
              <a:gd name="connsiteX1" fmla="*/ 8070573 w 8666921"/>
              <a:gd name="connsiteY1" fmla="*/ 0 h 940905"/>
              <a:gd name="connsiteX2" fmla="*/ 8666921 w 8666921"/>
              <a:gd name="connsiteY2" fmla="*/ 940905 h 940905"/>
              <a:gd name="connsiteX3" fmla="*/ 0 w 8666921"/>
              <a:gd name="connsiteY3" fmla="*/ 940905 h 940905"/>
              <a:gd name="connsiteX4" fmla="*/ 530087 w 8666921"/>
              <a:gd name="connsiteY4" fmla="*/ 26505 h 940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66921" h="940905">
                <a:moveTo>
                  <a:pt x="530087" y="26505"/>
                </a:moveTo>
                <a:lnTo>
                  <a:pt x="8070573" y="0"/>
                </a:lnTo>
                <a:lnTo>
                  <a:pt x="8666921" y="940905"/>
                </a:lnTo>
                <a:lnTo>
                  <a:pt x="0" y="940905"/>
                </a:lnTo>
                <a:lnTo>
                  <a:pt x="530087" y="26505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AD6CD8E-DE11-4EEA-B772-CFF4857B4B90}"/>
              </a:ext>
            </a:extLst>
          </p:cNvPr>
          <p:cNvSpPr/>
          <p:nvPr/>
        </p:nvSpPr>
        <p:spPr>
          <a:xfrm>
            <a:off x="1431234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5D30980-718E-4568-BDD5-099A0489699F}"/>
              </a:ext>
            </a:extLst>
          </p:cNvPr>
          <p:cNvSpPr/>
          <p:nvPr/>
        </p:nvSpPr>
        <p:spPr>
          <a:xfrm>
            <a:off x="5486398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C2782FE-BE2B-440B-8B00-18429624FDA8}"/>
              </a:ext>
            </a:extLst>
          </p:cNvPr>
          <p:cNvSpPr/>
          <p:nvPr/>
        </p:nvSpPr>
        <p:spPr>
          <a:xfrm>
            <a:off x="7626624" y="2329072"/>
            <a:ext cx="1742663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EE73584-72E5-4A0D-ABCC-C50963569333}"/>
              </a:ext>
            </a:extLst>
          </p:cNvPr>
          <p:cNvSpPr/>
          <p:nvPr/>
        </p:nvSpPr>
        <p:spPr>
          <a:xfrm>
            <a:off x="3467928" y="2329072"/>
            <a:ext cx="1634986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FE5C09F-E429-4093-A5B1-123DCA6AD3D1}"/>
              </a:ext>
            </a:extLst>
          </p:cNvPr>
          <p:cNvSpPr/>
          <p:nvPr/>
        </p:nvSpPr>
        <p:spPr>
          <a:xfrm>
            <a:off x="1021618" y="6104215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zpoždění 20">
            <a:extLst>
              <a:ext uri="{FF2B5EF4-FFF2-40B4-BE49-F238E27FC236}">
                <a16:creationId xmlns:a16="http://schemas.microsoft.com/office/drawing/2014/main" id="{AB2BE3D5-B839-46E2-ACA8-8462CBD7B923}"/>
              </a:ext>
            </a:extLst>
          </p:cNvPr>
          <p:cNvSpPr/>
          <p:nvPr/>
        </p:nvSpPr>
        <p:spPr>
          <a:xfrm rot="16200000">
            <a:off x="4668169" y="5175782"/>
            <a:ext cx="1468485" cy="1562684"/>
          </a:xfrm>
          <a:prstGeom prst="flowChartDelay">
            <a:avLst/>
          </a:prstGeom>
          <a:blipFill>
            <a:blip r:embed="rId3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8E928D68-1F1E-41AC-8363-B4BFCFFCDCBE}"/>
              </a:ext>
            </a:extLst>
          </p:cNvPr>
          <p:cNvSpPr/>
          <p:nvPr/>
        </p:nvSpPr>
        <p:spPr>
          <a:xfrm>
            <a:off x="1033668" y="4384122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B700AF3-6FE8-459A-9B77-8588AB686B6C}"/>
              </a:ext>
            </a:extLst>
          </p:cNvPr>
          <p:cNvSpPr/>
          <p:nvPr/>
        </p:nvSpPr>
        <p:spPr>
          <a:xfrm>
            <a:off x="2849217" y="834887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2CD498BB-470B-4B49-A40E-3C3F8315A8CB}"/>
              </a:ext>
            </a:extLst>
          </p:cNvPr>
          <p:cNvSpPr/>
          <p:nvPr/>
        </p:nvSpPr>
        <p:spPr>
          <a:xfrm>
            <a:off x="7351165" y="843855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9811B15C-31AA-4B90-90FF-5EB78DFB1F8B}"/>
              </a:ext>
            </a:extLst>
          </p:cNvPr>
          <p:cNvCxnSpPr>
            <a:cxnSpLocks/>
            <a:endCxn id="3" idx="0"/>
          </p:cNvCxnSpPr>
          <p:nvPr/>
        </p:nvCxnSpPr>
        <p:spPr>
          <a:xfrm>
            <a:off x="1563757" y="414072"/>
            <a:ext cx="0" cy="672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4CF4979-9B8A-4D20-A974-2F43867C0B27}"/>
              </a:ext>
            </a:extLst>
          </p:cNvPr>
          <p:cNvCxnSpPr>
            <a:cxnSpLocks/>
          </p:cNvCxnSpPr>
          <p:nvPr/>
        </p:nvCxnSpPr>
        <p:spPr>
          <a:xfrm>
            <a:off x="9110870" y="414072"/>
            <a:ext cx="0" cy="672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1" name="Obrázek 30">
            <a:extLst>
              <a:ext uri="{FF2B5EF4-FFF2-40B4-BE49-F238E27FC236}">
                <a16:creationId xmlns:a16="http://schemas.microsoft.com/office/drawing/2014/main" id="{2ED578EA-24E9-4DD2-B988-B8F492785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569" y="279223"/>
            <a:ext cx="1644080" cy="782680"/>
          </a:xfrm>
          <a:prstGeom prst="rect">
            <a:avLst/>
          </a:prstGeom>
        </p:spPr>
      </p:pic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704632D7-5C14-4DCD-996A-BDF058011147}"/>
              </a:ext>
            </a:extLst>
          </p:cNvPr>
          <p:cNvCxnSpPr/>
          <p:nvPr/>
        </p:nvCxnSpPr>
        <p:spPr>
          <a:xfrm>
            <a:off x="5486398" y="728870"/>
            <a:ext cx="0" cy="6758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C7A05D3E-5F43-4DC5-B38F-7B0D548BC7FF}"/>
              </a:ext>
            </a:extLst>
          </p:cNvPr>
          <p:cNvGrpSpPr/>
          <p:nvPr/>
        </p:nvGrpSpPr>
        <p:grpSpPr>
          <a:xfrm>
            <a:off x="8059622" y="1103451"/>
            <a:ext cx="1140060" cy="834826"/>
            <a:chOff x="10053059" y="776360"/>
            <a:chExt cx="1567409" cy="1239059"/>
          </a:xfrm>
        </p:grpSpPr>
        <p:sp>
          <p:nvSpPr>
            <p:cNvPr id="34" name="Vývojový diagram: zpoždění 33">
              <a:extLst>
                <a:ext uri="{FF2B5EF4-FFF2-40B4-BE49-F238E27FC236}">
                  <a16:creationId xmlns:a16="http://schemas.microsoft.com/office/drawing/2014/main" id="{565F1B73-8A34-406F-8D56-246C95721CC3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zpoždění 34">
              <a:extLst>
                <a:ext uri="{FF2B5EF4-FFF2-40B4-BE49-F238E27FC236}">
                  <a16:creationId xmlns:a16="http://schemas.microsoft.com/office/drawing/2014/main" id="{7E71C066-B770-452A-A8AC-A830E6BC5676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zpoždění 35">
              <a:extLst>
                <a:ext uri="{FF2B5EF4-FFF2-40B4-BE49-F238E27FC236}">
                  <a16:creationId xmlns:a16="http://schemas.microsoft.com/office/drawing/2014/main" id="{B1AB69FA-61DA-4F4F-8C33-E807ABB605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zpoždění 36">
              <a:extLst>
                <a:ext uri="{FF2B5EF4-FFF2-40B4-BE49-F238E27FC236}">
                  <a16:creationId xmlns:a16="http://schemas.microsoft.com/office/drawing/2014/main" id="{9BD628DA-B638-459B-AB3A-90CA68CDC5B5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zpoždění 37">
              <a:extLst>
                <a:ext uri="{FF2B5EF4-FFF2-40B4-BE49-F238E27FC236}">
                  <a16:creationId xmlns:a16="http://schemas.microsoft.com/office/drawing/2014/main" id="{A852A754-F208-4849-B7D1-0910F381453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zpoždění 38">
              <a:extLst>
                <a:ext uri="{FF2B5EF4-FFF2-40B4-BE49-F238E27FC236}">
                  <a16:creationId xmlns:a16="http://schemas.microsoft.com/office/drawing/2014/main" id="{2637757C-C181-4820-ACEA-FECFF7742164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zpoždění 39">
              <a:extLst>
                <a:ext uri="{FF2B5EF4-FFF2-40B4-BE49-F238E27FC236}">
                  <a16:creationId xmlns:a16="http://schemas.microsoft.com/office/drawing/2014/main" id="{430404B8-A346-4BED-91C7-671B68AB269B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zpoždění 40">
              <a:extLst>
                <a:ext uri="{FF2B5EF4-FFF2-40B4-BE49-F238E27FC236}">
                  <a16:creationId xmlns:a16="http://schemas.microsoft.com/office/drawing/2014/main" id="{60D3AC26-3E3E-4C6D-8CDE-56F5CB90402F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zpoždění 41">
              <a:extLst>
                <a:ext uri="{FF2B5EF4-FFF2-40B4-BE49-F238E27FC236}">
                  <a16:creationId xmlns:a16="http://schemas.microsoft.com/office/drawing/2014/main" id="{F22DBD94-2CE8-42D8-8A40-BA203F10C809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zpoždění 42">
              <a:extLst>
                <a:ext uri="{FF2B5EF4-FFF2-40B4-BE49-F238E27FC236}">
                  <a16:creationId xmlns:a16="http://schemas.microsoft.com/office/drawing/2014/main" id="{1BD55A0F-93B8-474A-9DF3-B63ADF98D34D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zpoždění 43">
              <a:extLst>
                <a:ext uri="{FF2B5EF4-FFF2-40B4-BE49-F238E27FC236}">
                  <a16:creationId xmlns:a16="http://schemas.microsoft.com/office/drawing/2014/main" id="{0889FE3A-E801-4618-8F11-E0B919D7B7DA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zpoždění 44">
              <a:extLst>
                <a:ext uri="{FF2B5EF4-FFF2-40B4-BE49-F238E27FC236}">
                  <a16:creationId xmlns:a16="http://schemas.microsoft.com/office/drawing/2014/main" id="{7D747AA2-1FC6-47DF-8A9E-A584765AE69C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zpoždění 45">
              <a:extLst>
                <a:ext uri="{FF2B5EF4-FFF2-40B4-BE49-F238E27FC236}">
                  <a16:creationId xmlns:a16="http://schemas.microsoft.com/office/drawing/2014/main" id="{1D3D3C01-3F94-4B43-82AD-38B47ACD666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zpoždění 46">
              <a:extLst>
                <a:ext uri="{FF2B5EF4-FFF2-40B4-BE49-F238E27FC236}">
                  <a16:creationId xmlns:a16="http://schemas.microsoft.com/office/drawing/2014/main" id="{40E7BB53-BD5C-48EF-88A2-8BEEAAA2B7F9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zpoždění 47">
              <a:extLst>
                <a:ext uri="{FF2B5EF4-FFF2-40B4-BE49-F238E27FC236}">
                  <a16:creationId xmlns:a16="http://schemas.microsoft.com/office/drawing/2014/main" id="{77BC0F96-CC78-449B-818E-CAC0B511F49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zpoždění 48">
              <a:extLst>
                <a:ext uri="{FF2B5EF4-FFF2-40B4-BE49-F238E27FC236}">
                  <a16:creationId xmlns:a16="http://schemas.microsoft.com/office/drawing/2014/main" id="{8224B799-9411-4ECC-8D77-FB0A9FB75848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zpoždění 49">
              <a:extLst>
                <a:ext uri="{FF2B5EF4-FFF2-40B4-BE49-F238E27FC236}">
                  <a16:creationId xmlns:a16="http://schemas.microsoft.com/office/drawing/2014/main" id="{3109E37A-2131-4D16-8FFA-5E8A669E021C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zpoždění 50">
              <a:extLst>
                <a:ext uri="{FF2B5EF4-FFF2-40B4-BE49-F238E27FC236}">
                  <a16:creationId xmlns:a16="http://schemas.microsoft.com/office/drawing/2014/main" id="{1FB01C25-5F43-44E4-B3B3-08B4E3F520E9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ývojový diagram: zpoždění 51">
              <a:extLst>
                <a:ext uri="{FF2B5EF4-FFF2-40B4-BE49-F238E27FC236}">
                  <a16:creationId xmlns:a16="http://schemas.microsoft.com/office/drawing/2014/main" id="{B7C4AC03-95CB-496F-B697-B49A6370A821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zpoždění 52">
              <a:extLst>
                <a:ext uri="{FF2B5EF4-FFF2-40B4-BE49-F238E27FC236}">
                  <a16:creationId xmlns:a16="http://schemas.microsoft.com/office/drawing/2014/main" id="{B8B32117-0F76-405D-BE78-BACD6CFBD3C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1480D0B9-56D2-4F15-842F-D68C45DD22AA}"/>
              </a:ext>
            </a:extLst>
          </p:cNvPr>
          <p:cNvGrpSpPr/>
          <p:nvPr/>
        </p:nvGrpSpPr>
        <p:grpSpPr>
          <a:xfrm>
            <a:off x="3614810" y="1126310"/>
            <a:ext cx="1140060" cy="834826"/>
            <a:chOff x="10053059" y="776360"/>
            <a:chExt cx="1567409" cy="1239059"/>
          </a:xfrm>
        </p:grpSpPr>
        <p:sp>
          <p:nvSpPr>
            <p:cNvPr id="56" name="Vývojový diagram: zpoždění 55">
              <a:extLst>
                <a:ext uri="{FF2B5EF4-FFF2-40B4-BE49-F238E27FC236}">
                  <a16:creationId xmlns:a16="http://schemas.microsoft.com/office/drawing/2014/main" id="{488B6375-02D8-452B-875C-E2DE4B9CB4DF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zpoždění 56">
              <a:extLst>
                <a:ext uri="{FF2B5EF4-FFF2-40B4-BE49-F238E27FC236}">
                  <a16:creationId xmlns:a16="http://schemas.microsoft.com/office/drawing/2014/main" id="{61AA6BB3-862F-4594-B491-05D9C0BAC19A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zpoždění 57">
              <a:extLst>
                <a:ext uri="{FF2B5EF4-FFF2-40B4-BE49-F238E27FC236}">
                  <a16:creationId xmlns:a16="http://schemas.microsoft.com/office/drawing/2014/main" id="{7E9231B3-9241-41F2-AB9B-CD173E21AD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zpoždění 58">
              <a:extLst>
                <a:ext uri="{FF2B5EF4-FFF2-40B4-BE49-F238E27FC236}">
                  <a16:creationId xmlns:a16="http://schemas.microsoft.com/office/drawing/2014/main" id="{A7D3FC5B-8A08-439D-A3E4-8C774E470A5C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zpoždění 59">
              <a:extLst>
                <a:ext uri="{FF2B5EF4-FFF2-40B4-BE49-F238E27FC236}">
                  <a16:creationId xmlns:a16="http://schemas.microsoft.com/office/drawing/2014/main" id="{865C0E86-374F-44C4-B1CE-A15B75A35F4A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zpoždění 60">
              <a:extLst>
                <a:ext uri="{FF2B5EF4-FFF2-40B4-BE49-F238E27FC236}">
                  <a16:creationId xmlns:a16="http://schemas.microsoft.com/office/drawing/2014/main" id="{DF6A4366-9FC0-43A7-9410-3C741E11C20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zpoždění 61">
              <a:extLst>
                <a:ext uri="{FF2B5EF4-FFF2-40B4-BE49-F238E27FC236}">
                  <a16:creationId xmlns:a16="http://schemas.microsoft.com/office/drawing/2014/main" id="{59545283-69A5-4762-A994-4E972C9E1471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zpoždění 62">
              <a:extLst>
                <a:ext uri="{FF2B5EF4-FFF2-40B4-BE49-F238E27FC236}">
                  <a16:creationId xmlns:a16="http://schemas.microsoft.com/office/drawing/2014/main" id="{6B50E30C-DD5F-403F-934A-2CEF88FE0C20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zpoždění 63">
              <a:extLst>
                <a:ext uri="{FF2B5EF4-FFF2-40B4-BE49-F238E27FC236}">
                  <a16:creationId xmlns:a16="http://schemas.microsoft.com/office/drawing/2014/main" id="{FDD91E99-A20C-457A-A9AC-D37F1867EDF7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zpoždění 64">
              <a:extLst>
                <a:ext uri="{FF2B5EF4-FFF2-40B4-BE49-F238E27FC236}">
                  <a16:creationId xmlns:a16="http://schemas.microsoft.com/office/drawing/2014/main" id="{FC643071-4014-4BD9-BC0D-87E1EB94990E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zpoždění 65">
              <a:extLst>
                <a:ext uri="{FF2B5EF4-FFF2-40B4-BE49-F238E27FC236}">
                  <a16:creationId xmlns:a16="http://schemas.microsoft.com/office/drawing/2014/main" id="{CD03375A-6A79-4A06-9DC1-000AC4342CBE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zpoždění 66">
              <a:extLst>
                <a:ext uri="{FF2B5EF4-FFF2-40B4-BE49-F238E27FC236}">
                  <a16:creationId xmlns:a16="http://schemas.microsoft.com/office/drawing/2014/main" id="{A0E89589-1F80-4974-9A57-1DA590C440B7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zpoždění 67">
              <a:extLst>
                <a:ext uri="{FF2B5EF4-FFF2-40B4-BE49-F238E27FC236}">
                  <a16:creationId xmlns:a16="http://schemas.microsoft.com/office/drawing/2014/main" id="{9440C34F-C911-4798-8B1B-2F426B4DB9AC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zpoždění 68">
              <a:extLst>
                <a:ext uri="{FF2B5EF4-FFF2-40B4-BE49-F238E27FC236}">
                  <a16:creationId xmlns:a16="http://schemas.microsoft.com/office/drawing/2014/main" id="{B42C9277-FAB5-4047-8151-07FCF725F6B0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zpoždění 69">
              <a:extLst>
                <a:ext uri="{FF2B5EF4-FFF2-40B4-BE49-F238E27FC236}">
                  <a16:creationId xmlns:a16="http://schemas.microsoft.com/office/drawing/2014/main" id="{4399A01E-2E57-4554-9E3A-1395F19AFDA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zpoždění 70">
              <a:extLst>
                <a:ext uri="{FF2B5EF4-FFF2-40B4-BE49-F238E27FC236}">
                  <a16:creationId xmlns:a16="http://schemas.microsoft.com/office/drawing/2014/main" id="{C2801742-76C1-4D00-AE52-914143B3A18A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zpoždění 71">
              <a:extLst>
                <a:ext uri="{FF2B5EF4-FFF2-40B4-BE49-F238E27FC236}">
                  <a16:creationId xmlns:a16="http://schemas.microsoft.com/office/drawing/2014/main" id="{0A5A2870-39D6-4B0B-944E-71912F913D91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zpoždění 72">
              <a:extLst>
                <a:ext uri="{FF2B5EF4-FFF2-40B4-BE49-F238E27FC236}">
                  <a16:creationId xmlns:a16="http://schemas.microsoft.com/office/drawing/2014/main" id="{FFDD6757-4407-4416-ADA2-4A0769B62F51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zpoždění 73">
              <a:extLst>
                <a:ext uri="{FF2B5EF4-FFF2-40B4-BE49-F238E27FC236}">
                  <a16:creationId xmlns:a16="http://schemas.microsoft.com/office/drawing/2014/main" id="{1E8B594D-A5F8-4357-AEA9-1B7158722E32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zpoždění 74">
              <a:extLst>
                <a:ext uri="{FF2B5EF4-FFF2-40B4-BE49-F238E27FC236}">
                  <a16:creationId xmlns:a16="http://schemas.microsoft.com/office/drawing/2014/main" id="{3AAA5F7B-D0AC-4EB8-883A-F57FF4CA69DB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>
            <a:extLst>
              <a:ext uri="{FF2B5EF4-FFF2-40B4-BE49-F238E27FC236}">
                <a16:creationId xmlns:a16="http://schemas.microsoft.com/office/drawing/2014/main" id="{BDAF8D87-A530-478F-AE74-734A4D87A42C}"/>
              </a:ext>
            </a:extLst>
          </p:cNvPr>
          <p:cNvGrpSpPr/>
          <p:nvPr/>
        </p:nvGrpSpPr>
        <p:grpSpPr>
          <a:xfrm>
            <a:off x="1554093" y="1142551"/>
            <a:ext cx="1140060" cy="834826"/>
            <a:chOff x="10053059" y="776360"/>
            <a:chExt cx="1567409" cy="1239059"/>
          </a:xfrm>
        </p:grpSpPr>
        <p:sp>
          <p:nvSpPr>
            <p:cNvPr id="77" name="Vývojový diagram: zpoždění 76">
              <a:extLst>
                <a:ext uri="{FF2B5EF4-FFF2-40B4-BE49-F238E27FC236}">
                  <a16:creationId xmlns:a16="http://schemas.microsoft.com/office/drawing/2014/main" id="{C433B0A6-2209-464F-9A35-9F5D495CD0D6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ývojový diagram: zpoždění 77">
              <a:extLst>
                <a:ext uri="{FF2B5EF4-FFF2-40B4-BE49-F238E27FC236}">
                  <a16:creationId xmlns:a16="http://schemas.microsoft.com/office/drawing/2014/main" id="{F2561C0A-FB2C-4A74-9887-E49599760D9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ývojový diagram: zpoždění 78">
              <a:extLst>
                <a:ext uri="{FF2B5EF4-FFF2-40B4-BE49-F238E27FC236}">
                  <a16:creationId xmlns:a16="http://schemas.microsoft.com/office/drawing/2014/main" id="{BF604B73-99CB-42ED-B934-B320ECA1E146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ývojový diagram: zpoždění 79">
              <a:extLst>
                <a:ext uri="{FF2B5EF4-FFF2-40B4-BE49-F238E27FC236}">
                  <a16:creationId xmlns:a16="http://schemas.microsoft.com/office/drawing/2014/main" id="{3BB99031-7FA0-434C-A9D0-C6DB3BE60BC6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ývojový diagram: zpoždění 80">
              <a:extLst>
                <a:ext uri="{FF2B5EF4-FFF2-40B4-BE49-F238E27FC236}">
                  <a16:creationId xmlns:a16="http://schemas.microsoft.com/office/drawing/2014/main" id="{A067E5C7-7B28-46A9-B577-BE4549730CE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ývojový diagram: zpoždění 81">
              <a:extLst>
                <a:ext uri="{FF2B5EF4-FFF2-40B4-BE49-F238E27FC236}">
                  <a16:creationId xmlns:a16="http://schemas.microsoft.com/office/drawing/2014/main" id="{B3F10885-5167-4253-8B87-7B4292D028A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ývojový diagram: zpoždění 82">
              <a:extLst>
                <a:ext uri="{FF2B5EF4-FFF2-40B4-BE49-F238E27FC236}">
                  <a16:creationId xmlns:a16="http://schemas.microsoft.com/office/drawing/2014/main" id="{7359A9F9-0FBA-4F1E-8281-C8664003B0D6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ývojový diagram: zpoždění 83">
              <a:extLst>
                <a:ext uri="{FF2B5EF4-FFF2-40B4-BE49-F238E27FC236}">
                  <a16:creationId xmlns:a16="http://schemas.microsoft.com/office/drawing/2014/main" id="{40EB24DE-1361-433A-AE31-42BADF8CEEB9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zpoždění 84">
              <a:extLst>
                <a:ext uri="{FF2B5EF4-FFF2-40B4-BE49-F238E27FC236}">
                  <a16:creationId xmlns:a16="http://schemas.microsoft.com/office/drawing/2014/main" id="{DA632D0D-E5F6-4F07-AA39-134A1D9D38C5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zpoždění 85">
              <a:extLst>
                <a:ext uri="{FF2B5EF4-FFF2-40B4-BE49-F238E27FC236}">
                  <a16:creationId xmlns:a16="http://schemas.microsoft.com/office/drawing/2014/main" id="{057DD71D-1136-461F-9AA6-6D1BC4D956B9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zpoždění 86">
              <a:extLst>
                <a:ext uri="{FF2B5EF4-FFF2-40B4-BE49-F238E27FC236}">
                  <a16:creationId xmlns:a16="http://schemas.microsoft.com/office/drawing/2014/main" id="{E414FBD3-6DCA-43E3-9C07-E360D1A48067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zpoždění 87">
              <a:extLst>
                <a:ext uri="{FF2B5EF4-FFF2-40B4-BE49-F238E27FC236}">
                  <a16:creationId xmlns:a16="http://schemas.microsoft.com/office/drawing/2014/main" id="{A56419C5-9511-4142-8746-C5D752D25855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zpoždění 88">
              <a:extLst>
                <a:ext uri="{FF2B5EF4-FFF2-40B4-BE49-F238E27FC236}">
                  <a16:creationId xmlns:a16="http://schemas.microsoft.com/office/drawing/2014/main" id="{424FA4FE-49CA-4E77-9A08-F29FB0A00312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zpoždění 89">
              <a:extLst>
                <a:ext uri="{FF2B5EF4-FFF2-40B4-BE49-F238E27FC236}">
                  <a16:creationId xmlns:a16="http://schemas.microsoft.com/office/drawing/2014/main" id="{D838F6A0-8C22-4E19-AF8E-A6696C2C09DC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zpoždění 90">
              <a:extLst>
                <a:ext uri="{FF2B5EF4-FFF2-40B4-BE49-F238E27FC236}">
                  <a16:creationId xmlns:a16="http://schemas.microsoft.com/office/drawing/2014/main" id="{E0D9AEDC-4219-4206-BC75-D353183E0788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ývojový diagram: zpoždění 91">
              <a:extLst>
                <a:ext uri="{FF2B5EF4-FFF2-40B4-BE49-F238E27FC236}">
                  <a16:creationId xmlns:a16="http://schemas.microsoft.com/office/drawing/2014/main" id="{3BE96F47-408E-4989-975C-0DC05B82B756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ývojový diagram: zpoždění 92">
              <a:extLst>
                <a:ext uri="{FF2B5EF4-FFF2-40B4-BE49-F238E27FC236}">
                  <a16:creationId xmlns:a16="http://schemas.microsoft.com/office/drawing/2014/main" id="{CB4A5669-94A6-4E6E-9042-4DCF6EB04D24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ývojový diagram: zpoždění 93">
              <a:extLst>
                <a:ext uri="{FF2B5EF4-FFF2-40B4-BE49-F238E27FC236}">
                  <a16:creationId xmlns:a16="http://schemas.microsoft.com/office/drawing/2014/main" id="{8FA505E9-B0FD-443B-82AD-9E3C42249D15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zpoždění 94">
              <a:extLst>
                <a:ext uri="{FF2B5EF4-FFF2-40B4-BE49-F238E27FC236}">
                  <a16:creationId xmlns:a16="http://schemas.microsoft.com/office/drawing/2014/main" id="{9282DA23-1399-48FB-A1D3-7EF4322E8C67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ývojový diagram: zpoždění 95">
              <a:extLst>
                <a:ext uri="{FF2B5EF4-FFF2-40B4-BE49-F238E27FC236}">
                  <a16:creationId xmlns:a16="http://schemas.microsoft.com/office/drawing/2014/main" id="{56A6D14F-13B0-4B44-AB1E-6295F6B5E645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7" name="Skupina 96">
            <a:extLst>
              <a:ext uri="{FF2B5EF4-FFF2-40B4-BE49-F238E27FC236}">
                <a16:creationId xmlns:a16="http://schemas.microsoft.com/office/drawing/2014/main" id="{4859814A-286E-4014-8B66-9AB8C5E7854E}"/>
              </a:ext>
            </a:extLst>
          </p:cNvPr>
          <p:cNvGrpSpPr/>
          <p:nvPr/>
        </p:nvGrpSpPr>
        <p:grpSpPr>
          <a:xfrm>
            <a:off x="6095748" y="1096590"/>
            <a:ext cx="1140060" cy="834826"/>
            <a:chOff x="10053059" y="776360"/>
            <a:chExt cx="1567409" cy="1239059"/>
          </a:xfrm>
        </p:grpSpPr>
        <p:sp>
          <p:nvSpPr>
            <p:cNvPr id="98" name="Vývojový diagram: zpoždění 97">
              <a:extLst>
                <a:ext uri="{FF2B5EF4-FFF2-40B4-BE49-F238E27FC236}">
                  <a16:creationId xmlns:a16="http://schemas.microsoft.com/office/drawing/2014/main" id="{B65D3AE6-43B0-47AF-BCC5-9B483743D28A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ývojový diagram: zpoždění 98">
              <a:extLst>
                <a:ext uri="{FF2B5EF4-FFF2-40B4-BE49-F238E27FC236}">
                  <a16:creationId xmlns:a16="http://schemas.microsoft.com/office/drawing/2014/main" id="{975CB5B9-37FB-4AE6-8E95-A413930967A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ývojový diagram: zpoždění 99">
              <a:extLst>
                <a:ext uri="{FF2B5EF4-FFF2-40B4-BE49-F238E27FC236}">
                  <a16:creationId xmlns:a16="http://schemas.microsoft.com/office/drawing/2014/main" id="{DFC61D4C-6C7D-423E-B5C2-E94591865020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zpoždění 100">
              <a:extLst>
                <a:ext uri="{FF2B5EF4-FFF2-40B4-BE49-F238E27FC236}">
                  <a16:creationId xmlns:a16="http://schemas.microsoft.com/office/drawing/2014/main" id="{95583646-787D-420F-8354-DB0860CF7940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zpoždění 101">
              <a:extLst>
                <a:ext uri="{FF2B5EF4-FFF2-40B4-BE49-F238E27FC236}">
                  <a16:creationId xmlns:a16="http://schemas.microsoft.com/office/drawing/2014/main" id="{065746EB-0226-4DC3-81EF-B63822728285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zpoždění 102">
              <a:extLst>
                <a:ext uri="{FF2B5EF4-FFF2-40B4-BE49-F238E27FC236}">
                  <a16:creationId xmlns:a16="http://schemas.microsoft.com/office/drawing/2014/main" id="{00B08FF8-878B-4247-8EA8-13983298B477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zpoždění 103">
              <a:extLst>
                <a:ext uri="{FF2B5EF4-FFF2-40B4-BE49-F238E27FC236}">
                  <a16:creationId xmlns:a16="http://schemas.microsoft.com/office/drawing/2014/main" id="{4F2DF82A-98C6-4D32-865D-E70C443354A7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zpoždění 104">
              <a:extLst>
                <a:ext uri="{FF2B5EF4-FFF2-40B4-BE49-F238E27FC236}">
                  <a16:creationId xmlns:a16="http://schemas.microsoft.com/office/drawing/2014/main" id="{2351D304-DA16-4C6C-AA98-2B5472DF906D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zpoždění 105">
              <a:extLst>
                <a:ext uri="{FF2B5EF4-FFF2-40B4-BE49-F238E27FC236}">
                  <a16:creationId xmlns:a16="http://schemas.microsoft.com/office/drawing/2014/main" id="{FCC1600D-4633-4DE1-8CC8-DB98090E73AD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zpoždění 106">
              <a:extLst>
                <a:ext uri="{FF2B5EF4-FFF2-40B4-BE49-F238E27FC236}">
                  <a16:creationId xmlns:a16="http://schemas.microsoft.com/office/drawing/2014/main" id="{845DD1E3-AE31-461A-BF6D-69462149556B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Vývojový diagram: zpoždění 107">
              <a:extLst>
                <a:ext uri="{FF2B5EF4-FFF2-40B4-BE49-F238E27FC236}">
                  <a16:creationId xmlns:a16="http://schemas.microsoft.com/office/drawing/2014/main" id="{91A056F0-A489-4D0B-869F-0638ACF93E20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Vývojový diagram: zpoždění 108">
              <a:extLst>
                <a:ext uri="{FF2B5EF4-FFF2-40B4-BE49-F238E27FC236}">
                  <a16:creationId xmlns:a16="http://schemas.microsoft.com/office/drawing/2014/main" id="{F4C030DA-DDE3-47F5-B74E-DF2AEF21F0E6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ývojový diagram: zpoždění 109">
              <a:extLst>
                <a:ext uri="{FF2B5EF4-FFF2-40B4-BE49-F238E27FC236}">
                  <a16:creationId xmlns:a16="http://schemas.microsoft.com/office/drawing/2014/main" id="{B32C61F0-E96E-486B-B8BC-1B346008AD7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ývojový diagram: zpoždění 110">
              <a:extLst>
                <a:ext uri="{FF2B5EF4-FFF2-40B4-BE49-F238E27FC236}">
                  <a16:creationId xmlns:a16="http://schemas.microsoft.com/office/drawing/2014/main" id="{DEF1A273-936A-4483-AA65-1F2A86ED71CB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ývojový diagram: zpoždění 111">
              <a:extLst>
                <a:ext uri="{FF2B5EF4-FFF2-40B4-BE49-F238E27FC236}">
                  <a16:creationId xmlns:a16="http://schemas.microsoft.com/office/drawing/2014/main" id="{6CFD6EAB-D179-4726-A98A-C964D7EBB235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Vývojový diagram: zpoždění 112">
              <a:extLst>
                <a:ext uri="{FF2B5EF4-FFF2-40B4-BE49-F238E27FC236}">
                  <a16:creationId xmlns:a16="http://schemas.microsoft.com/office/drawing/2014/main" id="{1D92D098-C0E4-4542-9BDD-EF5F065F96A2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Vývojový diagram: zpoždění 113">
              <a:extLst>
                <a:ext uri="{FF2B5EF4-FFF2-40B4-BE49-F238E27FC236}">
                  <a16:creationId xmlns:a16="http://schemas.microsoft.com/office/drawing/2014/main" id="{8B084269-BB7A-4828-B6EB-ED8B4E6C46B7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Vývojový diagram: zpoždění 114">
              <a:extLst>
                <a:ext uri="{FF2B5EF4-FFF2-40B4-BE49-F238E27FC236}">
                  <a16:creationId xmlns:a16="http://schemas.microsoft.com/office/drawing/2014/main" id="{12E39104-1684-42D1-ABF4-6CB1FF84FF6E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Vývojový diagram: zpoždění 115">
              <a:extLst>
                <a:ext uri="{FF2B5EF4-FFF2-40B4-BE49-F238E27FC236}">
                  <a16:creationId xmlns:a16="http://schemas.microsoft.com/office/drawing/2014/main" id="{E8E4EEDF-E888-4928-8093-352356A2C563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ývojový diagram: zpoždění 116">
              <a:extLst>
                <a:ext uri="{FF2B5EF4-FFF2-40B4-BE49-F238E27FC236}">
                  <a16:creationId xmlns:a16="http://schemas.microsoft.com/office/drawing/2014/main" id="{5F49A73A-A5AA-4469-AFA1-7F2145EFB90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Obdélník 117">
            <a:extLst>
              <a:ext uri="{FF2B5EF4-FFF2-40B4-BE49-F238E27FC236}">
                <a16:creationId xmlns:a16="http://schemas.microsoft.com/office/drawing/2014/main" id="{9ABC02A1-2850-4E72-974E-112B88DD22C7}"/>
              </a:ext>
            </a:extLst>
          </p:cNvPr>
          <p:cNvSpPr/>
          <p:nvPr/>
        </p:nvSpPr>
        <p:spPr>
          <a:xfrm>
            <a:off x="5155297" y="1320091"/>
            <a:ext cx="600869" cy="508644"/>
          </a:xfrm>
          <a:custGeom>
            <a:avLst/>
            <a:gdLst>
              <a:gd name="connsiteX0" fmla="*/ 0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0 w 733710"/>
              <a:gd name="connsiteY4" fmla="*/ 0 h 714006"/>
              <a:gd name="connsiteX0" fmla="*/ 132522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  <a:gd name="connsiteX0" fmla="*/ 132522 w 733710"/>
              <a:gd name="connsiteY0" fmla="*/ 0 h 714006"/>
              <a:gd name="connsiteX1" fmla="*/ 654197 w 733710"/>
              <a:gd name="connsiteY1" fmla="*/ 13253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3710" h="714006">
                <a:moveTo>
                  <a:pt x="132522" y="0"/>
                </a:moveTo>
                <a:lnTo>
                  <a:pt x="654197" y="13253"/>
                </a:lnTo>
                <a:lnTo>
                  <a:pt x="733710" y="714006"/>
                </a:lnTo>
                <a:lnTo>
                  <a:pt x="0" y="714006"/>
                </a:lnTo>
                <a:lnTo>
                  <a:pt x="132522" y="0"/>
                </a:lnTo>
                <a:close/>
              </a:path>
            </a:pathLst>
          </a:cu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F65E95B-C7EC-4CB9-B34F-0E8DB530B3B3}"/>
              </a:ext>
            </a:extLst>
          </p:cNvPr>
          <p:cNvSpPr/>
          <p:nvPr/>
        </p:nvSpPr>
        <p:spPr>
          <a:xfrm>
            <a:off x="1456492" y="4107091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2D53BA7-B6E5-4701-87DB-9243E2D84A82}"/>
              </a:ext>
            </a:extLst>
          </p:cNvPr>
          <p:cNvSpPr/>
          <p:nvPr/>
        </p:nvSpPr>
        <p:spPr>
          <a:xfrm>
            <a:off x="3467928" y="4128640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2762029-92AC-4055-8513-ADB8473B2E01}"/>
              </a:ext>
            </a:extLst>
          </p:cNvPr>
          <p:cNvSpPr/>
          <p:nvPr/>
        </p:nvSpPr>
        <p:spPr>
          <a:xfrm>
            <a:off x="5543990" y="4100522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95FB88BE-B55B-4210-9CEF-C1311567B5C5}"/>
              </a:ext>
            </a:extLst>
          </p:cNvPr>
          <p:cNvSpPr/>
          <p:nvPr/>
        </p:nvSpPr>
        <p:spPr>
          <a:xfrm>
            <a:off x="7661357" y="410052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B412355-60BE-47B7-8FEC-C88A4985BB58}"/>
              </a:ext>
            </a:extLst>
          </p:cNvPr>
          <p:cNvSpPr/>
          <p:nvPr/>
        </p:nvSpPr>
        <p:spPr>
          <a:xfrm>
            <a:off x="2332777" y="6172330"/>
            <a:ext cx="696941" cy="471663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C5E0001-6514-4249-B9D0-7164D464B9B5}"/>
              </a:ext>
            </a:extLst>
          </p:cNvPr>
          <p:cNvSpPr/>
          <p:nvPr/>
        </p:nvSpPr>
        <p:spPr>
          <a:xfrm>
            <a:off x="7799418" y="6203267"/>
            <a:ext cx="654696" cy="480468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>
            <a:extLst>
              <a:ext uri="{FF2B5EF4-FFF2-40B4-BE49-F238E27FC236}">
                <a16:creationId xmlns:a16="http://schemas.microsoft.com/office/drawing/2014/main" id="{6E5C77FC-1B3B-47D0-827B-BB3E324C1BCE}"/>
              </a:ext>
            </a:extLst>
          </p:cNvPr>
          <p:cNvCxnSpPr>
            <a:endCxn id="5" idx="2"/>
          </p:cNvCxnSpPr>
          <p:nvPr/>
        </p:nvCxnSpPr>
        <p:spPr>
          <a:xfrm>
            <a:off x="2293887" y="2315813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>
            <a:extLst>
              <a:ext uri="{FF2B5EF4-FFF2-40B4-BE49-F238E27FC236}">
                <a16:creationId xmlns:a16="http://schemas.microsoft.com/office/drawing/2014/main" id="{0C9924EB-A309-4205-B29A-F77E132CBA30}"/>
              </a:ext>
            </a:extLst>
          </p:cNvPr>
          <p:cNvCxnSpPr/>
          <p:nvPr/>
        </p:nvCxnSpPr>
        <p:spPr>
          <a:xfrm>
            <a:off x="4273441" y="2330362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>
            <a:extLst>
              <a:ext uri="{FF2B5EF4-FFF2-40B4-BE49-F238E27FC236}">
                <a16:creationId xmlns:a16="http://schemas.microsoft.com/office/drawing/2014/main" id="{42304FC7-EAED-459F-867A-B7F75A910521}"/>
              </a:ext>
            </a:extLst>
          </p:cNvPr>
          <p:cNvCxnSpPr/>
          <p:nvPr/>
        </p:nvCxnSpPr>
        <p:spPr>
          <a:xfrm>
            <a:off x="6357729" y="2367575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>
            <a:extLst>
              <a:ext uri="{FF2B5EF4-FFF2-40B4-BE49-F238E27FC236}">
                <a16:creationId xmlns:a16="http://schemas.microsoft.com/office/drawing/2014/main" id="{A47C3FF5-DF55-47A5-8485-0166602B3E95}"/>
              </a:ext>
            </a:extLst>
          </p:cNvPr>
          <p:cNvCxnSpPr/>
          <p:nvPr/>
        </p:nvCxnSpPr>
        <p:spPr>
          <a:xfrm>
            <a:off x="8492668" y="2381446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>
            <a:extLst>
              <a:ext uri="{FF2B5EF4-FFF2-40B4-BE49-F238E27FC236}">
                <a16:creationId xmlns:a16="http://schemas.microsoft.com/office/drawing/2014/main" id="{AC7C38A3-4008-4A69-AB9E-19310A1C8DDB}"/>
              </a:ext>
            </a:extLst>
          </p:cNvPr>
          <p:cNvCxnSpPr/>
          <p:nvPr/>
        </p:nvCxnSpPr>
        <p:spPr>
          <a:xfrm>
            <a:off x="2293887" y="412863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>
            <a:extLst>
              <a:ext uri="{FF2B5EF4-FFF2-40B4-BE49-F238E27FC236}">
                <a16:creationId xmlns:a16="http://schemas.microsoft.com/office/drawing/2014/main" id="{9DDBB6C6-ECB8-492B-A44F-F484261D007D}"/>
              </a:ext>
            </a:extLst>
          </p:cNvPr>
          <p:cNvCxnSpPr/>
          <p:nvPr/>
        </p:nvCxnSpPr>
        <p:spPr>
          <a:xfrm>
            <a:off x="4345926" y="407759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>
            <a:extLst>
              <a:ext uri="{FF2B5EF4-FFF2-40B4-BE49-F238E27FC236}">
                <a16:creationId xmlns:a16="http://schemas.microsoft.com/office/drawing/2014/main" id="{FAB71E68-E0F9-4FEF-9F71-34BB1DC5E578}"/>
              </a:ext>
            </a:extLst>
          </p:cNvPr>
          <p:cNvCxnSpPr/>
          <p:nvPr/>
        </p:nvCxnSpPr>
        <p:spPr>
          <a:xfrm>
            <a:off x="6444234" y="4064307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>
            <a:extLst>
              <a:ext uri="{FF2B5EF4-FFF2-40B4-BE49-F238E27FC236}">
                <a16:creationId xmlns:a16="http://schemas.microsoft.com/office/drawing/2014/main" id="{562E7328-A1AE-4023-979C-206A061CBC7A}"/>
              </a:ext>
            </a:extLst>
          </p:cNvPr>
          <p:cNvCxnSpPr/>
          <p:nvPr/>
        </p:nvCxnSpPr>
        <p:spPr>
          <a:xfrm>
            <a:off x="8474788" y="410797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>
            <a:extLst>
              <a:ext uri="{FF2B5EF4-FFF2-40B4-BE49-F238E27FC236}">
                <a16:creationId xmlns:a16="http://schemas.microsoft.com/office/drawing/2014/main" id="{773DAA8A-E9B4-4B4A-BD82-B14DA9DD0F21}"/>
              </a:ext>
            </a:extLst>
          </p:cNvPr>
          <p:cNvSpPr/>
          <p:nvPr/>
        </p:nvSpPr>
        <p:spPr>
          <a:xfrm>
            <a:off x="3470715" y="4137004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5" name="Skupina 154">
            <a:extLst>
              <a:ext uri="{FF2B5EF4-FFF2-40B4-BE49-F238E27FC236}">
                <a16:creationId xmlns:a16="http://schemas.microsoft.com/office/drawing/2014/main" id="{696EE9AE-7FBD-4AE5-B43C-12D9C5C813EA}"/>
              </a:ext>
            </a:extLst>
          </p:cNvPr>
          <p:cNvGrpSpPr/>
          <p:nvPr/>
        </p:nvGrpSpPr>
        <p:grpSpPr>
          <a:xfrm>
            <a:off x="3869409" y="4689399"/>
            <a:ext cx="815926" cy="414450"/>
            <a:chOff x="5280074" y="3012242"/>
            <a:chExt cx="2322150" cy="2358521"/>
          </a:xfrm>
        </p:grpSpPr>
        <p:pic>
          <p:nvPicPr>
            <p:cNvPr id="156" name="Obrázek 155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0F21C446-A4BE-4032-8CCC-7EF2E3DDA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7" name="Obrázek 156" descr="Obsah obrázku květina&#10;&#10;Popis byl vytvořen automaticky">
              <a:extLst>
                <a:ext uri="{FF2B5EF4-FFF2-40B4-BE49-F238E27FC236}">
                  <a16:creationId xmlns:a16="http://schemas.microsoft.com/office/drawing/2014/main" id="{02EBB822-51B6-4E91-9FF8-4A9B3D204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6" name="Obdélník 125">
            <a:extLst>
              <a:ext uri="{FF2B5EF4-FFF2-40B4-BE49-F238E27FC236}">
                <a16:creationId xmlns:a16="http://schemas.microsoft.com/office/drawing/2014/main" id="{C915AE7D-23FA-4D19-B828-03648964630C}"/>
              </a:ext>
            </a:extLst>
          </p:cNvPr>
          <p:cNvSpPr/>
          <p:nvPr/>
        </p:nvSpPr>
        <p:spPr>
          <a:xfrm>
            <a:off x="5550333" y="4107847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8" name="Skupina 157">
            <a:extLst>
              <a:ext uri="{FF2B5EF4-FFF2-40B4-BE49-F238E27FC236}">
                <a16:creationId xmlns:a16="http://schemas.microsoft.com/office/drawing/2014/main" id="{2A6EE536-C245-4A95-856E-94B214FC7A09}"/>
              </a:ext>
            </a:extLst>
          </p:cNvPr>
          <p:cNvGrpSpPr/>
          <p:nvPr/>
        </p:nvGrpSpPr>
        <p:grpSpPr>
          <a:xfrm>
            <a:off x="5988006" y="4670879"/>
            <a:ext cx="815926" cy="414450"/>
            <a:chOff x="5280074" y="3012242"/>
            <a:chExt cx="2322150" cy="2358521"/>
          </a:xfrm>
        </p:grpSpPr>
        <p:pic>
          <p:nvPicPr>
            <p:cNvPr id="159" name="Obrázek 158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1A0386F8-4921-4C76-A83A-91F317C46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0" name="Obrázek 159" descr="Obsah obrázku květina&#10;&#10;Popis byl vytvořen automaticky">
              <a:extLst>
                <a:ext uri="{FF2B5EF4-FFF2-40B4-BE49-F238E27FC236}">
                  <a16:creationId xmlns:a16="http://schemas.microsoft.com/office/drawing/2014/main" id="{8455E77D-9A93-49C4-A086-DEC44D92DF5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5" name="Obdélník 124">
            <a:extLst>
              <a:ext uri="{FF2B5EF4-FFF2-40B4-BE49-F238E27FC236}">
                <a16:creationId xmlns:a16="http://schemas.microsoft.com/office/drawing/2014/main" id="{60898E54-4B97-4045-AF8F-6A914F8C1697}"/>
              </a:ext>
            </a:extLst>
          </p:cNvPr>
          <p:cNvSpPr/>
          <p:nvPr/>
        </p:nvSpPr>
        <p:spPr>
          <a:xfrm>
            <a:off x="7676050" y="409865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5D8793F-9012-47AF-855A-C6F301DA0802}"/>
              </a:ext>
            </a:extLst>
          </p:cNvPr>
          <p:cNvGrpSpPr/>
          <p:nvPr/>
        </p:nvGrpSpPr>
        <p:grpSpPr>
          <a:xfrm>
            <a:off x="8098608" y="4670879"/>
            <a:ext cx="815926" cy="414450"/>
            <a:chOff x="5280074" y="3012242"/>
            <a:chExt cx="2322150" cy="2358521"/>
          </a:xfrm>
        </p:grpSpPr>
        <p:pic>
          <p:nvPicPr>
            <p:cNvPr id="162" name="Obrázek 161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C258A2C3-5533-4E9F-BC3A-B9D74A80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3" name="Obrázek 162" descr="Obsah obrázku květina&#10;&#10;Popis byl vytvořen automaticky">
              <a:extLst>
                <a:ext uri="{FF2B5EF4-FFF2-40B4-BE49-F238E27FC236}">
                  <a16:creationId xmlns:a16="http://schemas.microsoft.com/office/drawing/2014/main" id="{ED00D8B6-B135-4584-9414-55B8B9D7D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7D299E4F-17F7-4698-B55F-08958DE810E2}"/>
              </a:ext>
            </a:extLst>
          </p:cNvPr>
          <p:cNvCxnSpPr>
            <a:stCxn id="21" idx="3"/>
            <a:endCxn id="21" idx="1"/>
          </p:cNvCxnSpPr>
          <p:nvPr/>
        </p:nvCxnSpPr>
        <p:spPr>
          <a:xfrm>
            <a:off x="5402412" y="5222882"/>
            <a:ext cx="0" cy="146848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Oblouk 166">
            <a:extLst>
              <a:ext uri="{FF2B5EF4-FFF2-40B4-BE49-F238E27FC236}">
                <a16:creationId xmlns:a16="http://schemas.microsoft.com/office/drawing/2014/main" id="{8595F6B5-BA66-4151-BB76-85E6B34553EF}"/>
              </a:ext>
            </a:extLst>
          </p:cNvPr>
          <p:cNvSpPr/>
          <p:nvPr/>
        </p:nvSpPr>
        <p:spPr>
          <a:xfrm>
            <a:off x="5498271" y="5957124"/>
            <a:ext cx="45719" cy="32120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lza 169">
            <a:extLst>
              <a:ext uri="{FF2B5EF4-FFF2-40B4-BE49-F238E27FC236}">
                <a16:creationId xmlns:a16="http://schemas.microsoft.com/office/drawing/2014/main" id="{CF1D163A-A357-47D4-8494-27F001AF24EA}"/>
              </a:ext>
            </a:extLst>
          </p:cNvPr>
          <p:cNvSpPr/>
          <p:nvPr/>
        </p:nvSpPr>
        <p:spPr>
          <a:xfrm rot="5400000" flipV="1">
            <a:off x="4668359" y="5466020"/>
            <a:ext cx="794173" cy="482217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za 169">
            <a:extLst>
              <a:ext uri="{FF2B5EF4-FFF2-40B4-BE49-F238E27FC236}">
                <a16:creationId xmlns:a16="http://schemas.microsoft.com/office/drawing/2014/main" id="{C4A1375B-9D5F-43C9-B0B7-E0A99D174323}"/>
              </a:ext>
            </a:extLst>
          </p:cNvPr>
          <p:cNvSpPr/>
          <p:nvPr/>
        </p:nvSpPr>
        <p:spPr>
          <a:xfrm rot="5233108">
            <a:off x="5383238" y="5442709"/>
            <a:ext cx="729883" cy="46914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E2743A71-7904-4C6D-B836-186EB184D948}"/>
              </a:ext>
            </a:extLst>
          </p:cNvPr>
          <p:cNvSpPr txBox="1"/>
          <p:nvPr/>
        </p:nvSpPr>
        <p:spPr>
          <a:xfrm>
            <a:off x="1858511" y="2373242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72 : 8</a:t>
            </a:r>
          </a:p>
        </p:txBody>
      </p: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A1F7F53B-C8E5-49E8-8F1D-D0417DFE0313}"/>
              </a:ext>
            </a:extLst>
          </p:cNvPr>
          <p:cNvGrpSpPr/>
          <p:nvPr/>
        </p:nvGrpSpPr>
        <p:grpSpPr>
          <a:xfrm>
            <a:off x="1808374" y="2889616"/>
            <a:ext cx="815926" cy="414450"/>
            <a:chOff x="5280074" y="3012242"/>
            <a:chExt cx="2322150" cy="2358521"/>
          </a:xfrm>
        </p:grpSpPr>
        <p:pic>
          <p:nvPicPr>
            <p:cNvPr id="141" name="Obrázek 140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406C9ABD-1060-4A61-8C2A-15C729658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2" name="Obrázek 141" descr="Obsah obrázku květina&#10;&#10;Popis byl vytvořen automaticky">
              <a:extLst>
                <a:ext uri="{FF2B5EF4-FFF2-40B4-BE49-F238E27FC236}">
                  <a16:creationId xmlns:a16="http://schemas.microsoft.com/office/drawing/2014/main" id="{6DF9A2FD-6B06-4191-A575-C3ED91081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2" name="Obdélník 121">
            <a:extLst>
              <a:ext uri="{FF2B5EF4-FFF2-40B4-BE49-F238E27FC236}">
                <a16:creationId xmlns:a16="http://schemas.microsoft.com/office/drawing/2014/main" id="{A4D769F5-D195-48F6-BC18-EFAF0929B9F3}"/>
              </a:ext>
            </a:extLst>
          </p:cNvPr>
          <p:cNvSpPr/>
          <p:nvPr/>
        </p:nvSpPr>
        <p:spPr>
          <a:xfrm>
            <a:off x="1441274" y="4137004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97AD6A4D-9A91-4223-B262-22DC02A20FBF}"/>
              </a:ext>
            </a:extLst>
          </p:cNvPr>
          <p:cNvGrpSpPr/>
          <p:nvPr/>
        </p:nvGrpSpPr>
        <p:grpSpPr>
          <a:xfrm>
            <a:off x="1868104" y="4689399"/>
            <a:ext cx="815926" cy="414450"/>
            <a:chOff x="5280074" y="3012242"/>
            <a:chExt cx="2322150" cy="2358521"/>
          </a:xfrm>
        </p:grpSpPr>
        <p:pic>
          <p:nvPicPr>
            <p:cNvPr id="153" name="Obrázek 152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B6742EE2-B411-4866-ADC6-3FD57BFD0DA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4" name="Obrázek 153" descr="Obsah obrázku květina&#10;&#10;Popis byl vytvořen automaticky">
              <a:extLst>
                <a:ext uri="{FF2B5EF4-FFF2-40B4-BE49-F238E27FC236}">
                  <a16:creationId xmlns:a16="http://schemas.microsoft.com/office/drawing/2014/main" id="{F66F9674-2630-456D-A926-8664B782399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74" name="Obdélník 173">
            <a:extLst>
              <a:ext uri="{FF2B5EF4-FFF2-40B4-BE49-F238E27FC236}">
                <a16:creationId xmlns:a16="http://schemas.microsoft.com/office/drawing/2014/main" id="{54B4CD85-A806-4BAD-9A6C-D8538ACAB356}"/>
              </a:ext>
            </a:extLst>
          </p:cNvPr>
          <p:cNvSpPr/>
          <p:nvPr/>
        </p:nvSpPr>
        <p:spPr>
          <a:xfrm>
            <a:off x="10038711" y="34544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75" name="Obdélník 174">
            <a:extLst>
              <a:ext uri="{FF2B5EF4-FFF2-40B4-BE49-F238E27FC236}">
                <a16:creationId xmlns:a16="http://schemas.microsoft.com/office/drawing/2014/main" id="{09F175D7-1C0B-4D3B-9903-3B34ECE928CF}"/>
              </a:ext>
            </a:extLst>
          </p:cNvPr>
          <p:cNvSpPr/>
          <p:nvPr/>
        </p:nvSpPr>
        <p:spPr>
          <a:xfrm>
            <a:off x="11068121" y="34290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42880F5A-F912-4099-982F-8D007D564ED1}"/>
              </a:ext>
            </a:extLst>
          </p:cNvPr>
          <p:cNvSpPr/>
          <p:nvPr/>
        </p:nvSpPr>
        <p:spPr>
          <a:xfrm>
            <a:off x="10024111" y="431774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177" name="Obdélník 176">
            <a:extLst>
              <a:ext uri="{FF2B5EF4-FFF2-40B4-BE49-F238E27FC236}">
                <a16:creationId xmlns:a16="http://schemas.microsoft.com/office/drawing/2014/main" id="{43D6930D-3FDE-4581-B9B2-99C41C96421A}"/>
              </a:ext>
            </a:extLst>
          </p:cNvPr>
          <p:cNvSpPr/>
          <p:nvPr/>
        </p:nvSpPr>
        <p:spPr>
          <a:xfrm>
            <a:off x="11072062" y="4340611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78" name="Obdélník 177">
            <a:extLst>
              <a:ext uri="{FF2B5EF4-FFF2-40B4-BE49-F238E27FC236}">
                <a16:creationId xmlns:a16="http://schemas.microsoft.com/office/drawing/2014/main" id="{65F5FE55-D56B-4FBB-9FE2-AA80ADF9E737}"/>
              </a:ext>
            </a:extLst>
          </p:cNvPr>
          <p:cNvSpPr/>
          <p:nvPr/>
        </p:nvSpPr>
        <p:spPr>
          <a:xfrm>
            <a:off x="10038711" y="5181084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9" name="Obdélník 178">
            <a:extLst>
              <a:ext uri="{FF2B5EF4-FFF2-40B4-BE49-F238E27FC236}">
                <a16:creationId xmlns:a16="http://schemas.microsoft.com/office/drawing/2014/main" id="{61A1A4D9-9486-4F5F-B231-E5D843AD5352}"/>
              </a:ext>
            </a:extLst>
          </p:cNvPr>
          <p:cNvSpPr/>
          <p:nvPr/>
        </p:nvSpPr>
        <p:spPr>
          <a:xfrm>
            <a:off x="11071127" y="5188823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27028883-B400-4120-B10B-5B3D27630F16}"/>
              </a:ext>
            </a:extLst>
          </p:cNvPr>
          <p:cNvSpPr/>
          <p:nvPr/>
        </p:nvSpPr>
        <p:spPr>
          <a:xfrm>
            <a:off x="10038711" y="602677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81" name="Obdélník 180">
            <a:extLst>
              <a:ext uri="{FF2B5EF4-FFF2-40B4-BE49-F238E27FC236}">
                <a16:creationId xmlns:a16="http://schemas.microsoft.com/office/drawing/2014/main" id="{1DDAD9A7-566E-475A-ACFD-A032EE54475F}"/>
              </a:ext>
            </a:extLst>
          </p:cNvPr>
          <p:cNvSpPr/>
          <p:nvPr/>
        </p:nvSpPr>
        <p:spPr>
          <a:xfrm>
            <a:off x="11068121" y="6054159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82" name="TextovéPole 181">
            <a:extLst>
              <a:ext uri="{FF2B5EF4-FFF2-40B4-BE49-F238E27FC236}">
                <a16:creationId xmlns:a16="http://schemas.microsoft.com/office/drawing/2014/main" id="{903FD69B-5CE9-47D8-92EE-3FA745A80EE0}"/>
              </a:ext>
            </a:extLst>
          </p:cNvPr>
          <p:cNvSpPr txBox="1"/>
          <p:nvPr/>
        </p:nvSpPr>
        <p:spPr>
          <a:xfrm>
            <a:off x="9230075" y="127564"/>
            <a:ext cx="292150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Postupně klikej na</a:t>
            </a:r>
          </a:p>
          <a:p>
            <a:r>
              <a:rPr lang="cs-CZ" sz="2000" dirty="0"/>
              <a:t>jednotlivá okna.</a:t>
            </a:r>
          </a:p>
          <a:p>
            <a:r>
              <a:rPr lang="cs-CZ" sz="2000" dirty="0"/>
              <a:t>Výsledek urči kliknutím na</a:t>
            </a:r>
          </a:p>
          <a:p>
            <a:r>
              <a:rPr lang="cs-CZ" sz="2000" dirty="0"/>
              <a:t> čísla klávesnice.</a:t>
            </a:r>
          </a:p>
          <a:p>
            <a:r>
              <a:rPr lang="cs-CZ" sz="2000" dirty="0"/>
              <a:t>    Správný výsledek se </a:t>
            </a:r>
          </a:p>
          <a:p>
            <a:r>
              <a:rPr lang="cs-CZ" sz="2000" dirty="0"/>
              <a:t>       zabarví zeleně, chybný</a:t>
            </a:r>
          </a:p>
          <a:p>
            <a:r>
              <a:rPr lang="cs-CZ" sz="2000" dirty="0"/>
              <a:t>        červeně.</a:t>
            </a:r>
          </a:p>
          <a:p>
            <a:endParaRPr lang="cs-CZ" sz="20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A50CF8FA-3035-4F5B-A0E8-6F92E62BA7C2}"/>
              </a:ext>
            </a:extLst>
          </p:cNvPr>
          <p:cNvSpPr txBox="1"/>
          <p:nvPr/>
        </p:nvSpPr>
        <p:spPr>
          <a:xfrm>
            <a:off x="-904054" y="1377389"/>
            <a:ext cx="184731" cy="9694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24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EBCA835B-12D2-4CC6-B9C3-30F46112C80C}"/>
              </a:ext>
            </a:extLst>
          </p:cNvPr>
          <p:cNvSpPr txBox="1"/>
          <p:nvPr/>
        </p:nvSpPr>
        <p:spPr>
          <a:xfrm>
            <a:off x="3856837" y="238637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56 : 8</a:t>
            </a:r>
          </a:p>
        </p:txBody>
      </p: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48D2E3DB-F6A2-474F-9B1C-25D5CD896330}"/>
              </a:ext>
            </a:extLst>
          </p:cNvPr>
          <p:cNvGrpSpPr/>
          <p:nvPr/>
        </p:nvGrpSpPr>
        <p:grpSpPr>
          <a:xfrm>
            <a:off x="3846547" y="2829097"/>
            <a:ext cx="815926" cy="414450"/>
            <a:chOff x="5280074" y="3012242"/>
            <a:chExt cx="2322150" cy="2358521"/>
          </a:xfrm>
        </p:grpSpPr>
        <p:pic>
          <p:nvPicPr>
            <p:cNvPr id="144" name="Obrázek 143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F9D3480B-720E-47BA-B0C4-0506B1320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5" name="Obrázek 144" descr="Obsah obrázku květina&#10;&#10;Popis byl vytvořen automaticky">
              <a:extLst>
                <a:ext uri="{FF2B5EF4-FFF2-40B4-BE49-F238E27FC236}">
                  <a16:creationId xmlns:a16="http://schemas.microsoft.com/office/drawing/2014/main" id="{DFB87AF1-141D-47E0-A45E-AF03A1558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9" name="TextovéPole 8">
            <a:extLst>
              <a:ext uri="{FF2B5EF4-FFF2-40B4-BE49-F238E27FC236}">
                <a16:creationId xmlns:a16="http://schemas.microsoft.com/office/drawing/2014/main" id="{B36AD078-278F-4106-8925-6C938E535A8F}"/>
              </a:ext>
            </a:extLst>
          </p:cNvPr>
          <p:cNvSpPr txBox="1"/>
          <p:nvPr/>
        </p:nvSpPr>
        <p:spPr>
          <a:xfrm>
            <a:off x="5918757" y="2391127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40 : 8</a:t>
            </a:r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F5F8E7BC-0970-42EA-A7BB-29169DC213B5}"/>
              </a:ext>
            </a:extLst>
          </p:cNvPr>
          <p:cNvGrpSpPr/>
          <p:nvPr/>
        </p:nvGrpSpPr>
        <p:grpSpPr>
          <a:xfrm>
            <a:off x="5886639" y="2857712"/>
            <a:ext cx="815926" cy="414450"/>
            <a:chOff x="5280074" y="3012242"/>
            <a:chExt cx="2322150" cy="2358521"/>
          </a:xfrm>
        </p:grpSpPr>
        <p:pic>
          <p:nvPicPr>
            <p:cNvPr id="147" name="Obrázek 146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E9243347-762F-4760-9E90-1A67E57DD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8" name="Obrázek 147" descr="Obsah obrázku květina&#10;&#10;Popis byl vytvořen automaticky">
              <a:extLst>
                <a:ext uri="{FF2B5EF4-FFF2-40B4-BE49-F238E27FC236}">
                  <a16:creationId xmlns:a16="http://schemas.microsoft.com/office/drawing/2014/main" id="{0F1BBF9F-A4AB-4C01-AA50-F67FF54DFF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890CA9D1-D539-40D9-B2EE-A28FF6F50AE1}"/>
              </a:ext>
            </a:extLst>
          </p:cNvPr>
          <p:cNvSpPr txBox="1"/>
          <p:nvPr/>
        </p:nvSpPr>
        <p:spPr>
          <a:xfrm>
            <a:off x="8039412" y="247053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32 : 8</a:t>
            </a:r>
          </a:p>
        </p:txBody>
      </p:sp>
      <p:sp>
        <p:nvSpPr>
          <p:cNvPr id="123" name="Obdélník 122">
            <a:extLst>
              <a:ext uri="{FF2B5EF4-FFF2-40B4-BE49-F238E27FC236}">
                <a16:creationId xmlns:a16="http://schemas.microsoft.com/office/drawing/2014/main" id="{56220F50-ED8F-4CA2-A6A6-80D58C32945A}"/>
              </a:ext>
            </a:extLst>
          </p:cNvPr>
          <p:cNvSpPr/>
          <p:nvPr/>
        </p:nvSpPr>
        <p:spPr>
          <a:xfrm>
            <a:off x="7620222" y="2359929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6" name="Skupina 165">
            <a:extLst>
              <a:ext uri="{FF2B5EF4-FFF2-40B4-BE49-F238E27FC236}">
                <a16:creationId xmlns:a16="http://schemas.microsoft.com/office/drawing/2014/main" id="{BBC18018-E742-40A8-919E-755A99C80DBB}"/>
              </a:ext>
            </a:extLst>
          </p:cNvPr>
          <p:cNvGrpSpPr/>
          <p:nvPr/>
        </p:nvGrpSpPr>
        <p:grpSpPr>
          <a:xfrm>
            <a:off x="824627" y="2049413"/>
            <a:ext cx="8876130" cy="151659"/>
            <a:chOff x="824459" y="2136922"/>
            <a:chExt cx="8876130" cy="151659"/>
          </a:xfrm>
        </p:grpSpPr>
        <p:cxnSp>
          <p:nvCxnSpPr>
            <p:cNvPr id="183" name="Přímá spojnice 182">
              <a:extLst>
                <a:ext uri="{FF2B5EF4-FFF2-40B4-BE49-F238E27FC236}">
                  <a16:creationId xmlns:a16="http://schemas.microsoft.com/office/drawing/2014/main" id="{D80E17D1-75D9-4CC2-B48F-8E7D6F6E6041}"/>
                </a:ext>
              </a:extLst>
            </p:cNvPr>
            <p:cNvCxnSpPr>
              <a:cxnSpLocks/>
            </p:cNvCxnSpPr>
            <p:nvPr/>
          </p:nvCxnSpPr>
          <p:spPr>
            <a:xfrm>
              <a:off x="824459" y="2136922"/>
              <a:ext cx="887613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4" name="Obdélník 183">
              <a:extLst>
                <a:ext uri="{FF2B5EF4-FFF2-40B4-BE49-F238E27FC236}">
                  <a16:creationId xmlns:a16="http://schemas.microsoft.com/office/drawing/2014/main" id="{CC359FA6-E518-4218-A749-18C8674EC65A}"/>
                </a:ext>
              </a:extLst>
            </p:cNvPr>
            <p:cNvSpPr/>
            <p:nvPr/>
          </p:nvSpPr>
          <p:spPr>
            <a:xfrm>
              <a:off x="824459" y="2136922"/>
              <a:ext cx="117379" cy="15165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8" name="Skupina 167">
            <a:extLst>
              <a:ext uri="{FF2B5EF4-FFF2-40B4-BE49-F238E27FC236}">
                <a16:creationId xmlns:a16="http://schemas.microsoft.com/office/drawing/2014/main" id="{6252D065-1826-4139-B9CC-12522E13DC18}"/>
              </a:ext>
            </a:extLst>
          </p:cNvPr>
          <p:cNvGrpSpPr/>
          <p:nvPr/>
        </p:nvGrpSpPr>
        <p:grpSpPr>
          <a:xfrm>
            <a:off x="842246" y="2185597"/>
            <a:ext cx="107680" cy="4549179"/>
            <a:chOff x="556056" y="2243195"/>
            <a:chExt cx="107680" cy="4549179"/>
          </a:xfrm>
        </p:grpSpPr>
        <p:sp>
          <p:nvSpPr>
            <p:cNvPr id="169" name="Kosoúhelník 168">
              <a:extLst>
                <a:ext uri="{FF2B5EF4-FFF2-40B4-BE49-F238E27FC236}">
                  <a16:creationId xmlns:a16="http://schemas.microsoft.com/office/drawing/2014/main" id="{8D469F99-3AAE-411C-A526-65F39C66EAD6}"/>
                </a:ext>
              </a:extLst>
            </p:cNvPr>
            <p:cNvSpPr/>
            <p:nvPr/>
          </p:nvSpPr>
          <p:spPr>
            <a:xfrm rot="20329674">
              <a:off x="556056" y="2243195"/>
              <a:ext cx="107680" cy="195154"/>
            </a:xfrm>
            <a:prstGeom prst="parallelogram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1" name="Přímá spojnice 170">
              <a:extLst>
                <a:ext uri="{FF2B5EF4-FFF2-40B4-BE49-F238E27FC236}">
                  <a16:creationId xmlns:a16="http://schemas.microsoft.com/office/drawing/2014/main" id="{800C0DB3-A714-4006-9B60-364C262181FA}"/>
                </a:ext>
              </a:extLst>
            </p:cNvPr>
            <p:cNvCxnSpPr>
              <a:cxnSpLocks/>
            </p:cNvCxnSpPr>
            <p:nvPr/>
          </p:nvCxnSpPr>
          <p:spPr>
            <a:xfrm>
              <a:off x="626811" y="2412428"/>
              <a:ext cx="0" cy="437994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5" name="Přímá spojnice 184">
            <a:extLst>
              <a:ext uri="{FF2B5EF4-FFF2-40B4-BE49-F238E27FC236}">
                <a16:creationId xmlns:a16="http://schemas.microsoft.com/office/drawing/2014/main" id="{3A436BEE-C17A-4D63-8CF6-BBA88E75EA26}"/>
              </a:ext>
            </a:extLst>
          </p:cNvPr>
          <p:cNvCxnSpPr/>
          <p:nvPr/>
        </p:nvCxnSpPr>
        <p:spPr>
          <a:xfrm>
            <a:off x="925051" y="4557010"/>
            <a:ext cx="10861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>
            <a:extLst>
              <a:ext uri="{FF2B5EF4-FFF2-40B4-BE49-F238E27FC236}">
                <a16:creationId xmlns:a16="http://schemas.microsoft.com/office/drawing/2014/main" id="{1FF5FD45-1A03-4ACB-877E-3B1AF7FC6947}"/>
              </a:ext>
            </a:extLst>
          </p:cNvPr>
          <p:cNvCxnSpPr/>
          <p:nvPr/>
        </p:nvCxnSpPr>
        <p:spPr>
          <a:xfrm>
            <a:off x="903128" y="6203267"/>
            <a:ext cx="1305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>
            <a:extLst>
              <a:ext uri="{FF2B5EF4-FFF2-40B4-BE49-F238E27FC236}">
                <a16:creationId xmlns:a16="http://schemas.microsoft.com/office/drawing/2014/main" id="{C31032E7-817F-46F4-8CE7-DB15BBA2D3F3}"/>
              </a:ext>
            </a:extLst>
          </p:cNvPr>
          <p:cNvCxnSpPr>
            <a:cxnSpLocks/>
          </p:cNvCxnSpPr>
          <p:nvPr/>
        </p:nvCxnSpPr>
        <p:spPr>
          <a:xfrm flipH="1">
            <a:off x="883316" y="2857712"/>
            <a:ext cx="164434" cy="61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8" name="Obdélník 187">
            <a:extLst>
              <a:ext uri="{FF2B5EF4-FFF2-40B4-BE49-F238E27FC236}">
                <a16:creationId xmlns:a16="http://schemas.microsoft.com/office/drawing/2014/main" id="{B4EB46A8-11D7-4848-8B1C-C2AF53BEA881}"/>
              </a:ext>
            </a:extLst>
          </p:cNvPr>
          <p:cNvSpPr/>
          <p:nvPr/>
        </p:nvSpPr>
        <p:spPr>
          <a:xfrm>
            <a:off x="0" y="6683735"/>
            <a:ext cx="4591133" cy="18198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bdélník 188">
            <a:extLst>
              <a:ext uri="{FF2B5EF4-FFF2-40B4-BE49-F238E27FC236}">
                <a16:creationId xmlns:a16="http://schemas.microsoft.com/office/drawing/2014/main" id="{836B3ADD-C08E-4D1D-9D22-0BF7139AF547}"/>
              </a:ext>
            </a:extLst>
          </p:cNvPr>
          <p:cNvSpPr/>
          <p:nvPr/>
        </p:nvSpPr>
        <p:spPr>
          <a:xfrm>
            <a:off x="6154354" y="6690386"/>
            <a:ext cx="3840357" cy="190099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9" name="Skupina 148">
            <a:extLst>
              <a:ext uri="{FF2B5EF4-FFF2-40B4-BE49-F238E27FC236}">
                <a16:creationId xmlns:a16="http://schemas.microsoft.com/office/drawing/2014/main" id="{2FAB6E99-D239-400E-B334-E25936239EBB}"/>
              </a:ext>
            </a:extLst>
          </p:cNvPr>
          <p:cNvGrpSpPr/>
          <p:nvPr/>
        </p:nvGrpSpPr>
        <p:grpSpPr>
          <a:xfrm>
            <a:off x="8083409" y="2937757"/>
            <a:ext cx="815926" cy="414450"/>
            <a:chOff x="5280074" y="3012242"/>
            <a:chExt cx="2322150" cy="2358521"/>
          </a:xfrm>
        </p:grpSpPr>
        <p:pic>
          <p:nvPicPr>
            <p:cNvPr id="150" name="Obrázek 149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D11D07C2-D901-405A-B85D-7AF2EFEA8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1" name="Obrázek 150" descr="Obsah obrázku květina&#10;&#10;Popis byl vytvořen automaticky">
              <a:extLst>
                <a:ext uri="{FF2B5EF4-FFF2-40B4-BE49-F238E27FC236}">
                  <a16:creationId xmlns:a16="http://schemas.microsoft.com/office/drawing/2014/main" id="{C670C155-0EB2-41E9-9EF8-27446165E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3869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2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</p:childTnLst>
        </p:cTn>
      </p:par>
    </p:tnLst>
    <p:bldLst>
      <p:bldP spid="124" grpId="0" animBg="1"/>
      <p:bldP spid="126" grpId="0" animBg="1"/>
      <p:bldP spid="125" grpId="0" animBg="1"/>
      <p:bldP spid="122" grpId="0" animBg="1"/>
      <p:bldP spid="1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0F419A-2EAB-4BF0-AA34-BF41377A8582}"/>
              </a:ext>
            </a:extLst>
          </p:cNvPr>
          <p:cNvSpPr/>
          <p:nvPr/>
        </p:nvSpPr>
        <p:spPr>
          <a:xfrm>
            <a:off x="1034618" y="2126547"/>
            <a:ext cx="8666921" cy="4608229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A17EE6-EC45-41BF-A6D3-6EB64477659B}"/>
              </a:ext>
            </a:extLst>
          </p:cNvPr>
          <p:cNvSpPr/>
          <p:nvPr/>
        </p:nvSpPr>
        <p:spPr>
          <a:xfrm>
            <a:off x="1033670" y="1060172"/>
            <a:ext cx="8666921" cy="1068856"/>
          </a:xfrm>
          <a:custGeom>
            <a:avLst/>
            <a:gdLst>
              <a:gd name="connsiteX0" fmla="*/ 0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0 w 8666921"/>
              <a:gd name="connsiteY4" fmla="*/ 0 h 914400"/>
              <a:gd name="connsiteX0" fmla="*/ 530087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530087 w 8666921"/>
              <a:gd name="connsiteY4" fmla="*/ 0 h 914400"/>
              <a:gd name="connsiteX0" fmla="*/ 530087 w 8666921"/>
              <a:gd name="connsiteY0" fmla="*/ 26505 h 940905"/>
              <a:gd name="connsiteX1" fmla="*/ 8070573 w 8666921"/>
              <a:gd name="connsiteY1" fmla="*/ 0 h 940905"/>
              <a:gd name="connsiteX2" fmla="*/ 8666921 w 8666921"/>
              <a:gd name="connsiteY2" fmla="*/ 940905 h 940905"/>
              <a:gd name="connsiteX3" fmla="*/ 0 w 8666921"/>
              <a:gd name="connsiteY3" fmla="*/ 940905 h 940905"/>
              <a:gd name="connsiteX4" fmla="*/ 530087 w 8666921"/>
              <a:gd name="connsiteY4" fmla="*/ 26505 h 940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66921" h="940905">
                <a:moveTo>
                  <a:pt x="530087" y="26505"/>
                </a:moveTo>
                <a:lnTo>
                  <a:pt x="8070573" y="0"/>
                </a:lnTo>
                <a:lnTo>
                  <a:pt x="8666921" y="940905"/>
                </a:lnTo>
                <a:lnTo>
                  <a:pt x="0" y="940905"/>
                </a:lnTo>
                <a:lnTo>
                  <a:pt x="530087" y="26505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AD6CD8E-DE11-4EEA-B772-CFF4857B4B90}"/>
              </a:ext>
            </a:extLst>
          </p:cNvPr>
          <p:cNvSpPr/>
          <p:nvPr/>
        </p:nvSpPr>
        <p:spPr>
          <a:xfrm>
            <a:off x="1431234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5D30980-718E-4568-BDD5-099A0489699F}"/>
              </a:ext>
            </a:extLst>
          </p:cNvPr>
          <p:cNvSpPr/>
          <p:nvPr/>
        </p:nvSpPr>
        <p:spPr>
          <a:xfrm>
            <a:off x="5486398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C2782FE-BE2B-440B-8B00-18429624FDA8}"/>
              </a:ext>
            </a:extLst>
          </p:cNvPr>
          <p:cNvSpPr/>
          <p:nvPr/>
        </p:nvSpPr>
        <p:spPr>
          <a:xfrm>
            <a:off x="7626624" y="2329072"/>
            <a:ext cx="1742663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EE73584-72E5-4A0D-ABCC-C50963569333}"/>
              </a:ext>
            </a:extLst>
          </p:cNvPr>
          <p:cNvSpPr/>
          <p:nvPr/>
        </p:nvSpPr>
        <p:spPr>
          <a:xfrm>
            <a:off x="3467928" y="2329072"/>
            <a:ext cx="1634986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FE5C09F-E429-4093-A5B1-123DCA6AD3D1}"/>
              </a:ext>
            </a:extLst>
          </p:cNvPr>
          <p:cNvSpPr/>
          <p:nvPr/>
        </p:nvSpPr>
        <p:spPr>
          <a:xfrm>
            <a:off x="1004683" y="6104216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zpoždění 20">
            <a:extLst>
              <a:ext uri="{FF2B5EF4-FFF2-40B4-BE49-F238E27FC236}">
                <a16:creationId xmlns:a16="http://schemas.microsoft.com/office/drawing/2014/main" id="{AB2BE3D5-B839-46E2-ACA8-8462CBD7B923}"/>
              </a:ext>
            </a:extLst>
          </p:cNvPr>
          <p:cNvSpPr/>
          <p:nvPr/>
        </p:nvSpPr>
        <p:spPr>
          <a:xfrm rot="16200000">
            <a:off x="4646465" y="5197486"/>
            <a:ext cx="1511894" cy="1562684"/>
          </a:xfrm>
          <a:prstGeom prst="flowChartDelay">
            <a:avLst/>
          </a:prstGeom>
          <a:blipFill>
            <a:blip r:embed="rId3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8E928D68-1F1E-41AC-8363-B4BFCFFCDCBE}"/>
              </a:ext>
            </a:extLst>
          </p:cNvPr>
          <p:cNvSpPr/>
          <p:nvPr/>
        </p:nvSpPr>
        <p:spPr>
          <a:xfrm>
            <a:off x="1033668" y="4384122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B700AF3-6FE8-459A-9B77-8588AB686B6C}"/>
              </a:ext>
            </a:extLst>
          </p:cNvPr>
          <p:cNvSpPr/>
          <p:nvPr/>
        </p:nvSpPr>
        <p:spPr>
          <a:xfrm>
            <a:off x="2849217" y="834887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2CD498BB-470B-4B49-A40E-3C3F8315A8CB}"/>
              </a:ext>
            </a:extLst>
          </p:cNvPr>
          <p:cNvSpPr/>
          <p:nvPr/>
        </p:nvSpPr>
        <p:spPr>
          <a:xfrm>
            <a:off x="7351165" y="843855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9811B15C-31AA-4B90-90FF-5EB78DFB1F8B}"/>
              </a:ext>
            </a:extLst>
          </p:cNvPr>
          <p:cNvCxnSpPr>
            <a:cxnSpLocks/>
            <a:endCxn id="3" idx="0"/>
          </p:cNvCxnSpPr>
          <p:nvPr/>
        </p:nvCxnSpPr>
        <p:spPr>
          <a:xfrm>
            <a:off x="1563757" y="414072"/>
            <a:ext cx="0" cy="67620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4CF4979-9B8A-4D20-A974-2F43867C0B27}"/>
              </a:ext>
            </a:extLst>
          </p:cNvPr>
          <p:cNvCxnSpPr>
            <a:cxnSpLocks/>
          </p:cNvCxnSpPr>
          <p:nvPr/>
        </p:nvCxnSpPr>
        <p:spPr>
          <a:xfrm>
            <a:off x="9110870" y="414072"/>
            <a:ext cx="0" cy="672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1" name="Obrázek 30">
            <a:extLst>
              <a:ext uri="{FF2B5EF4-FFF2-40B4-BE49-F238E27FC236}">
                <a16:creationId xmlns:a16="http://schemas.microsoft.com/office/drawing/2014/main" id="{2ED578EA-24E9-4DD2-B988-B8F492785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569" y="279223"/>
            <a:ext cx="1644080" cy="782680"/>
          </a:xfrm>
          <a:prstGeom prst="rect">
            <a:avLst/>
          </a:prstGeom>
        </p:spPr>
      </p:pic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704632D7-5C14-4DCD-996A-BDF058011147}"/>
              </a:ext>
            </a:extLst>
          </p:cNvPr>
          <p:cNvCxnSpPr/>
          <p:nvPr/>
        </p:nvCxnSpPr>
        <p:spPr>
          <a:xfrm>
            <a:off x="5486398" y="728870"/>
            <a:ext cx="0" cy="6758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C7A05D3E-5F43-4DC5-B38F-7B0D548BC7FF}"/>
              </a:ext>
            </a:extLst>
          </p:cNvPr>
          <p:cNvGrpSpPr/>
          <p:nvPr/>
        </p:nvGrpSpPr>
        <p:grpSpPr>
          <a:xfrm>
            <a:off x="8059622" y="1103451"/>
            <a:ext cx="1140060" cy="834826"/>
            <a:chOff x="10053059" y="776360"/>
            <a:chExt cx="1567409" cy="1239059"/>
          </a:xfrm>
        </p:grpSpPr>
        <p:sp>
          <p:nvSpPr>
            <p:cNvPr id="34" name="Vývojový diagram: zpoždění 33">
              <a:extLst>
                <a:ext uri="{FF2B5EF4-FFF2-40B4-BE49-F238E27FC236}">
                  <a16:creationId xmlns:a16="http://schemas.microsoft.com/office/drawing/2014/main" id="{565F1B73-8A34-406F-8D56-246C95721CC3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zpoždění 34">
              <a:extLst>
                <a:ext uri="{FF2B5EF4-FFF2-40B4-BE49-F238E27FC236}">
                  <a16:creationId xmlns:a16="http://schemas.microsoft.com/office/drawing/2014/main" id="{7E71C066-B770-452A-A8AC-A830E6BC5676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zpoždění 35">
              <a:extLst>
                <a:ext uri="{FF2B5EF4-FFF2-40B4-BE49-F238E27FC236}">
                  <a16:creationId xmlns:a16="http://schemas.microsoft.com/office/drawing/2014/main" id="{B1AB69FA-61DA-4F4F-8C33-E807ABB605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zpoždění 36">
              <a:extLst>
                <a:ext uri="{FF2B5EF4-FFF2-40B4-BE49-F238E27FC236}">
                  <a16:creationId xmlns:a16="http://schemas.microsoft.com/office/drawing/2014/main" id="{9BD628DA-B638-459B-AB3A-90CA68CDC5B5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zpoždění 37">
              <a:extLst>
                <a:ext uri="{FF2B5EF4-FFF2-40B4-BE49-F238E27FC236}">
                  <a16:creationId xmlns:a16="http://schemas.microsoft.com/office/drawing/2014/main" id="{A852A754-F208-4849-B7D1-0910F381453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zpoždění 38">
              <a:extLst>
                <a:ext uri="{FF2B5EF4-FFF2-40B4-BE49-F238E27FC236}">
                  <a16:creationId xmlns:a16="http://schemas.microsoft.com/office/drawing/2014/main" id="{2637757C-C181-4820-ACEA-FECFF7742164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zpoždění 39">
              <a:extLst>
                <a:ext uri="{FF2B5EF4-FFF2-40B4-BE49-F238E27FC236}">
                  <a16:creationId xmlns:a16="http://schemas.microsoft.com/office/drawing/2014/main" id="{430404B8-A346-4BED-91C7-671B68AB269B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zpoždění 40">
              <a:extLst>
                <a:ext uri="{FF2B5EF4-FFF2-40B4-BE49-F238E27FC236}">
                  <a16:creationId xmlns:a16="http://schemas.microsoft.com/office/drawing/2014/main" id="{60D3AC26-3E3E-4C6D-8CDE-56F5CB90402F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zpoždění 41">
              <a:extLst>
                <a:ext uri="{FF2B5EF4-FFF2-40B4-BE49-F238E27FC236}">
                  <a16:creationId xmlns:a16="http://schemas.microsoft.com/office/drawing/2014/main" id="{F22DBD94-2CE8-42D8-8A40-BA203F10C809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zpoždění 42">
              <a:extLst>
                <a:ext uri="{FF2B5EF4-FFF2-40B4-BE49-F238E27FC236}">
                  <a16:creationId xmlns:a16="http://schemas.microsoft.com/office/drawing/2014/main" id="{1BD55A0F-93B8-474A-9DF3-B63ADF98D34D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zpoždění 43">
              <a:extLst>
                <a:ext uri="{FF2B5EF4-FFF2-40B4-BE49-F238E27FC236}">
                  <a16:creationId xmlns:a16="http://schemas.microsoft.com/office/drawing/2014/main" id="{0889FE3A-E801-4618-8F11-E0B919D7B7DA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zpoždění 44">
              <a:extLst>
                <a:ext uri="{FF2B5EF4-FFF2-40B4-BE49-F238E27FC236}">
                  <a16:creationId xmlns:a16="http://schemas.microsoft.com/office/drawing/2014/main" id="{7D747AA2-1FC6-47DF-8A9E-A584765AE69C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zpoždění 45">
              <a:extLst>
                <a:ext uri="{FF2B5EF4-FFF2-40B4-BE49-F238E27FC236}">
                  <a16:creationId xmlns:a16="http://schemas.microsoft.com/office/drawing/2014/main" id="{1D3D3C01-3F94-4B43-82AD-38B47ACD666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zpoždění 46">
              <a:extLst>
                <a:ext uri="{FF2B5EF4-FFF2-40B4-BE49-F238E27FC236}">
                  <a16:creationId xmlns:a16="http://schemas.microsoft.com/office/drawing/2014/main" id="{40E7BB53-BD5C-48EF-88A2-8BEEAAA2B7F9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zpoždění 47">
              <a:extLst>
                <a:ext uri="{FF2B5EF4-FFF2-40B4-BE49-F238E27FC236}">
                  <a16:creationId xmlns:a16="http://schemas.microsoft.com/office/drawing/2014/main" id="{77BC0F96-CC78-449B-818E-CAC0B511F49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zpoždění 48">
              <a:extLst>
                <a:ext uri="{FF2B5EF4-FFF2-40B4-BE49-F238E27FC236}">
                  <a16:creationId xmlns:a16="http://schemas.microsoft.com/office/drawing/2014/main" id="{8224B799-9411-4ECC-8D77-FB0A9FB75848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zpoždění 49">
              <a:extLst>
                <a:ext uri="{FF2B5EF4-FFF2-40B4-BE49-F238E27FC236}">
                  <a16:creationId xmlns:a16="http://schemas.microsoft.com/office/drawing/2014/main" id="{3109E37A-2131-4D16-8FFA-5E8A669E021C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zpoždění 50">
              <a:extLst>
                <a:ext uri="{FF2B5EF4-FFF2-40B4-BE49-F238E27FC236}">
                  <a16:creationId xmlns:a16="http://schemas.microsoft.com/office/drawing/2014/main" id="{1FB01C25-5F43-44E4-B3B3-08B4E3F520E9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ývojový diagram: zpoždění 51">
              <a:extLst>
                <a:ext uri="{FF2B5EF4-FFF2-40B4-BE49-F238E27FC236}">
                  <a16:creationId xmlns:a16="http://schemas.microsoft.com/office/drawing/2014/main" id="{B7C4AC03-95CB-496F-B697-B49A6370A821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zpoždění 52">
              <a:extLst>
                <a:ext uri="{FF2B5EF4-FFF2-40B4-BE49-F238E27FC236}">
                  <a16:creationId xmlns:a16="http://schemas.microsoft.com/office/drawing/2014/main" id="{B8B32117-0F76-405D-BE78-BACD6CFBD3C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1480D0B9-56D2-4F15-842F-D68C45DD22AA}"/>
              </a:ext>
            </a:extLst>
          </p:cNvPr>
          <p:cNvGrpSpPr/>
          <p:nvPr/>
        </p:nvGrpSpPr>
        <p:grpSpPr>
          <a:xfrm>
            <a:off x="3614810" y="1126310"/>
            <a:ext cx="1140060" cy="834826"/>
            <a:chOff x="10053059" y="776360"/>
            <a:chExt cx="1567409" cy="1239059"/>
          </a:xfrm>
        </p:grpSpPr>
        <p:sp>
          <p:nvSpPr>
            <p:cNvPr id="56" name="Vývojový diagram: zpoždění 55">
              <a:extLst>
                <a:ext uri="{FF2B5EF4-FFF2-40B4-BE49-F238E27FC236}">
                  <a16:creationId xmlns:a16="http://schemas.microsoft.com/office/drawing/2014/main" id="{488B6375-02D8-452B-875C-E2DE4B9CB4DF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zpoždění 56">
              <a:extLst>
                <a:ext uri="{FF2B5EF4-FFF2-40B4-BE49-F238E27FC236}">
                  <a16:creationId xmlns:a16="http://schemas.microsoft.com/office/drawing/2014/main" id="{61AA6BB3-862F-4594-B491-05D9C0BAC19A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zpoždění 57">
              <a:extLst>
                <a:ext uri="{FF2B5EF4-FFF2-40B4-BE49-F238E27FC236}">
                  <a16:creationId xmlns:a16="http://schemas.microsoft.com/office/drawing/2014/main" id="{7E9231B3-9241-41F2-AB9B-CD173E21AD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zpoždění 58">
              <a:extLst>
                <a:ext uri="{FF2B5EF4-FFF2-40B4-BE49-F238E27FC236}">
                  <a16:creationId xmlns:a16="http://schemas.microsoft.com/office/drawing/2014/main" id="{A7D3FC5B-8A08-439D-A3E4-8C774E470A5C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zpoždění 59">
              <a:extLst>
                <a:ext uri="{FF2B5EF4-FFF2-40B4-BE49-F238E27FC236}">
                  <a16:creationId xmlns:a16="http://schemas.microsoft.com/office/drawing/2014/main" id="{865C0E86-374F-44C4-B1CE-A15B75A35F4A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zpoždění 60">
              <a:extLst>
                <a:ext uri="{FF2B5EF4-FFF2-40B4-BE49-F238E27FC236}">
                  <a16:creationId xmlns:a16="http://schemas.microsoft.com/office/drawing/2014/main" id="{DF6A4366-9FC0-43A7-9410-3C741E11C20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zpoždění 61">
              <a:extLst>
                <a:ext uri="{FF2B5EF4-FFF2-40B4-BE49-F238E27FC236}">
                  <a16:creationId xmlns:a16="http://schemas.microsoft.com/office/drawing/2014/main" id="{59545283-69A5-4762-A994-4E972C9E1471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zpoždění 62">
              <a:extLst>
                <a:ext uri="{FF2B5EF4-FFF2-40B4-BE49-F238E27FC236}">
                  <a16:creationId xmlns:a16="http://schemas.microsoft.com/office/drawing/2014/main" id="{6B50E30C-DD5F-403F-934A-2CEF88FE0C20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zpoždění 63">
              <a:extLst>
                <a:ext uri="{FF2B5EF4-FFF2-40B4-BE49-F238E27FC236}">
                  <a16:creationId xmlns:a16="http://schemas.microsoft.com/office/drawing/2014/main" id="{FDD91E99-A20C-457A-A9AC-D37F1867EDF7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zpoždění 64">
              <a:extLst>
                <a:ext uri="{FF2B5EF4-FFF2-40B4-BE49-F238E27FC236}">
                  <a16:creationId xmlns:a16="http://schemas.microsoft.com/office/drawing/2014/main" id="{FC643071-4014-4BD9-BC0D-87E1EB94990E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zpoždění 65">
              <a:extLst>
                <a:ext uri="{FF2B5EF4-FFF2-40B4-BE49-F238E27FC236}">
                  <a16:creationId xmlns:a16="http://schemas.microsoft.com/office/drawing/2014/main" id="{CD03375A-6A79-4A06-9DC1-000AC4342CBE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zpoždění 66">
              <a:extLst>
                <a:ext uri="{FF2B5EF4-FFF2-40B4-BE49-F238E27FC236}">
                  <a16:creationId xmlns:a16="http://schemas.microsoft.com/office/drawing/2014/main" id="{A0E89589-1F80-4974-9A57-1DA590C440B7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zpoždění 67">
              <a:extLst>
                <a:ext uri="{FF2B5EF4-FFF2-40B4-BE49-F238E27FC236}">
                  <a16:creationId xmlns:a16="http://schemas.microsoft.com/office/drawing/2014/main" id="{9440C34F-C911-4798-8B1B-2F426B4DB9AC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zpoždění 68">
              <a:extLst>
                <a:ext uri="{FF2B5EF4-FFF2-40B4-BE49-F238E27FC236}">
                  <a16:creationId xmlns:a16="http://schemas.microsoft.com/office/drawing/2014/main" id="{B42C9277-FAB5-4047-8151-07FCF725F6B0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zpoždění 69">
              <a:extLst>
                <a:ext uri="{FF2B5EF4-FFF2-40B4-BE49-F238E27FC236}">
                  <a16:creationId xmlns:a16="http://schemas.microsoft.com/office/drawing/2014/main" id="{4399A01E-2E57-4554-9E3A-1395F19AFDA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zpoždění 70">
              <a:extLst>
                <a:ext uri="{FF2B5EF4-FFF2-40B4-BE49-F238E27FC236}">
                  <a16:creationId xmlns:a16="http://schemas.microsoft.com/office/drawing/2014/main" id="{C2801742-76C1-4D00-AE52-914143B3A18A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zpoždění 71">
              <a:extLst>
                <a:ext uri="{FF2B5EF4-FFF2-40B4-BE49-F238E27FC236}">
                  <a16:creationId xmlns:a16="http://schemas.microsoft.com/office/drawing/2014/main" id="{0A5A2870-39D6-4B0B-944E-71912F913D91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zpoždění 72">
              <a:extLst>
                <a:ext uri="{FF2B5EF4-FFF2-40B4-BE49-F238E27FC236}">
                  <a16:creationId xmlns:a16="http://schemas.microsoft.com/office/drawing/2014/main" id="{FFDD6757-4407-4416-ADA2-4A0769B62F51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zpoždění 73">
              <a:extLst>
                <a:ext uri="{FF2B5EF4-FFF2-40B4-BE49-F238E27FC236}">
                  <a16:creationId xmlns:a16="http://schemas.microsoft.com/office/drawing/2014/main" id="{1E8B594D-A5F8-4357-AEA9-1B7158722E32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zpoždění 74">
              <a:extLst>
                <a:ext uri="{FF2B5EF4-FFF2-40B4-BE49-F238E27FC236}">
                  <a16:creationId xmlns:a16="http://schemas.microsoft.com/office/drawing/2014/main" id="{3AAA5F7B-D0AC-4EB8-883A-F57FF4CA69DB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>
            <a:extLst>
              <a:ext uri="{FF2B5EF4-FFF2-40B4-BE49-F238E27FC236}">
                <a16:creationId xmlns:a16="http://schemas.microsoft.com/office/drawing/2014/main" id="{BDAF8D87-A530-478F-AE74-734A4D87A42C}"/>
              </a:ext>
            </a:extLst>
          </p:cNvPr>
          <p:cNvGrpSpPr/>
          <p:nvPr/>
        </p:nvGrpSpPr>
        <p:grpSpPr>
          <a:xfrm>
            <a:off x="1554093" y="1142551"/>
            <a:ext cx="1140060" cy="834826"/>
            <a:chOff x="10053059" y="776360"/>
            <a:chExt cx="1567409" cy="1239059"/>
          </a:xfrm>
        </p:grpSpPr>
        <p:sp>
          <p:nvSpPr>
            <p:cNvPr id="77" name="Vývojový diagram: zpoždění 76">
              <a:extLst>
                <a:ext uri="{FF2B5EF4-FFF2-40B4-BE49-F238E27FC236}">
                  <a16:creationId xmlns:a16="http://schemas.microsoft.com/office/drawing/2014/main" id="{C433B0A6-2209-464F-9A35-9F5D495CD0D6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ývojový diagram: zpoždění 77">
              <a:extLst>
                <a:ext uri="{FF2B5EF4-FFF2-40B4-BE49-F238E27FC236}">
                  <a16:creationId xmlns:a16="http://schemas.microsoft.com/office/drawing/2014/main" id="{F2561C0A-FB2C-4A74-9887-E49599760D9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ývojový diagram: zpoždění 78">
              <a:extLst>
                <a:ext uri="{FF2B5EF4-FFF2-40B4-BE49-F238E27FC236}">
                  <a16:creationId xmlns:a16="http://schemas.microsoft.com/office/drawing/2014/main" id="{BF604B73-99CB-42ED-B934-B320ECA1E146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ývojový diagram: zpoždění 79">
              <a:extLst>
                <a:ext uri="{FF2B5EF4-FFF2-40B4-BE49-F238E27FC236}">
                  <a16:creationId xmlns:a16="http://schemas.microsoft.com/office/drawing/2014/main" id="{3BB99031-7FA0-434C-A9D0-C6DB3BE60BC6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ývojový diagram: zpoždění 80">
              <a:extLst>
                <a:ext uri="{FF2B5EF4-FFF2-40B4-BE49-F238E27FC236}">
                  <a16:creationId xmlns:a16="http://schemas.microsoft.com/office/drawing/2014/main" id="{A067E5C7-7B28-46A9-B577-BE4549730CE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ývojový diagram: zpoždění 81">
              <a:extLst>
                <a:ext uri="{FF2B5EF4-FFF2-40B4-BE49-F238E27FC236}">
                  <a16:creationId xmlns:a16="http://schemas.microsoft.com/office/drawing/2014/main" id="{B3F10885-5167-4253-8B87-7B4292D028A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ývojový diagram: zpoždění 82">
              <a:extLst>
                <a:ext uri="{FF2B5EF4-FFF2-40B4-BE49-F238E27FC236}">
                  <a16:creationId xmlns:a16="http://schemas.microsoft.com/office/drawing/2014/main" id="{7359A9F9-0FBA-4F1E-8281-C8664003B0D6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ývojový diagram: zpoždění 83">
              <a:extLst>
                <a:ext uri="{FF2B5EF4-FFF2-40B4-BE49-F238E27FC236}">
                  <a16:creationId xmlns:a16="http://schemas.microsoft.com/office/drawing/2014/main" id="{40EB24DE-1361-433A-AE31-42BADF8CEEB9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zpoždění 84">
              <a:extLst>
                <a:ext uri="{FF2B5EF4-FFF2-40B4-BE49-F238E27FC236}">
                  <a16:creationId xmlns:a16="http://schemas.microsoft.com/office/drawing/2014/main" id="{DA632D0D-E5F6-4F07-AA39-134A1D9D38C5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zpoždění 85">
              <a:extLst>
                <a:ext uri="{FF2B5EF4-FFF2-40B4-BE49-F238E27FC236}">
                  <a16:creationId xmlns:a16="http://schemas.microsoft.com/office/drawing/2014/main" id="{057DD71D-1136-461F-9AA6-6D1BC4D956B9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zpoždění 86">
              <a:extLst>
                <a:ext uri="{FF2B5EF4-FFF2-40B4-BE49-F238E27FC236}">
                  <a16:creationId xmlns:a16="http://schemas.microsoft.com/office/drawing/2014/main" id="{E414FBD3-6DCA-43E3-9C07-E360D1A48067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zpoždění 87">
              <a:extLst>
                <a:ext uri="{FF2B5EF4-FFF2-40B4-BE49-F238E27FC236}">
                  <a16:creationId xmlns:a16="http://schemas.microsoft.com/office/drawing/2014/main" id="{A56419C5-9511-4142-8746-C5D752D25855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zpoždění 88">
              <a:extLst>
                <a:ext uri="{FF2B5EF4-FFF2-40B4-BE49-F238E27FC236}">
                  <a16:creationId xmlns:a16="http://schemas.microsoft.com/office/drawing/2014/main" id="{424FA4FE-49CA-4E77-9A08-F29FB0A00312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zpoždění 89">
              <a:extLst>
                <a:ext uri="{FF2B5EF4-FFF2-40B4-BE49-F238E27FC236}">
                  <a16:creationId xmlns:a16="http://schemas.microsoft.com/office/drawing/2014/main" id="{D838F6A0-8C22-4E19-AF8E-A6696C2C09DC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zpoždění 90">
              <a:extLst>
                <a:ext uri="{FF2B5EF4-FFF2-40B4-BE49-F238E27FC236}">
                  <a16:creationId xmlns:a16="http://schemas.microsoft.com/office/drawing/2014/main" id="{E0D9AEDC-4219-4206-BC75-D353183E0788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ývojový diagram: zpoždění 91">
              <a:extLst>
                <a:ext uri="{FF2B5EF4-FFF2-40B4-BE49-F238E27FC236}">
                  <a16:creationId xmlns:a16="http://schemas.microsoft.com/office/drawing/2014/main" id="{3BE96F47-408E-4989-975C-0DC05B82B756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ývojový diagram: zpoždění 92">
              <a:extLst>
                <a:ext uri="{FF2B5EF4-FFF2-40B4-BE49-F238E27FC236}">
                  <a16:creationId xmlns:a16="http://schemas.microsoft.com/office/drawing/2014/main" id="{CB4A5669-94A6-4E6E-9042-4DCF6EB04D24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ývojový diagram: zpoždění 93">
              <a:extLst>
                <a:ext uri="{FF2B5EF4-FFF2-40B4-BE49-F238E27FC236}">
                  <a16:creationId xmlns:a16="http://schemas.microsoft.com/office/drawing/2014/main" id="{8FA505E9-B0FD-443B-82AD-9E3C42249D15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zpoždění 94">
              <a:extLst>
                <a:ext uri="{FF2B5EF4-FFF2-40B4-BE49-F238E27FC236}">
                  <a16:creationId xmlns:a16="http://schemas.microsoft.com/office/drawing/2014/main" id="{9282DA23-1399-48FB-A1D3-7EF4322E8C67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ývojový diagram: zpoždění 95">
              <a:extLst>
                <a:ext uri="{FF2B5EF4-FFF2-40B4-BE49-F238E27FC236}">
                  <a16:creationId xmlns:a16="http://schemas.microsoft.com/office/drawing/2014/main" id="{56A6D14F-13B0-4B44-AB1E-6295F6B5E645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7" name="Skupina 96">
            <a:extLst>
              <a:ext uri="{FF2B5EF4-FFF2-40B4-BE49-F238E27FC236}">
                <a16:creationId xmlns:a16="http://schemas.microsoft.com/office/drawing/2014/main" id="{4859814A-286E-4014-8B66-9AB8C5E7854E}"/>
              </a:ext>
            </a:extLst>
          </p:cNvPr>
          <p:cNvGrpSpPr/>
          <p:nvPr/>
        </p:nvGrpSpPr>
        <p:grpSpPr>
          <a:xfrm>
            <a:off x="6095748" y="1096590"/>
            <a:ext cx="1140060" cy="834826"/>
            <a:chOff x="10053059" y="776360"/>
            <a:chExt cx="1567409" cy="1239059"/>
          </a:xfrm>
        </p:grpSpPr>
        <p:sp>
          <p:nvSpPr>
            <p:cNvPr id="98" name="Vývojový diagram: zpoždění 97">
              <a:extLst>
                <a:ext uri="{FF2B5EF4-FFF2-40B4-BE49-F238E27FC236}">
                  <a16:creationId xmlns:a16="http://schemas.microsoft.com/office/drawing/2014/main" id="{B65D3AE6-43B0-47AF-BCC5-9B483743D28A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ývojový diagram: zpoždění 98">
              <a:extLst>
                <a:ext uri="{FF2B5EF4-FFF2-40B4-BE49-F238E27FC236}">
                  <a16:creationId xmlns:a16="http://schemas.microsoft.com/office/drawing/2014/main" id="{975CB5B9-37FB-4AE6-8E95-A413930967A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ývojový diagram: zpoždění 99">
              <a:extLst>
                <a:ext uri="{FF2B5EF4-FFF2-40B4-BE49-F238E27FC236}">
                  <a16:creationId xmlns:a16="http://schemas.microsoft.com/office/drawing/2014/main" id="{DFC61D4C-6C7D-423E-B5C2-E94591865020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zpoždění 100">
              <a:extLst>
                <a:ext uri="{FF2B5EF4-FFF2-40B4-BE49-F238E27FC236}">
                  <a16:creationId xmlns:a16="http://schemas.microsoft.com/office/drawing/2014/main" id="{95583646-787D-420F-8354-DB0860CF7940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zpoždění 101">
              <a:extLst>
                <a:ext uri="{FF2B5EF4-FFF2-40B4-BE49-F238E27FC236}">
                  <a16:creationId xmlns:a16="http://schemas.microsoft.com/office/drawing/2014/main" id="{065746EB-0226-4DC3-81EF-B63822728285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zpoždění 102">
              <a:extLst>
                <a:ext uri="{FF2B5EF4-FFF2-40B4-BE49-F238E27FC236}">
                  <a16:creationId xmlns:a16="http://schemas.microsoft.com/office/drawing/2014/main" id="{00B08FF8-878B-4247-8EA8-13983298B477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zpoždění 103">
              <a:extLst>
                <a:ext uri="{FF2B5EF4-FFF2-40B4-BE49-F238E27FC236}">
                  <a16:creationId xmlns:a16="http://schemas.microsoft.com/office/drawing/2014/main" id="{4F2DF82A-98C6-4D32-865D-E70C443354A7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zpoždění 104">
              <a:extLst>
                <a:ext uri="{FF2B5EF4-FFF2-40B4-BE49-F238E27FC236}">
                  <a16:creationId xmlns:a16="http://schemas.microsoft.com/office/drawing/2014/main" id="{2351D304-DA16-4C6C-AA98-2B5472DF906D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zpoždění 105">
              <a:extLst>
                <a:ext uri="{FF2B5EF4-FFF2-40B4-BE49-F238E27FC236}">
                  <a16:creationId xmlns:a16="http://schemas.microsoft.com/office/drawing/2014/main" id="{FCC1600D-4633-4DE1-8CC8-DB98090E73AD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zpoždění 106">
              <a:extLst>
                <a:ext uri="{FF2B5EF4-FFF2-40B4-BE49-F238E27FC236}">
                  <a16:creationId xmlns:a16="http://schemas.microsoft.com/office/drawing/2014/main" id="{845DD1E3-AE31-461A-BF6D-69462149556B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Vývojový diagram: zpoždění 107">
              <a:extLst>
                <a:ext uri="{FF2B5EF4-FFF2-40B4-BE49-F238E27FC236}">
                  <a16:creationId xmlns:a16="http://schemas.microsoft.com/office/drawing/2014/main" id="{91A056F0-A489-4D0B-869F-0638ACF93E20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Vývojový diagram: zpoždění 108">
              <a:extLst>
                <a:ext uri="{FF2B5EF4-FFF2-40B4-BE49-F238E27FC236}">
                  <a16:creationId xmlns:a16="http://schemas.microsoft.com/office/drawing/2014/main" id="{F4C030DA-DDE3-47F5-B74E-DF2AEF21F0E6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ývojový diagram: zpoždění 109">
              <a:extLst>
                <a:ext uri="{FF2B5EF4-FFF2-40B4-BE49-F238E27FC236}">
                  <a16:creationId xmlns:a16="http://schemas.microsoft.com/office/drawing/2014/main" id="{B32C61F0-E96E-486B-B8BC-1B346008AD7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ývojový diagram: zpoždění 110">
              <a:extLst>
                <a:ext uri="{FF2B5EF4-FFF2-40B4-BE49-F238E27FC236}">
                  <a16:creationId xmlns:a16="http://schemas.microsoft.com/office/drawing/2014/main" id="{DEF1A273-936A-4483-AA65-1F2A86ED71CB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ývojový diagram: zpoždění 111">
              <a:extLst>
                <a:ext uri="{FF2B5EF4-FFF2-40B4-BE49-F238E27FC236}">
                  <a16:creationId xmlns:a16="http://schemas.microsoft.com/office/drawing/2014/main" id="{6CFD6EAB-D179-4726-A98A-C964D7EBB235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Vývojový diagram: zpoždění 112">
              <a:extLst>
                <a:ext uri="{FF2B5EF4-FFF2-40B4-BE49-F238E27FC236}">
                  <a16:creationId xmlns:a16="http://schemas.microsoft.com/office/drawing/2014/main" id="{1D92D098-C0E4-4542-9BDD-EF5F065F96A2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Vývojový diagram: zpoždění 113">
              <a:extLst>
                <a:ext uri="{FF2B5EF4-FFF2-40B4-BE49-F238E27FC236}">
                  <a16:creationId xmlns:a16="http://schemas.microsoft.com/office/drawing/2014/main" id="{8B084269-BB7A-4828-B6EB-ED8B4E6C46B7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Vývojový diagram: zpoždění 114">
              <a:extLst>
                <a:ext uri="{FF2B5EF4-FFF2-40B4-BE49-F238E27FC236}">
                  <a16:creationId xmlns:a16="http://schemas.microsoft.com/office/drawing/2014/main" id="{12E39104-1684-42D1-ABF4-6CB1FF84FF6E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Vývojový diagram: zpoždění 115">
              <a:extLst>
                <a:ext uri="{FF2B5EF4-FFF2-40B4-BE49-F238E27FC236}">
                  <a16:creationId xmlns:a16="http://schemas.microsoft.com/office/drawing/2014/main" id="{E8E4EEDF-E888-4928-8093-352356A2C563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ývojový diagram: zpoždění 116">
              <a:extLst>
                <a:ext uri="{FF2B5EF4-FFF2-40B4-BE49-F238E27FC236}">
                  <a16:creationId xmlns:a16="http://schemas.microsoft.com/office/drawing/2014/main" id="{5F49A73A-A5AA-4469-AFA1-7F2145EFB90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Obdélník 117">
            <a:extLst>
              <a:ext uri="{FF2B5EF4-FFF2-40B4-BE49-F238E27FC236}">
                <a16:creationId xmlns:a16="http://schemas.microsoft.com/office/drawing/2014/main" id="{9ABC02A1-2850-4E72-974E-112B88DD22C7}"/>
              </a:ext>
            </a:extLst>
          </p:cNvPr>
          <p:cNvSpPr/>
          <p:nvPr/>
        </p:nvSpPr>
        <p:spPr>
          <a:xfrm>
            <a:off x="5155297" y="1320091"/>
            <a:ext cx="600869" cy="508644"/>
          </a:xfrm>
          <a:custGeom>
            <a:avLst/>
            <a:gdLst>
              <a:gd name="connsiteX0" fmla="*/ 0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0 w 733710"/>
              <a:gd name="connsiteY4" fmla="*/ 0 h 714006"/>
              <a:gd name="connsiteX0" fmla="*/ 132522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  <a:gd name="connsiteX0" fmla="*/ 132522 w 733710"/>
              <a:gd name="connsiteY0" fmla="*/ 0 h 714006"/>
              <a:gd name="connsiteX1" fmla="*/ 654197 w 733710"/>
              <a:gd name="connsiteY1" fmla="*/ 13253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3710" h="714006">
                <a:moveTo>
                  <a:pt x="132522" y="0"/>
                </a:moveTo>
                <a:lnTo>
                  <a:pt x="654197" y="13253"/>
                </a:lnTo>
                <a:lnTo>
                  <a:pt x="733710" y="714006"/>
                </a:lnTo>
                <a:lnTo>
                  <a:pt x="0" y="714006"/>
                </a:lnTo>
                <a:lnTo>
                  <a:pt x="132522" y="0"/>
                </a:lnTo>
                <a:close/>
              </a:path>
            </a:pathLst>
          </a:cu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F65E95B-C7EC-4CB9-B34F-0E8DB530B3B3}"/>
              </a:ext>
            </a:extLst>
          </p:cNvPr>
          <p:cNvSpPr/>
          <p:nvPr/>
        </p:nvSpPr>
        <p:spPr>
          <a:xfrm>
            <a:off x="1456492" y="4107091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2D53BA7-B6E5-4701-87DB-9243E2D84A82}"/>
              </a:ext>
            </a:extLst>
          </p:cNvPr>
          <p:cNvSpPr/>
          <p:nvPr/>
        </p:nvSpPr>
        <p:spPr>
          <a:xfrm>
            <a:off x="3467928" y="4128640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2762029-92AC-4055-8513-ADB8473B2E01}"/>
              </a:ext>
            </a:extLst>
          </p:cNvPr>
          <p:cNvSpPr/>
          <p:nvPr/>
        </p:nvSpPr>
        <p:spPr>
          <a:xfrm>
            <a:off x="5543990" y="4100522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95FB88BE-B55B-4210-9CEF-C1311567B5C5}"/>
              </a:ext>
            </a:extLst>
          </p:cNvPr>
          <p:cNvSpPr/>
          <p:nvPr/>
        </p:nvSpPr>
        <p:spPr>
          <a:xfrm>
            <a:off x="7661357" y="410052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B412355-60BE-47B7-8FEC-C88A4985BB58}"/>
              </a:ext>
            </a:extLst>
          </p:cNvPr>
          <p:cNvSpPr/>
          <p:nvPr/>
        </p:nvSpPr>
        <p:spPr>
          <a:xfrm>
            <a:off x="2332777" y="6172330"/>
            <a:ext cx="696941" cy="471663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C5E0001-6514-4249-B9D0-7164D464B9B5}"/>
              </a:ext>
            </a:extLst>
          </p:cNvPr>
          <p:cNvSpPr/>
          <p:nvPr/>
        </p:nvSpPr>
        <p:spPr>
          <a:xfrm>
            <a:off x="7799418" y="6203267"/>
            <a:ext cx="654696" cy="480468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>
            <a:extLst>
              <a:ext uri="{FF2B5EF4-FFF2-40B4-BE49-F238E27FC236}">
                <a16:creationId xmlns:a16="http://schemas.microsoft.com/office/drawing/2014/main" id="{6E5C77FC-1B3B-47D0-827B-BB3E324C1BCE}"/>
              </a:ext>
            </a:extLst>
          </p:cNvPr>
          <p:cNvCxnSpPr>
            <a:endCxn id="5" idx="2"/>
          </p:cNvCxnSpPr>
          <p:nvPr/>
        </p:nvCxnSpPr>
        <p:spPr>
          <a:xfrm>
            <a:off x="2293887" y="2315813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>
            <a:extLst>
              <a:ext uri="{FF2B5EF4-FFF2-40B4-BE49-F238E27FC236}">
                <a16:creationId xmlns:a16="http://schemas.microsoft.com/office/drawing/2014/main" id="{0C9924EB-A309-4205-B29A-F77E132CBA30}"/>
              </a:ext>
            </a:extLst>
          </p:cNvPr>
          <p:cNvCxnSpPr/>
          <p:nvPr/>
        </p:nvCxnSpPr>
        <p:spPr>
          <a:xfrm>
            <a:off x="4273441" y="2330362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>
            <a:extLst>
              <a:ext uri="{FF2B5EF4-FFF2-40B4-BE49-F238E27FC236}">
                <a16:creationId xmlns:a16="http://schemas.microsoft.com/office/drawing/2014/main" id="{42304FC7-EAED-459F-867A-B7F75A910521}"/>
              </a:ext>
            </a:extLst>
          </p:cNvPr>
          <p:cNvCxnSpPr/>
          <p:nvPr/>
        </p:nvCxnSpPr>
        <p:spPr>
          <a:xfrm>
            <a:off x="6357729" y="2367575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>
            <a:extLst>
              <a:ext uri="{FF2B5EF4-FFF2-40B4-BE49-F238E27FC236}">
                <a16:creationId xmlns:a16="http://schemas.microsoft.com/office/drawing/2014/main" id="{A47C3FF5-DF55-47A5-8485-0166602B3E95}"/>
              </a:ext>
            </a:extLst>
          </p:cNvPr>
          <p:cNvCxnSpPr/>
          <p:nvPr/>
        </p:nvCxnSpPr>
        <p:spPr>
          <a:xfrm>
            <a:off x="8492668" y="2381446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>
            <a:extLst>
              <a:ext uri="{FF2B5EF4-FFF2-40B4-BE49-F238E27FC236}">
                <a16:creationId xmlns:a16="http://schemas.microsoft.com/office/drawing/2014/main" id="{AC7C38A3-4008-4A69-AB9E-19310A1C8DDB}"/>
              </a:ext>
            </a:extLst>
          </p:cNvPr>
          <p:cNvCxnSpPr/>
          <p:nvPr/>
        </p:nvCxnSpPr>
        <p:spPr>
          <a:xfrm>
            <a:off x="2293887" y="412863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>
            <a:extLst>
              <a:ext uri="{FF2B5EF4-FFF2-40B4-BE49-F238E27FC236}">
                <a16:creationId xmlns:a16="http://schemas.microsoft.com/office/drawing/2014/main" id="{9DDBB6C6-ECB8-492B-A44F-F484261D007D}"/>
              </a:ext>
            </a:extLst>
          </p:cNvPr>
          <p:cNvCxnSpPr/>
          <p:nvPr/>
        </p:nvCxnSpPr>
        <p:spPr>
          <a:xfrm>
            <a:off x="4345926" y="407759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>
            <a:extLst>
              <a:ext uri="{FF2B5EF4-FFF2-40B4-BE49-F238E27FC236}">
                <a16:creationId xmlns:a16="http://schemas.microsoft.com/office/drawing/2014/main" id="{FAB71E68-E0F9-4FEF-9F71-34BB1DC5E578}"/>
              </a:ext>
            </a:extLst>
          </p:cNvPr>
          <p:cNvCxnSpPr/>
          <p:nvPr/>
        </p:nvCxnSpPr>
        <p:spPr>
          <a:xfrm>
            <a:off x="6444234" y="4064307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>
            <a:extLst>
              <a:ext uri="{FF2B5EF4-FFF2-40B4-BE49-F238E27FC236}">
                <a16:creationId xmlns:a16="http://schemas.microsoft.com/office/drawing/2014/main" id="{562E7328-A1AE-4023-979C-206A061CBC7A}"/>
              </a:ext>
            </a:extLst>
          </p:cNvPr>
          <p:cNvCxnSpPr/>
          <p:nvPr/>
        </p:nvCxnSpPr>
        <p:spPr>
          <a:xfrm>
            <a:off x="8474788" y="410797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>
            <a:extLst>
              <a:ext uri="{FF2B5EF4-FFF2-40B4-BE49-F238E27FC236}">
                <a16:creationId xmlns:a16="http://schemas.microsoft.com/office/drawing/2014/main" id="{773DAA8A-E9B4-4B4A-BD82-B14DA9DD0F21}"/>
              </a:ext>
            </a:extLst>
          </p:cNvPr>
          <p:cNvSpPr/>
          <p:nvPr/>
        </p:nvSpPr>
        <p:spPr>
          <a:xfrm>
            <a:off x="3470715" y="4137004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5" name="Skupina 154">
            <a:extLst>
              <a:ext uri="{FF2B5EF4-FFF2-40B4-BE49-F238E27FC236}">
                <a16:creationId xmlns:a16="http://schemas.microsoft.com/office/drawing/2014/main" id="{696EE9AE-7FBD-4AE5-B43C-12D9C5C813EA}"/>
              </a:ext>
            </a:extLst>
          </p:cNvPr>
          <p:cNvGrpSpPr/>
          <p:nvPr/>
        </p:nvGrpSpPr>
        <p:grpSpPr>
          <a:xfrm>
            <a:off x="3869409" y="4689399"/>
            <a:ext cx="815926" cy="414450"/>
            <a:chOff x="5280074" y="3012242"/>
            <a:chExt cx="2322150" cy="2358521"/>
          </a:xfrm>
        </p:grpSpPr>
        <p:pic>
          <p:nvPicPr>
            <p:cNvPr id="156" name="Obrázek 155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0F21C446-A4BE-4032-8CCC-7EF2E3DDA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7" name="Obrázek 156" descr="Obsah obrázku květina&#10;&#10;Popis byl vytvořen automaticky">
              <a:extLst>
                <a:ext uri="{FF2B5EF4-FFF2-40B4-BE49-F238E27FC236}">
                  <a16:creationId xmlns:a16="http://schemas.microsoft.com/office/drawing/2014/main" id="{02EBB822-51B6-4E91-9FF8-4A9B3D204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6" name="Obdélník 125">
            <a:extLst>
              <a:ext uri="{FF2B5EF4-FFF2-40B4-BE49-F238E27FC236}">
                <a16:creationId xmlns:a16="http://schemas.microsoft.com/office/drawing/2014/main" id="{C915AE7D-23FA-4D19-B828-03648964630C}"/>
              </a:ext>
            </a:extLst>
          </p:cNvPr>
          <p:cNvSpPr/>
          <p:nvPr/>
        </p:nvSpPr>
        <p:spPr>
          <a:xfrm>
            <a:off x="5550333" y="4107847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8" name="Skupina 157">
            <a:extLst>
              <a:ext uri="{FF2B5EF4-FFF2-40B4-BE49-F238E27FC236}">
                <a16:creationId xmlns:a16="http://schemas.microsoft.com/office/drawing/2014/main" id="{2A6EE536-C245-4A95-856E-94B214FC7A09}"/>
              </a:ext>
            </a:extLst>
          </p:cNvPr>
          <p:cNvGrpSpPr/>
          <p:nvPr/>
        </p:nvGrpSpPr>
        <p:grpSpPr>
          <a:xfrm>
            <a:off x="5988006" y="4670879"/>
            <a:ext cx="815926" cy="414450"/>
            <a:chOff x="5280074" y="3012242"/>
            <a:chExt cx="2322150" cy="2358521"/>
          </a:xfrm>
        </p:grpSpPr>
        <p:pic>
          <p:nvPicPr>
            <p:cNvPr id="159" name="Obrázek 158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1A0386F8-4921-4C76-A83A-91F317C46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0" name="Obrázek 159" descr="Obsah obrázku květina&#10;&#10;Popis byl vytvořen automaticky">
              <a:extLst>
                <a:ext uri="{FF2B5EF4-FFF2-40B4-BE49-F238E27FC236}">
                  <a16:creationId xmlns:a16="http://schemas.microsoft.com/office/drawing/2014/main" id="{8455E77D-9A93-49C4-A086-DEC44D92DF5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5" name="Obdélník 124">
            <a:extLst>
              <a:ext uri="{FF2B5EF4-FFF2-40B4-BE49-F238E27FC236}">
                <a16:creationId xmlns:a16="http://schemas.microsoft.com/office/drawing/2014/main" id="{60898E54-4B97-4045-AF8F-6A914F8C1697}"/>
              </a:ext>
            </a:extLst>
          </p:cNvPr>
          <p:cNvSpPr/>
          <p:nvPr/>
        </p:nvSpPr>
        <p:spPr>
          <a:xfrm>
            <a:off x="7676050" y="409865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5D8793F-9012-47AF-855A-C6F301DA0802}"/>
              </a:ext>
            </a:extLst>
          </p:cNvPr>
          <p:cNvGrpSpPr/>
          <p:nvPr/>
        </p:nvGrpSpPr>
        <p:grpSpPr>
          <a:xfrm>
            <a:off x="8098608" y="4670879"/>
            <a:ext cx="815926" cy="414450"/>
            <a:chOff x="5280074" y="3012242"/>
            <a:chExt cx="2322150" cy="2358521"/>
          </a:xfrm>
        </p:grpSpPr>
        <p:pic>
          <p:nvPicPr>
            <p:cNvPr id="162" name="Obrázek 161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C258A2C3-5533-4E9F-BC3A-B9D74A80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3" name="Obrázek 162" descr="Obsah obrázku květina&#10;&#10;Popis byl vytvořen automaticky">
              <a:extLst>
                <a:ext uri="{FF2B5EF4-FFF2-40B4-BE49-F238E27FC236}">
                  <a16:creationId xmlns:a16="http://schemas.microsoft.com/office/drawing/2014/main" id="{ED00D8B6-B135-4584-9414-55B8B9D7D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7D299E4F-17F7-4698-B55F-08958DE810E2}"/>
              </a:ext>
            </a:extLst>
          </p:cNvPr>
          <p:cNvCxnSpPr>
            <a:cxnSpLocks/>
            <a:stCxn id="21" idx="3"/>
            <a:endCxn id="21" idx="1"/>
          </p:cNvCxnSpPr>
          <p:nvPr/>
        </p:nvCxnSpPr>
        <p:spPr>
          <a:xfrm>
            <a:off x="5402412" y="5222881"/>
            <a:ext cx="0" cy="151189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Oblouk 166">
            <a:extLst>
              <a:ext uri="{FF2B5EF4-FFF2-40B4-BE49-F238E27FC236}">
                <a16:creationId xmlns:a16="http://schemas.microsoft.com/office/drawing/2014/main" id="{8595F6B5-BA66-4151-BB76-85E6B34553EF}"/>
              </a:ext>
            </a:extLst>
          </p:cNvPr>
          <p:cNvSpPr/>
          <p:nvPr/>
        </p:nvSpPr>
        <p:spPr>
          <a:xfrm>
            <a:off x="5498271" y="5957124"/>
            <a:ext cx="45719" cy="32120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lza 169">
            <a:extLst>
              <a:ext uri="{FF2B5EF4-FFF2-40B4-BE49-F238E27FC236}">
                <a16:creationId xmlns:a16="http://schemas.microsoft.com/office/drawing/2014/main" id="{CF1D163A-A357-47D4-8494-27F001AF24EA}"/>
              </a:ext>
            </a:extLst>
          </p:cNvPr>
          <p:cNvSpPr/>
          <p:nvPr/>
        </p:nvSpPr>
        <p:spPr>
          <a:xfrm rot="5400000" flipV="1">
            <a:off x="4668359" y="5466020"/>
            <a:ext cx="794173" cy="482217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za 169">
            <a:extLst>
              <a:ext uri="{FF2B5EF4-FFF2-40B4-BE49-F238E27FC236}">
                <a16:creationId xmlns:a16="http://schemas.microsoft.com/office/drawing/2014/main" id="{C4A1375B-9D5F-43C9-B0B7-E0A99D174323}"/>
              </a:ext>
            </a:extLst>
          </p:cNvPr>
          <p:cNvSpPr/>
          <p:nvPr/>
        </p:nvSpPr>
        <p:spPr>
          <a:xfrm rot="5233108">
            <a:off x="5383238" y="5442709"/>
            <a:ext cx="729883" cy="46914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E2743A71-7904-4C6D-B836-186EB184D948}"/>
              </a:ext>
            </a:extLst>
          </p:cNvPr>
          <p:cNvSpPr txBox="1"/>
          <p:nvPr/>
        </p:nvSpPr>
        <p:spPr>
          <a:xfrm>
            <a:off x="1858511" y="2373242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72 : 8</a:t>
            </a:r>
          </a:p>
        </p:txBody>
      </p: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A1F7F53B-C8E5-49E8-8F1D-D0417DFE0313}"/>
              </a:ext>
            </a:extLst>
          </p:cNvPr>
          <p:cNvGrpSpPr/>
          <p:nvPr/>
        </p:nvGrpSpPr>
        <p:grpSpPr>
          <a:xfrm>
            <a:off x="1808374" y="2889616"/>
            <a:ext cx="815926" cy="414450"/>
            <a:chOff x="5280074" y="3012242"/>
            <a:chExt cx="2322150" cy="2358521"/>
          </a:xfrm>
        </p:grpSpPr>
        <p:pic>
          <p:nvPicPr>
            <p:cNvPr id="141" name="Obrázek 140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406C9ABD-1060-4A61-8C2A-15C729658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2" name="Obrázek 141" descr="Obsah obrázku květina&#10;&#10;Popis byl vytvořen automaticky">
              <a:extLst>
                <a:ext uri="{FF2B5EF4-FFF2-40B4-BE49-F238E27FC236}">
                  <a16:creationId xmlns:a16="http://schemas.microsoft.com/office/drawing/2014/main" id="{6DF9A2FD-6B06-4191-A575-C3ED91081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49" name="Skupina 148">
            <a:extLst>
              <a:ext uri="{FF2B5EF4-FFF2-40B4-BE49-F238E27FC236}">
                <a16:creationId xmlns:a16="http://schemas.microsoft.com/office/drawing/2014/main" id="{2FAB6E99-D239-400E-B334-E25936239EBB}"/>
              </a:ext>
            </a:extLst>
          </p:cNvPr>
          <p:cNvGrpSpPr/>
          <p:nvPr/>
        </p:nvGrpSpPr>
        <p:grpSpPr>
          <a:xfrm>
            <a:off x="8083409" y="2937757"/>
            <a:ext cx="815926" cy="414450"/>
            <a:chOff x="5280074" y="3012242"/>
            <a:chExt cx="2322150" cy="2358521"/>
          </a:xfrm>
        </p:grpSpPr>
        <p:pic>
          <p:nvPicPr>
            <p:cNvPr id="150" name="Obrázek 149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D11D07C2-D901-405A-B85D-7AF2EFEA8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1" name="Obrázek 150" descr="Obsah obrázku květina&#10;&#10;Popis byl vytvořen automaticky">
              <a:extLst>
                <a:ext uri="{FF2B5EF4-FFF2-40B4-BE49-F238E27FC236}">
                  <a16:creationId xmlns:a16="http://schemas.microsoft.com/office/drawing/2014/main" id="{C670C155-0EB2-41E9-9EF8-27446165E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74" name="Obdélník 173">
            <a:extLst>
              <a:ext uri="{FF2B5EF4-FFF2-40B4-BE49-F238E27FC236}">
                <a16:creationId xmlns:a16="http://schemas.microsoft.com/office/drawing/2014/main" id="{54B4CD85-A806-4BAD-9A6C-D8538ACAB356}"/>
              </a:ext>
            </a:extLst>
          </p:cNvPr>
          <p:cNvSpPr/>
          <p:nvPr/>
        </p:nvSpPr>
        <p:spPr>
          <a:xfrm>
            <a:off x="10038711" y="34544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75" name="Obdélník 174">
            <a:extLst>
              <a:ext uri="{FF2B5EF4-FFF2-40B4-BE49-F238E27FC236}">
                <a16:creationId xmlns:a16="http://schemas.microsoft.com/office/drawing/2014/main" id="{09F175D7-1C0B-4D3B-9903-3B34ECE928CF}"/>
              </a:ext>
            </a:extLst>
          </p:cNvPr>
          <p:cNvSpPr/>
          <p:nvPr/>
        </p:nvSpPr>
        <p:spPr>
          <a:xfrm>
            <a:off x="11068121" y="34290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42880F5A-F912-4099-982F-8D007D564ED1}"/>
              </a:ext>
            </a:extLst>
          </p:cNvPr>
          <p:cNvSpPr/>
          <p:nvPr/>
        </p:nvSpPr>
        <p:spPr>
          <a:xfrm>
            <a:off x="10024111" y="431774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177" name="Obdélník 176">
            <a:extLst>
              <a:ext uri="{FF2B5EF4-FFF2-40B4-BE49-F238E27FC236}">
                <a16:creationId xmlns:a16="http://schemas.microsoft.com/office/drawing/2014/main" id="{43D6930D-3FDE-4581-B9B2-99C41C96421A}"/>
              </a:ext>
            </a:extLst>
          </p:cNvPr>
          <p:cNvSpPr/>
          <p:nvPr/>
        </p:nvSpPr>
        <p:spPr>
          <a:xfrm>
            <a:off x="11072062" y="4340611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78" name="Obdélník 177">
            <a:extLst>
              <a:ext uri="{FF2B5EF4-FFF2-40B4-BE49-F238E27FC236}">
                <a16:creationId xmlns:a16="http://schemas.microsoft.com/office/drawing/2014/main" id="{65F5FE55-D56B-4FBB-9FE2-AA80ADF9E737}"/>
              </a:ext>
            </a:extLst>
          </p:cNvPr>
          <p:cNvSpPr/>
          <p:nvPr/>
        </p:nvSpPr>
        <p:spPr>
          <a:xfrm>
            <a:off x="10038711" y="5181084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9" name="Obdélník 178">
            <a:extLst>
              <a:ext uri="{FF2B5EF4-FFF2-40B4-BE49-F238E27FC236}">
                <a16:creationId xmlns:a16="http://schemas.microsoft.com/office/drawing/2014/main" id="{61A1A4D9-9486-4F5F-B231-E5D843AD5352}"/>
              </a:ext>
            </a:extLst>
          </p:cNvPr>
          <p:cNvSpPr/>
          <p:nvPr/>
        </p:nvSpPr>
        <p:spPr>
          <a:xfrm>
            <a:off x="11071127" y="5188823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27028883-B400-4120-B10B-5B3D27630F16}"/>
              </a:ext>
            </a:extLst>
          </p:cNvPr>
          <p:cNvSpPr/>
          <p:nvPr/>
        </p:nvSpPr>
        <p:spPr>
          <a:xfrm>
            <a:off x="10038711" y="602677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81" name="Obdélník 180">
            <a:extLst>
              <a:ext uri="{FF2B5EF4-FFF2-40B4-BE49-F238E27FC236}">
                <a16:creationId xmlns:a16="http://schemas.microsoft.com/office/drawing/2014/main" id="{1DDAD9A7-566E-475A-ACFD-A032EE54475F}"/>
              </a:ext>
            </a:extLst>
          </p:cNvPr>
          <p:cNvSpPr/>
          <p:nvPr/>
        </p:nvSpPr>
        <p:spPr>
          <a:xfrm>
            <a:off x="11068121" y="6054159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82" name="TextovéPole 181">
            <a:extLst>
              <a:ext uri="{FF2B5EF4-FFF2-40B4-BE49-F238E27FC236}">
                <a16:creationId xmlns:a16="http://schemas.microsoft.com/office/drawing/2014/main" id="{903FD69B-5CE9-47D8-92EE-3FA745A80EE0}"/>
              </a:ext>
            </a:extLst>
          </p:cNvPr>
          <p:cNvSpPr txBox="1"/>
          <p:nvPr/>
        </p:nvSpPr>
        <p:spPr>
          <a:xfrm>
            <a:off x="9230075" y="127564"/>
            <a:ext cx="292150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Postupně klikej na</a:t>
            </a:r>
          </a:p>
          <a:p>
            <a:r>
              <a:rPr lang="cs-CZ" sz="2000" dirty="0"/>
              <a:t>jednotlivá okna.</a:t>
            </a:r>
          </a:p>
          <a:p>
            <a:r>
              <a:rPr lang="cs-CZ" sz="2000" dirty="0"/>
              <a:t>Výsledek urči kliknutím na</a:t>
            </a:r>
          </a:p>
          <a:p>
            <a:r>
              <a:rPr lang="cs-CZ" sz="2000" dirty="0"/>
              <a:t> čísla klávesnice.</a:t>
            </a:r>
          </a:p>
          <a:p>
            <a:r>
              <a:rPr lang="cs-CZ" sz="2000" dirty="0"/>
              <a:t>    Správný výsledek se </a:t>
            </a:r>
          </a:p>
          <a:p>
            <a:r>
              <a:rPr lang="cs-CZ" sz="2000" dirty="0"/>
              <a:t>       zabarví zeleně, chybný</a:t>
            </a:r>
          </a:p>
          <a:p>
            <a:r>
              <a:rPr lang="cs-CZ" sz="2000" dirty="0"/>
              <a:t>        červeně.</a:t>
            </a:r>
          </a:p>
          <a:p>
            <a:endParaRPr lang="cs-CZ" sz="20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A50CF8FA-3035-4F5B-A0E8-6F92E62BA7C2}"/>
              </a:ext>
            </a:extLst>
          </p:cNvPr>
          <p:cNvSpPr txBox="1"/>
          <p:nvPr/>
        </p:nvSpPr>
        <p:spPr>
          <a:xfrm>
            <a:off x="-904054" y="1377389"/>
            <a:ext cx="184731" cy="9694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24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EBCA835B-12D2-4CC6-B9C3-30F46112C80C}"/>
              </a:ext>
            </a:extLst>
          </p:cNvPr>
          <p:cNvSpPr txBox="1"/>
          <p:nvPr/>
        </p:nvSpPr>
        <p:spPr>
          <a:xfrm>
            <a:off x="3856837" y="238637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56 : 8</a:t>
            </a:r>
          </a:p>
        </p:txBody>
      </p: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48D2E3DB-F6A2-474F-9B1C-25D5CD896330}"/>
              </a:ext>
            </a:extLst>
          </p:cNvPr>
          <p:cNvGrpSpPr/>
          <p:nvPr/>
        </p:nvGrpSpPr>
        <p:grpSpPr>
          <a:xfrm>
            <a:off x="3846547" y="2829097"/>
            <a:ext cx="815926" cy="414450"/>
            <a:chOff x="5280074" y="3012242"/>
            <a:chExt cx="2322150" cy="2358521"/>
          </a:xfrm>
        </p:grpSpPr>
        <p:pic>
          <p:nvPicPr>
            <p:cNvPr id="144" name="Obrázek 143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F9D3480B-720E-47BA-B0C4-0506B1320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5" name="Obrázek 144" descr="Obsah obrázku květina&#10;&#10;Popis byl vytvořen automaticky">
              <a:extLst>
                <a:ext uri="{FF2B5EF4-FFF2-40B4-BE49-F238E27FC236}">
                  <a16:creationId xmlns:a16="http://schemas.microsoft.com/office/drawing/2014/main" id="{DFB87AF1-141D-47E0-A45E-AF03A1558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9" name="TextovéPole 8">
            <a:extLst>
              <a:ext uri="{FF2B5EF4-FFF2-40B4-BE49-F238E27FC236}">
                <a16:creationId xmlns:a16="http://schemas.microsoft.com/office/drawing/2014/main" id="{B36AD078-278F-4106-8925-6C938E535A8F}"/>
              </a:ext>
            </a:extLst>
          </p:cNvPr>
          <p:cNvSpPr txBox="1"/>
          <p:nvPr/>
        </p:nvSpPr>
        <p:spPr>
          <a:xfrm>
            <a:off x="5918757" y="2391127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40 : 8</a:t>
            </a:r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F5F8E7BC-0970-42EA-A7BB-29169DC213B5}"/>
              </a:ext>
            </a:extLst>
          </p:cNvPr>
          <p:cNvGrpSpPr/>
          <p:nvPr/>
        </p:nvGrpSpPr>
        <p:grpSpPr>
          <a:xfrm>
            <a:off x="5886639" y="2857712"/>
            <a:ext cx="815926" cy="414450"/>
            <a:chOff x="5280074" y="3012242"/>
            <a:chExt cx="2322150" cy="2358521"/>
          </a:xfrm>
        </p:grpSpPr>
        <p:pic>
          <p:nvPicPr>
            <p:cNvPr id="147" name="Obrázek 146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E9243347-762F-4760-9E90-1A67E57DD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8" name="Obrázek 147" descr="Obsah obrázku květina&#10;&#10;Popis byl vytvořen automaticky">
              <a:extLst>
                <a:ext uri="{FF2B5EF4-FFF2-40B4-BE49-F238E27FC236}">
                  <a16:creationId xmlns:a16="http://schemas.microsoft.com/office/drawing/2014/main" id="{0F1BBF9F-A4AB-4C01-AA50-F67FF54DFF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890CA9D1-D539-40D9-B2EE-A28FF6F50AE1}"/>
              </a:ext>
            </a:extLst>
          </p:cNvPr>
          <p:cNvSpPr txBox="1"/>
          <p:nvPr/>
        </p:nvSpPr>
        <p:spPr>
          <a:xfrm>
            <a:off x="8039412" y="247053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32 : 8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CA6E1F1B-E045-4D44-BAE8-A67A8C62C18E}"/>
              </a:ext>
            </a:extLst>
          </p:cNvPr>
          <p:cNvSpPr txBox="1"/>
          <p:nvPr/>
        </p:nvSpPr>
        <p:spPr>
          <a:xfrm>
            <a:off x="1819761" y="4209214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48 : 8</a:t>
            </a:r>
          </a:p>
        </p:txBody>
      </p:sp>
      <p:sp>
        <p:nvSpPr>
          <p:cNvPr id="122" name="Obdélník 121">
            <a:extLst>
              <a:ext uri="{FF2B5EF4-FFF2-40B4-BE49-F238E27FC236}">
                <a16:creationId xmlns:a16="http://schemas.microsoft.com/office/drawing/2014/main" id="{A4D769F5-D195-48F6-BC18-EFAF0929B9F3}"/>
              </a:ext>
            </a:extLst>
          </p:cNvPr>
          <p:cNvSpPr/>
          <p:nvPr/>
        </p:nvSpPr>
        <p:spPr>
          <a:xfrm>
            <a:off x="1459664" y="4121007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97AD6A4D-9A91-4223-B262-22DC02A20FBF}"/>
              </a:ext>
            </a:extLst>
          </p:cNvPr>
          <p:cNvGrpSpPr/>
          <p:nvPr/>
        </p:nvGrpSpPr>
        <p:grpSpPr>
          <a:xfrm>
            <a:off x="1868104" y="4689399"/>
            <a:ext cx="815926" cy="414450"/>
            <a:chOff x="5280074" y="3012242"/>
            <a:chExt cx="2322150" cy="2358521"/>
          </a:xfrm>
        </p:grpSpPr>
        <p:pic>
          <p:nvPicPr>
            <p:cNvPr id="153" name="Obrázek 152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B6742EE2-B411-4866-ADC6-3FD57BFD0DA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4" name="Obrázek 153" descr="Obsah obrázku květina&#10;&#10;Popis byl vytvořen automaticky">
              <a:extLst>
                <a:ext uri="{FF2B5EF4-FFF2-40B4-BE49-F238E27FC236}">
                  <a16:creationId xmlns:a16="http://schemas.microsoft.com/office/drawing/2014/main" id="{F66F9674-2630-456D-A926-8664B782399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66" name="Skupina 165">
            <a:extLst>
              <a:ext uri="{FF2B5EF4-FFF2-40B4-BE49-F238E27FC236}">
                <a16:creationId xmlns:a16="http://schemas.microsoft.com/office/drawing/2014/main" id="{544078FA-354E-46E7-ADC5-AF3A0129B963}"/>
              </a:ext>
            </a:extLst>
          </p:cNvPr>
          <p:cNvGrpSpPr/>
          <p:nvPr/>
        </p:nvGrpSpPr>
        <p:grpSpPr>
          <a:xfrm>
            <a:off x="824459" y="2136922"/>
            <a:ext cx="8876130" cy="151659"/>
            <a:chOff x="824459" y="2136922"/>
            <a:chExt cx="8876130" cy="151659"/>
          </a:xfrm>
        </p:grpSpPr>
        <p:cxnSp>
          <p:nvCxnSpPr>
            <p:cNvPr id="183" name="Přímá spojnice 182">
              <a:extLst>
                <a:ext uri="{FF2B5EF4-FFF2-40B4-BE49-F238E27FC236}">
                  <a16:creationId xmlns:a16="http://schemas.microsoft.com/office/drawing/2014/main" id="{E782BCB0-F1C2-4290-B288-5185B8E2965A}"/>
                </a:ext>
              </a:extLst>
            </p:cNvPr>
            <p:cNvCxnSpPr>
              <a:cxnSpLocks/>
            </p:cNvCxnSpPr>
            <p:nvPr/>
          </p:nvCxnSpPr>
          <p:spPr>
            <a:xfrm>
              <a:off x="824459" y="2136922"/>
              <a:ext cx="887613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4" name="Obdélník 183">
              <a:extLst>
                <a:ext uri="{FF2B5EF4-FFF2-40B4-BE49-F238E27FC236}">
                  <a16:creationId xmlns:a16="http://schemas.microsoft.com/office/drawing/2014/main" id="{1A24C337-F7BE-42C9-AFD7-63BD486B3E6C}"/>
                </a:ext>
              </a:extLst>
            </p:cNvPr>
            <p:cNvSpPr/>
            <p:nvPr/>
          </p:nvSpPr>
          <p:spPr>
            <a:xfrm>
              <a:off x="824459" y="2136922"/>
              <a:ext cx="117379" cy="15165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8" name="Skupina 167">
            <a:extLst>
              <a:ext uri="{FF2B5EF4-FFF2-40B4-BE49-F238E27FC236}">
                <a16:creationId xmlns:a16="http://schemas.microsoft.com/office/drawing/2014/main" id="{BDA022D9-5208-4DEB-82FD-CC7D30B00C6D}"/>
              </a:ext>
            </a:extLst>
          </p:cNvPr>
          <p:cNvGrpSpPr/>
          <p:nvPr/>
        </p:nvGrpSpPr>
        <p:grpSpPr>
          <a:xfrm>
            <a:off x="872258" y="2288581"/>
            <a:ext cx="107680" cy="4458396"/>
            <a:chOff x="556056" y="2243195"/>
            <a:chExt cx="107680" cy="4458396"/>
          </a:xfrm>
        </p:grpSpPr>
        <p:sp>
          <p:nvSpPr>
            <p:cNvPr id="169" name="Kosoúhelník 168">
              <a:extLst>
                <a:ext uri="{FF2B5EF4-FFF2-40B4-BE49-F238E27FC236}">
                  <a16:creationId xmlns:a16="http://schemas.microsoft.com/office/drawing/2014/main" id="{4B28AB49-4790-408E-9A62-BAAAD3AEB8E5}"/>
                </a:ext>
              </a:extLst>
            </p:cNvPr>
            <p:cNvSpPr/>
            <p:nvPr/>
          </p:nvSpPr>
          <p:spPr>
            <a:xfrm rot="20329674">
              <a:off x="556056" y="2243195"/>
              <a:ext cx="107680" cy="195154"/>
            </a:xfrm>
            <a:prstGeom prst="parallelogram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1" name="Přímá spojnice 170">
              <a:extLst>
                <a:ext uri="{FF2B5EF4-FFF2-40B4-BE49-F238E27FC236}">
                  <a16:creationId xmlns:a16="http://schemas.microsoft.com/office/drawing/2014/main" id="{134DCE61-7A9D-4535-BB43-3A10C712F9D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15693" y="2412428"/>
              <a:ext cx="11118" cy="428916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5" name="Přímá spojnice 184">
            <a:extLst>
              <a:ext uri="{FF2B5EF4-FFF2-40B4-BE49-F238E27FC236}">
                <a16:creationId xmlns:a16="http://schemas.microsoft.com/office/drawing/2014/main" id="{8B014C69-4890-4BBA-9BF2-F1F413BFF480}"/>
              </a:ext>
            </a:extLst>
          </p:cNvPr>
          <p:cNvCxnSpPr/>
          <p:nvPr/>
        </p:nvCxnSpPr>
        <p:spPr>
          <a:xfrm>
            <a:off x="925051" y="4557010"/>
            <a:ext cx="10861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>
            <a:extLst>
              <a:ext uri="{FF2B5EF4-FFF2-40B4-BE49-F238E27FC236}">
                <a16:creationId xmlns:a16="http://schemas.microsoft.com/office/drawing/2014/main" id="{762A2829-087E-4B5A-8BBE-279E4409CE56}"/>
              </a:ext>
            </a:extLst>
          </p:cNvPr>
          <p:cNvCxnSpPr/>
          <p:nvPr/>
        </p:nvCxnSpPr>
        <p:spPr>
          <a:xfrm>
            <a:off x="903128" y="6203267"/>
            <a:ext cx="1305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>
            <a:extLst>
              <a:ext uri="{FF2B5EF4-FFF2-40B4-BE49-F238E27FC236}">
                <a16:creationId xmlns:a16="http://schemas.microsoft.com/office/drawing/2014/main" id="{FDC2E08F-DC64-4C26-A6CA-CF44DE1BF666}"/>
              </a:ext>
            </a:extLst>
          </p:cNvPr>
          <p:cNvCxnSpPr/>
          <p:nvPr/>
        </p:nvCxnSpPr>
        <p:spPr>
          <a:xfrm>
            <a:off x="961579" y="2829097"/>
            <a:ext cx="7208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8" name="Obdélník 187">
            <a:extLst>
              <a:ext uri="{FF2B5EF4-FFF2-40B4-BE49-F238E27FC236}">
                <a16:creationId xmlns:a16="http://schemas.microsoft.com/office/drawing/2014/main" id="{EB7C94C6-443B-40A2-831E-E862ADA26CCB}"/>
              </a:ext>
            </a:extLst>
          </p:cNvPr>
          <p:cNvSpPr/>
          <p:nvPr/>
        </p:nvSpPr>
        <p:spPr>
          <a:xfrm>
            <a:off x="0" y="6683735"/>
            <a:ext cx="4591133" cy="18198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bdélník 188">
            <a:extLst>
              <a:ext uri="{FF2B5EF4-FFF2-40B4-BE49-F238E27FC236}">
                <a16:creationId xmlns:a16="http://schemas.microsoft.com/office/drawing/2014/main" id="{71F12840-4D64-4E54-8087-8FB0D8773BF1}"/>
              </a:ext>
            </a:extLst>
          </p:cNvPr>
          <p:cNvSpPr/>
          <p:nvPr/>
        </p:nvSpPr>
        <p:spPr>
          <a:xfrm>
            <a:off x="6154354" y="6690386"/>
            <a:ext cx="3840357" cy="190099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30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7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3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</p:childTnLst>
        </p:cTn>
      </p:par>
    </p:tnLst>
    <p:bldLst>
      <p:bldP spid="124" grpId="0" animBg="1"/>
      <p:bldP spid="126" grpId="0" animBg="1"/>
      <p:bldP spid="125" grpId="0" animBg="1"/>
      <p:bldP spid="1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0F419A-2EAB-4BF0-AA34-BF41377A8582}"/>
              </a:ext>
            </a:extLst>
          </p:cNvPr>
          <p:cNvSpPr/>
          <p:nvPr/>
        </p:nvSpPr>
        <p:spPr>
          <a:xfrm>
            <a:off x="973093" y="2144464"/>
            <a:ext cx="8666921" cy="45903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A17EE6-EC45-41BF-A6D3-6EB64477659B}"/>
              </a:ext>
            </a:extLst>
          </p:cNvPr>
          <p:cNvSpPr/>
          <p:nvPr/>
        </p:nvSpPr>
        <p:spPr>
          <a:xfrm>
            <a:off x="982867" y="1059655"/>
            <a:ext cx="8666921" cy="1069373"/>
          </a:xfrm>
          <a:custGeom>
            <a:avLst/>
            <a:gdLst>
              <a:gd name="connsiteX0" fmla="*/ 0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0 w 8666921"/>
              <a:gd name="connsiteY4" fmla="*/ 0 h 914400"/>
              <a:gd name="connsiteX0" fmla="*/ 530087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530087 w 8666921"/>
              <a:gd name="connsiteY4" fmla="*/ 0 h 914400"/>
              <a:gd name="connsiteX0" fmla="*/ 530087 w 8666921"/>
              <a:gd name="connsiteY0" fmla="*/ 26505 h 940905"/>
              <a:gd name="connsiteX1" fmla="*/ 8070573 w 8666921"/>
              <a:gd name="connsiteY1" fmla="*/ 0 h 940905"/>
              <a:gd name="connsiteX2" fmla="*/ 8666921 w 8666921"/>
              <a:gd name="connsiteY2" fmla="*/ 940905 h 940905"/>
              <a:gd name="connsiteX3" fmla="*/ 0 w 8666921"/>
              <a:gd name="connsiteY3" fmla="*/ 940905 h 940905"/>
              <a:gd name="connsiteX4" fmla="*/ 530087 w 8666921"/>
              <a:gd name="connsiteY4" fmla="*/ 26505 h 940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66921" h="940905">
                <a:moveTo>
                  <a:pt x="530087" y="26505"/>
                </a:moveTo>
                <a:lnTo>
                  <a:pt x="8070573" y="0"/>
                </a:lnTo>
                <a:lnTo>
                  <a:pt x="8666921" y="940905"/>
                </a:lnTo>
                <a:lnTo>
                  <a:pt x="0" y="940905"/>
                </a:lnTo>
                <a:lnTo>
                  <a:pt x="530087" y="26505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AD6CD8E-DE11-4EEA-B772-CFF4857B4B90}"/>
              </a:ext>
            </a:extLst>
          </p:cNvPr>
          <p:cNvSpPr/>
          <p:nvPr/>
        </p:nvSpPr>
        <p:spPr>
          <a:xfrm>
            <a:off x="1431234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5D30980-718E-4568-BDD5-099A0489699F}"/>
              </a:ext>
            </a:extLst>
          </p:cNvPr>
          <p:cNvSpPr/>
          <p:nvPr/>
        </p:nvSpPr>
        <p:spPr>
          <a:xfrm>
            <a:off x="5486398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C2782FE-BE2B-440B-8B00-18429624FDA8}"/>
              </a:ext>
            </a:extLst>
          </p:cNvPr>
          <p:cNvSpPr/>
          <p:nvPr/>
        </p:nvSpPr>
        <p:spPr>
          <a:xfrm>
            <a:off x="7626624" y="2329072"/>
            <a:ext cx="1742663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EE73584-72E5-4A0D-ABCC-C50963569333}"/>
              </a:ext>
            </a:extLst>
          </p:cNvPr>
          <p:cNvSpPr/>
          <p:nvPr/>
        </p:nvSpPr>
        <p:spPr>
          <a:xfrm>
            <a:off x="3467928" y="2329072"/>
            <a:ext cx="1634986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FE5C09F-E429-4093-A5B1-123DCA6AD3D1}"/>
              </a:ext>
            </a:extLst>
          </p:cNvPr>
          <p:cNvSpPr/>
          <p:nvPr/>
        </p:nvSpPr>
        <p:spPr>
          <a:xfrm>
            <a:off x="1004683" y="6104216"/>
            <a:ext cx="8666921" cy="60469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zpoždění 20">
            <a:extLst>
              <a:ext uri="{FF2B5EF4-FFF2-40B4-BE49-F238E27FC236}">
                <a16:creationId xmlns:a16="http://schemas.microsoft.com/office/drawing/2014/main" id="{AB2BE3D5-B839-46E2-ACA8-8462CBD7B923}"/>
              </a:ext>
            </a:extLst>
          </p:cNvPr>
          <p:cNvSpPr/>
          <p:nvPr/>
        </p:nvSpPr>
        <p:spPr>
          <a:xfrm rot="16200000">
            <a:off x="4653166" y="5191934"/>
            <a:ext cx="1468485" cy="1562684"/>
          </a:xfrm>
          <a:prstGeom prst="flowChartDelay">
            <a:avLst/>
          </a:prstGeom>
          <a:blipFill>
            <a:blip r:embed="rId3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8E928D68-1F1E-41AC-8363-B4BFCFFCDCBE}"/>
              </a:ext>
            </a:extLst>
          </p:cNvPr>
          <p:cNvSpPr/>
          <p:nvPr/>
        </p:nvSpPr>
        <p:spPr>
          <a:xfrm>
            <a:off x="1033668" y="4384122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B700AF3-6FE8-459A-9B77-8588AB686B6C}"/>
              </a:ext>
            </a:extLst>
          </p:cNvPr>
          <p:cNvSpPr/>
          <p:nvPr/>
        </p:nvSpPr>
        <p:spPr>
          <a:xfrm>
            <a:off x="2849217" y="834887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2CD498BB-470B-4B49-A40E-3C3F8315A8CB}"/>
              </a:ext>
            </a:extLst>
          </p:cNvPr>
          <p:cNvSpPr/>
          <p:nvPr/>
        </p:nvSpPr>
        <p:spPr>
          <a:xfrm>
            <a:off x="7351165" y="843855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9811B15C-31AA-4B90-90FF-5EB78DFB1F8B}"/>
              </a:ext>
            </a:extLst>
          </p:cNvPr>
          <p:cNvCxnSpPr>
            <a:cxnSpLocks/>
            <a:endCxn id="3" idx="0"/>
          </p:cNvCxnSpPr>
          <p:nvPr/>
        </p:nvCxnSpPr>
        <p:spPr>
          <a:xfrm>
            <a:off x="1512954" y="413555"/>
            <a:ext cx="0" cy="6762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4CF4979-9B8A-4D20-A974-2F43867C0B27}"/>
              </a:ext>
            </a:extLst>
          </p:cNvPr>
          <p:cNvCxnSpPr>
            <a:cxnSpLocks/>
          </p:cNvCxnSpPr>
          <p:nvPr/>
        </p:nvCxnSpPr>
        <p:spPr>
          <a:xfrm>
            <a:off x="9110870" y="414072"/>
            <a:ext cx="0" cy="672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1" name="Obrázek 30">
            <a:extLst>
              <a:ext uri="{FF2B5EF4-FFF2-40B4-BE49-F238E27FC236}">
                <a16:creationId xmlns:a16="http://schemas.microsoft.com/office/drawing/2014/main" id="{2ED578EA-24E9-4DD2-B988-B8F492785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569" y="279223"/>
            <a:ext cx="1644080" cy="782680"/>
          </a:xfrm>
          <a:prstGeom prst="rect">
            <a:avLst/>
          </a:prstGeom>
        </p:spPr>
      </p:pic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704632D7-5C14-4DCD-996A-BDF058011147}"/>
              </a:ext>
            </a:extLst>
          </p:cNvPr>
          <p:cNvCxnSpPr/>
          <p:nvPr/>
        </p:nvCxnSpPr>
        <p:spPr>
          <a:xfrm>
            <a:off x="5486398" y="728870"/>
            <a:ext cx="0" cy="6758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C7A05D3E-5F43-4DC5-B38F-7B0D548BC7FF}"/>
              </a:ext>
            </a:extLst>
          </p:cNvPr>
          <p:cNvGrpSpPr/>
          <p:nvPr/>
        </p:nvGrpSpPr>
        <p:grpSpPr>
          <a:xfrm>
            <a:off x="8059622" y="1103451"/>
            <a:ext cx="1140060" cy="834826"/>
            <a:chOff x="10053059" y="776360"/>
            <a:chExt cx="1567409" cy="1239059"/>
          </a:xfrm>
        </p:grpSpPr>
        <p:sp>
          <p:nvSpPr>
            <p:cNvPr id="34" name="Vývojový diagram: zpoždění 33">
              <a:extLst>
                <a:ext uri="{FF2B5EF4-FFF2-40B4-BE49-F238E27FC236}">
                  <a16:creationId xmlns:a16="http://schemas.microsoft.com/office/drawing/2014/main" id="{565F1B73-8A34-406F-8D56-246C95721CC3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zpoždění 34">
              <a:extLst>
                <a:ext uri="{FF2B5EF4-FFF2-40B4-BE49-F238E27FC236}">
                  <a16:creationId xmlns:a16="http://schemas.microsoft.com/office/drawing/2014/main" id="{7E71C066-B770-452A-A8AC-A830E6BC5676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zpoždění 35">
              <a:extLst>
                <a:ext uri="{FF2B5EF4-FFF2-40B4-BE49-F238E27FC236}">
                  <a16:creationId xmlns:a16="http://schemas.microsoft.com/office/drawing/2014/main" id="{B1AB69FA-61DA-4F4F-8C33-E807ABB605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zpoždění 36">
              <a:extLst>
                <a:ext uri="{FF2B5EF4-FFF2-40B4-BE49-F238E27FC236}">
                  <a16:creationId xmlns:a16="http://schemas.microsoft.com/office/drawing/2014/main" id="{9BD628DA-B638-459B-AB3A-90CA68CDC5B5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zpoždění 37">
              <a:extLst>
                <a:ext uri="{FF2B5EF4-FFF2-40B4-BE49-F238E27FC236}">
                  <a16:creationId xmlns:a16="http://schemas.microsoft.com/office/drawing/2014/main" id="{A852A754-F208-4849-B7D1-0910F381453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zpoždění 38">
              <a:extLst>
                <a:ext uri="{FF2B5EF4-FFF2-40B4-BE49-F238E27FC236}">
                  <a16:creationId xmlns:a16="http://schemas.microsoft.com/office/drawing/2014/main" id="{2637757C-C181-4820-ACEA-FECFF7742164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zpoždění 39">
              <a:extLst>
                <a:ext uri="{FF2B5EF4-FFF2-40B4-BE49-F238E27FC236}">
                  <a16:creationId xmlns:a16="http://schemas.microsoft.com/office/drawing/2014/main" id="{430404B8-A346-4BED-91C7-671B68AB269B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zpoždění 40">
              <a:extLst>
                <a:ext uri="{FF2B5EF4-FFF2-40B4-BE49-F238E27FC236}">
                  <a16:creationId xmlns:a16="http://schemas.microsoft.com/office/drawing/2014/main" id="{60D3AC26-3E3E-4C6D-8CDE-56F5CB90402F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zpoždění 41">
              <a:extLst>
                <a:ext uri="{FF2B5EF4-FFF2-40B4-BE49-F238E27FC236}">
                  <a16:creationId xmlns:a16="http://schemas.microsoft.com/office/drawing/2014/main" id="{F22DBD94-2CE8-42D8-8A40-BA203F10C809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zpoždění 42">
              <a:extLst>
                <a:ext uri="{FF2B5EF4-FFF2-40B4-BE49-F238E27FC236}">
                  <a16:creationId xmlns:a16="http://schemas.microsoft.com/office/drawing/2014/main" id="{1BD55A0F-93B8-474A-9DF3-B63ADF98D34D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zpoždění 43">
              <a:extLst>
                <a:ext uri="{FF2B5EF4-FFF2-40B4-BE49-F238E27FC236}">
                  <a16:creationId xmlns:a16="http://schemas.microsoft.com/office/drawing/2014/main" id="{0889FE3A-E801-4618-8F11-E0B919D7B7DA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zpoždění 44">
              <a:extLst>
                <a:ext uri="{FF2B5EF4-FFF2-40B4-BE49-F238E27FC236}">
                  <a16:creationId xmlns:a16="http://schemas.microsoft.com/office/drawing/2014/main" id="{7D747AA2-1FC6-47DF-8A9E-A584765AE69C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zpoždění 45">
              <a:extLst>
                <a:ext uri="{FF2B5EF4-FFF2-40B4-BE49-F238E27FC236}">
                  <a16:creationId xmlns:a16="http://schemas.microsoft.com/office/drawing/2014/main" id="{1D3D3C01-3F94-4B43-82AD-38B47ACD666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zpoždění 46">
              <a:extLst>
                <a:ext uri="{FF2B5EF4-FFF2-40B4-BE49-F238E27FC236}">
                  <a16:creationId xmlns:a16="http://schemas.microsoft.com/office/drawing/2014/main" id="{40E7BB53-BD5C-48EF-88A2-8BEEAAA2B7F9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zpoždění 47">
              <a:extLst>
                <a:ext uri="{FF2B5EF4-FFF2-40B4-BE49-F238E27FC236}">
                  <a16:creationId xmlns:a16="http://schemas.microsoft.com/office/drawing/2014/main" id="{77BC0F96-CC78-449B-818E-CAC0B511F49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zpoždění 48">
              <a:extLst>
                <a:ext uri="{FF2B5EF4-FFF2-40B4-BE49-F238E27FC236}">
                  <a16:creationId xmlns:a16="http://schemas.microsoft.com/office/drawing/2014/main" id="{8224B799-9411-4ECC-8D77-FB0A9FB75848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zpoždění 49">
              <a:extLst>
                <a:ext uri="{FF2B5EF4-FFF2-40B4-BE49-F238E27FC236}">
                  <a16:creationId xmlns:a16="http://schemas.microsoft.com/office/drawing/2014/main" id="{3109E37A-2131-4D16-8FFA-5E8A669E021C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zpoždění 50">
              <a:extLst>
                <a:ext uri="{FF2B5EF4-FFF2-40B4-BE49-F238E27FC236}">
                  <a16:creationId xmlns:a16="http://schemas.microsoft.com/office/drawing/2014/main" id="{1FB01C25-5F43-44E4-B3B3-08B4E3F520E9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ývojový diagram: zpoždění 51">
              <a:extLst>
                <a:ext uri="{FF2B5EF4-FFF2-40B4-BE49-F238E27FC236}">
                  <a16:creationId xmlns:a16="http://schemas.microsoft.com/office/drawing/2014/main" id="{B7C4AC03-95CB-496F-B697-B49A6370A821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zpoždění 52">
              <a:extLst>
                <a:ext uri="{FF2B5EF4-FFF2-40B4-BE49-F238E27FC236}">
                  <a16:creationId xmlns:a16="http://schemas.microsoft.com/office/drawing/2014/main" id="{B8B32117-0F76-405D-BE78-BACD6CFBD3C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1480D0B9-56D2-4F15-842F-D68C45DD22AA}"/>
              </a:ext>
            </a:extLst>
          </p:cNvPr>
          <p:cNvGrpSpPr/>
          <p:nvPr/>
        </p:nvGrpSpPr>
        <p:grpSpPr>
          <a:xfrm>
            <a:off x="3614810" y="1126310"/>
            <a:ext cx="1140060" cy="834826"/>
            <a:chOff x="10053059" y="776360"/>
            <a:chExt cx="1567409" cy="1239059"/>
          </a:xfrm>
        </p:grpSpPr>
        <p:sp>
          <p:nvSpPr>
            <p:cNvPr id="56" name="Vývojový diagram: zpoždění 55">
              <a:extLst>
                <a:ext uri="{FF2B5EF4-FFF2-40B4-BE49-F238E27FC236}">
                  <a16:creationId xmlns:a16="http://schemas.microsoft.com/office/drawing/2014/main" id="{488B6375-02D8-452B-875C-E2DE4B9CB4DF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zpoždění 56">
              <a:extLst>
                <a:ext uri="{FF2B5EF4-FFF2-40B4-BE49-F238E27FC236}">
                  <a16:creationId xmlns:a16="http://schemas.microsoft.com/office/drawing/2014/main" id="{61AA6BB3-862F-4594-B491-05D9C0BAC19A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zpoždění 57">
              <a:extLst>
                <a:ext uri="{FF2B5EF4-FFF2-40B4-BE49-F238E27FC236}">
                  <a16:creationId xmlns:a16="http://schemas.microsoft.com/office/drawing/2014/main" id="{7E9231B3-9241-41F2-AB9B-CD173E21AD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zpoždění 58">
              <a:extLst>
                <a:ext uri="{FF2B5EF4-FFF2-40B4-BE49-F238E27FC236}">
                  <a16:creationId xmlns:a16="http://schemas.microsoft.com/office/drawing/2014/main" id="{A7D3FC5B-8A08-439D-A3E4-8C774E470A5C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zpoždění 59">
              <a:extLst>
                <a:ext uri="{FF2B5EF4-FFF2-40B4-BE49-F238E27FC236}">
                  <a16:creationId xmlns:a16="http://schemas.microsoft.com/office/drawing/2014/main" id="{865C0E86-374F-44C4-B1CE-A15B75A35F4A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zpoždění 60">
              <a:extLst>
                <a:ext uri="{FF2B5EF4-FFF2-40B4-BE49-F238E27FC236}">
                  <a16:creationId xmlns:a16="http://schemas.microsoft.com/office/drawing/2014/main" id="{DF6A4366-9FC0-43A7-9410-3C741E11C20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zpoždění 61">
              <a:extLst>
                <a:ext uri="{FF2B5EF4-FFF2-40B4-BE49-F238E27FC236}">
                  <a16:creationId xmlns:a16="http://schemas.microsoft.com/office/drawing/2014/main" id="{59545283-69A5-4762-A994-4E972C9E1471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zpoždění 62">
              <a:extLst>
                <a:ext uri="{FF2B5EF4-FFF2-40B4-BE49-F238E27FC236}">
                  <a16:creationId xmlns:a16="http://schemas.microsoft.com/office/drawing/2014/main" id="{6B50E30C-DD5F-403F-934A-2CEF88FE0C20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zpoždění 63">
              <a:extLst>
                <a:ext uri="{FF2B5EF4-FFF2-40B4-BE49-F238E27FC236}">
                  <a16:creationId xmlns:a16="http://schemas.microsoft.com/office/drawing/2014/main" id="{FDD91E99-A20C-457A-A9AC-D37F1867EDF7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zpoždění 64">
              <a:extLst>
                <a:ext uri="{FF2B5EF4-FFF2-40B4-BE49-F238E27FC236}">
                  <a16:creationId xmlns:a16="http://schemas.microsoft.com/office/drawing/2014/main" id="{FC643071-4014-4BD9-BC0D-87E1EB94990E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zpoždění 65">
              <a:extLst>
                <a:ext uri="{FF2B5EF4-FFF2-40B4-BE49-F238E27FC236}">
                  <a16:creationId xmlns:a16="http://schemas.microsoft.com/office/drawing/2014/main" id="{CD03375A-6A79-4A06-9DC1-000AC4342CBE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zpoždění 66">
              <a:extLst>
                <a:ext uri="{FF2B5EF4-FFF2-40B4-BE49-F238E27FC236}">
                  <a16:creationId xmlns:a16="http://schemas.microsoft.com/office/drawing/2014/main" id="{A0E89589-1F80-4974-9A57-1DA590C440B7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zpoždění 67">
              <a:extLst>
                <a:ext uri="{FF2B5EF4-FFF2-40B4-BE49-F238E27FC236}">
                  <a16:creationId xmlns:a16="http://schemas.microsoft.com/office/drawing/2014/main" id="{9440C34F-C911-4798-8B1B-2F426B4DB9AC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zpoždění 68">
              <a:extLst>
                <a:ext uri="{FF2B5EF4-FFF2-40B4-BE49-F238E27FC236}">
                  <a16:creationId xmlns:a16="http://schemas.microsoft.com/office/drawing/2014/main" id="{B42C9277-FAB5-4047-8151-07FCF725F6B0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zpoždění 69">
              <a:extLst>
                <a:ext uri="{FF2B5EF4-FFF2-40B4-BE49-F238E27FC236}">
                  <a16:creationId xmlns:a16="http://schemas.microsoft.com/office/drawing/2014/main" id="{4399A01E-2E57-4554-9E3A-1395F19AFDA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zpoždění 70">
              <a:extLst>
                <a:ext uri="{FF2B5EF4-FFF2-40B4-BE49-F238E27FC236}">
                  <a16:creationId xmlns:a16="http://schemas.microsoft.com/office/drawing/2014/main" id="{C2801742-76C1-4D00-AE52-914143B3A18A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zpoždění 71">
              <a:extLst>
                <a:ext uri="{FF2B5EF4-FFF2-40B4-BE49-F238E27FC236}">
                  <a16:creationId xmlns:a16="http://schemas.microsoft.com/office/drawing/2014/main" id="{0A5A2870-39D6-4B0B-944E-71912F913D91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zpoždění 72">
              <a:extLst>
                <a:ext uri="{FF2B5EF4-FFF2-40B4-BE49-F238E27FC236}">
                  <a16:creationId xmlns:a16="http://schemas.microsoft.com/office/drawing/2014/main" id="{FFDD6757-4407-4416-ADA2-4A0769B62F51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zpoždění 73">
              <a:extLst>
                <a:ext uri="{FF2B5EF4-FFF2-40B4-BE49-F238E27FC236}">
                  <a16:creationId xmlns:a16="http://schemas.microsoft.com/office/drawing/2014/main" id="{1E8B594D-A5F8-4357-AEA9-1B7158722E32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zpoždění 74">
              <a:extLst>
                <a:ext uri="{FF2B5EF4-FFF2-40B4-BE49-F238E27FC236}">
                  <a16:creationId xmlns:a16="http://schemas.microsoft.com/office/drawing/2014/main" id="{3AAA5F7B-D0AC-4EB8-883A-F57FF4CA69DB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>
            <a:extLst>
              <a:ext uri="{FF2B5EF4-FFF2-40B4-BE49-F238E27FC236}">
                <a16:creationId xmlns:a16="http://schemas.microsoft.com/office/drawing/2014/main" id="{BDAF8D87-A530-478F-AE74-734A4D87A42C}"/>
              </a:ext>
            </a:extLst>
          </p:cNvPr>
          <p:cNvGrpSpPr/>
          <p:nvPr/>
        </p:nvGrpSpPr>
        <p:grpSpPr>
          <a:xfrm>
            <a:off x="1554093" y="1142551"/>
            <a:ext cx="1140060" cy="834826"/>
            <a:chOff x="10053059" y="776360"/>
            <a:chExt cx="1567409" cy="1239059"/>
          </a:xfrm>
        </p:grpSpPr>
        <p:sp>
          <p:nvSpPr>
            <p:cNvPr id="77" name="Vývojový diagram: zpoždění 76">
              <a:extLst>
                <a:ext uri="{FF2B5EF4-FFF2-40B4-BE49-F238E27FC236}">
                  <a16:creationId xmlns:a16="http://schemas.microsoft.com/office/drawing/2014/main" id="{C433B0A6-2209-464F-9A35-9F5D495CD0D6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ývojový diagram: zpoždění 77">
              <a:extLst>
                <a:ext uri="{FF2B5EF4-FFF2-40B4-BE49-F238E27FC236}">
                  <a16:creationId xmlns:a16="http://schemas.microsoft.com/office/drawing/2014/main" id="{F2561C0A-FB2C-4A74-9887-E49599760D9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ývojový diagram: zpoždění 78">
              <a:extLst>
                <a:ext uri="{FF2B5EF4-FFF2-40B4-BE49-F238E27FC236}">
                  <a16:creationId xmlns:a16="http://schemas.microsoft.com/office/drawing/2014/main" id="{BF604B73-99CB-42ED-B934-B320ECA1E146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ývojový diagram: zpoždění 79">
              <a:extLst>
                <a:ext uri="{FF2B5EF4-FFF2-40B4-BE49-F238E27FC236}">
                  <a16:creationId xmlns:a16="http://schemas.microsoft.com/office/drawing/2014/main" id="{3BB99031-7FA0-434C-A9D0-C6DB3BE60BC6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ývojový diagram: zpoždění 80">
              <a:extLst>
                <a:ext uri="{FF2B5EF4-FFF2-40B4-BE49-F238E27FC236}">
                  <a16:creationId xmlns:a16="http://schemas.microsoft.com/office/drawing/2014/main" id="{A067E5C7-7B28-46A9-B577-BE4549730CE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ývojový diagram: zpoždění 81">
              <a:extLst>
                <a:ext uri="{FF2B5EF4-FFF2-40B4-BE49-F238E27FC236}">
                  <a16:creationId xmlns:a16="http://schemas.microsoft.com/office/drawing/2014/main" id="{B3F10885-5167-4253-8B87-7B4292D028A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ývojový diagram: zpoždění 82">
              <a:extLst>
                <a:ext uri="{FF2B5EF4-FFF2-40B4-BE49-F238E27FC236}">
                  <a16:creationId xmlns:a16="http://schemas.microsoft.com/office/drawing/2014/main" id="{7359A9F9-0FBA-4F1E-8281-C8664003B0D6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ývojový diagram: zpoždění 83">
              <a:extLst>
                <a:ext uri="{FF2B5EF4-FFF2-40B4-BE49-F238E27FC236}">
                  <a16:creationId xmlns:a16="http://schemas.microsoft.com/office/drawing/2014/main" id="{40EB24DE-1361-433A-AE31-42BADF8CEEB9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zpoždění 84">
              <a:extLst>
                <a:ext uri="{FF2B5EF4-FFF2-40B4-BE49-F238E27FC236}">
                  <a16:creationId xmlns:a16="http://schemas.microsoft.com/office/drawing/2014/main" id="{DA632D0D-E5F6-4F07-AA39-134A1D9D38C5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zpoždění 85">
              <a:extLst>
                <a:ext uri="{FF2B5EF4-FFF2-40B4-BE49-F238E27FC236}">
                  <a16:creationId xmlns:a16="http://schemas.microsoft.com/office/drawing/2014/main" id="{057DD71D-1136-461F-9AA6-6D1BC4D956B9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zpoždění 86">
              <a:extLst>
                <a:ext uri="{FF2B5EF4-FFF2-40B4-BE49-F238E27FC236}">
                  <a16:creationId xmlns:a16="http://schemas.microsoft.com/office/drawing/2014/main" id="{E414FBD3-6DCA-43E3-9C07-E360D1A48067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zpoždění 87">
              <a:extLst>
                <a:ext uri="{FF2B5EF4-FFF2-40B4-BE49-F238E27FC236}">
                  <a16:creationId xmlns:a16="http://schemas.microsoft.com/office/drawing/2014/main" id="{A56419C5-9511-4142-8746-C5D752D25855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zpoždění 88">
              <a:extLst>
                <a:ext uri="{FF2B5EF4-FFF2-40B4-BE49-F238E27FC236}">
                  <a16:creationId xmlns:a16="http://schemas.microsoft.com/office/drawing/2014/main" id="{424FA4FE-49CA-4E77-9A08-F29FB0A00312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zpoždění 89">
              <a:extLst>
                <a:ext uri="{FF2B5EF4-FFF2-40B4-BE49-F238E27FC236}">
                  <a16:creationId xmlns:a16="http://schemas.microsoft.com/office/drawing/2014/main" id="{D838F6A0-8C22-4E19-AF8E-A6696C2C09DC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zpoždění 90">
              <a:extLst>
                <a:ext uri="{FF2B5EF4-FFF2-40B4-BE49-F238E27FC236}">
                  <a16:creationId xmlns:a16="http://schemas.microsoft.com/office/drawing/2014/main" id="{E0D9AEDC-4219-4206-BC75-D353183E0788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ývojový diagram: zpoždění 91">
              <a:extLst>
                <a:ext uri="{FF2B5EF4-FFF2-40B4-BE49-F238E27FC236}">
                  <a16:creationId xmlns:a16="http://schemas.microsoft.com/office/drawing/2014/main" id="{3BE96F47-408E-4989-975C-0DC05B82B756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ývojový diagram: zpoždění 92">
              <a:extLst>
                <a:ext uri="{FF2B5EF4-FFF2-40B4-BE49-F238E27FC236}">
                  <a16:creationId xmlns:a16="http://schemas.microsoft.com/office/drawing/2014/main" id="{CB4A5669-94A6-4E6E-9042-4DCF6EB04D24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ývojový diagram: zpoždění 93">
              <a:extLst>
                <a:ext uri="{FF2B5EF4-FFF2-40B4-BE49-F238E27FC236}">
                  <a16:creationId xmlns:a16="http://schemas.microsoft.com/office/drawing/2014/main" id="{8FA505E9-B0FD-443B-82AD-9E3C42249D15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zpoždění 94">
              <a:extLst>
                <a:ext uri="{FF2B5EF4-FFF2-40B4-BE49-F238E27FC236}">
                  <a16:creationId xmlns:a16="http://schemas.microsoft.com/office/drawing/2014/main" id="{9282DA23-1399-48FB-A1D3-7EF4322E8C67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ývojový diagram: zpoždění 95">
              <a:extLst>
                <a:ext uri="{FF2B5EF4-FFF2-40B4-BE49-F238E27FC236}">
                  <a16:creationId xmlns:a16="http://schemas.microsoft.com/office/drawing/2014/main" id="{56A6D14F-13B0-4B44-AB1E-6295F6B5E645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7" name="Skupina 96">
            <a:extLst>
              <a:ext uri="{FF2B5EF4-FFF2-40B4-BE49-F238E27FC236}">
                <a16:creationId xmlns:a16="http://schemas.microsoft.com/office/drawing/2014/main" id="{4859814A-286E-4014-8B66-9AB8C5E7854E}"/>
              </a:ext>
            </a:extLst>
          </p:cNvPr>
          <p:cNvGrpSpPr/>
          <p:nvPr/>
        </p:nvGrpSpPr>
        <p:grpSpPr>
          <a:xfrm>
            <a:off x="6095748" y="1096590"/>
            <a:ext cx="1140060" cy="834826"/>
            <a:chOff x="10053059" y="776360"/>
            <a:chExt cx="1567409" cy="1239059"/>
          </a:xfrm>
        </p:grpSpPr>
        <p:sp>
          <p:nvSpPr>
            <p:cNvPr id="98" name="Vývojový diagram: zpoždění 97">
              <a:extLst>
                <a:ext uri="{FF2B5EF4-FFF2-40B4-BE49-F238E27FC236}">
                  <a16:creationId xmlns:a16="http://schemas.microsoft.com/office/drawing/2014/main" id="{B65D3AE6-43B0-47AF-BCC5-9B483743D28A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ývojový diagram: zpoždění 98">
              <a:extLst>
                <a:ext uri="{FF2B5EF4-FFF2-40B4-BE49-F238E27FC236}">
                  <a16:creationId xmlns:a16="http://schemas.microsoft.com/office/drawing/2014/main" id="{975CB5B9-37FB-4AE6-8E95-A413930967A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ývojový diagram: zpoždění 99">
              <a:extLst>
                <a:ext uri="{FF2B5EF4-FFF2-40B4-BE49-F238E27FC236}">
                  <a16:creationId xmlns:a16="http://schemas.microsoft.com/office/drawing/2014/main" id="{DFC61D4C-6C7D-423E-B5C2-E94591865020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zpoždění 100">
              <a:extLst>
                <a:ext uri="{FF2B5EF4-FFF2-40B4-BE49-F238E27FC236}">
                  <a16:creationId xmlns:a16="http://schemas.microsoft.com/office/drawing/2014/main" id="{95583646-787D-420F-8354-DB0860CF7940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zpoždění 101">
              <a:extLst>
                <a:ext uri="{FF2B5EF4-FFF2-40B4-BE49-F238E27FC236}">
                  <a16:creationId xmlns:a16="http://schemas.microsoft.com/office/drawing/2014/main" id="{065746EB-0226-4DC3-81EF-B63822728285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zpoždění 102">
              <a:extLst>
                <a:ext uri="{FF2B5EF4-FFF2-40B4-BE49-F238E27FC236}">
                  <a16:creationId xmlns:a16="http://schemas.microsoft.com/office/drawing/2014/main" id="{00B08FF8-878B-4247-8EA8-13983298B477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zpoždění 103">
              <a:extLst>
                <a:ext uri="{FF2B5EF4-FFF2-40B4-BE49-F238E27FC236}">
                  <a16:creationId xmlns:a16="http://schemas.microsoft.com/office/drawing/2014/main" id="{4F2DF82A-98C6-4D32-865D-E70C443354A7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zpoždění 104">
              <a:extLst>
                <a:ext uri="{FF2B5EF4-FFF2-40B4-BE49-F238E27FC236}">
                  <a16:creationId xmlns:a16="http://schemas.microsoft.com/office/drawing/2014/main" id="{2351D304-DA16-4C6C-AA98-2B5472DF906D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zpoždění 105">
              <a:extLst>
                <a:ext uri="{FF2B5EF4-FFF2-40B4-BE49-F238E27FC236}">
                  <a16:creationId xmlns:a16="http://schemas.microsoft.com/office/drawing/2014/main" id="{FCC1600D-4633-4DE1-8CC8-DB98090E73AD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zpoždění 106">
              <a:extLst>
                <a:ext uri="{FF2B5EF4-FFF2-40B4-BE49-F238E27FC236}">
                  <a16:creationId xmlns:a16="http://schemas.microsoft.com/office/drawing/2014/main" id="{845DD1E3-AE31-461A-BF6D-69462149556B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Vývojový diagram: zpoždění 107">
              <a:extLst>
                <a:ext uri="{FF2B5EF4-FFF2-40B4-BE49-F238E27FC236}">
                  <a16:creationId xmlns:a16="http://schemas.microsoft.com/office/drawing/2014/main" id="{91A056F0-A489-4D0B-869F-0638ACF93E20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Vývojový diagram: zpoždění 108">
              <a:extLst>
                <a:ext uri="{FF2B5EF4-FFF2-40B4-BE49-F238E27FC236}">
                  <a16:creationId xmlns:a16="http://schemas.microsoft.com/office/drawing/2014/main" id="{F4C030DA-DDE3-47F5-B74E-DF2AEF21F0E6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ývojový diagram: zpoždění 109">
              <a:extLst>
                <a:ext uri="{FF2B5EF4-FFF2-40B4-BE49-F238E27FC236}">
                  <a16:creationId xmlns:a16="http://schemas.microsoft.com/office/drawing/2014/main" id="{B32C61F0-E96E-486B-B8BC-1B346008AD7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ývojový diagram: zpoždění 110">
              <a:extLst>
                <a:ext uri="{FF2B5EF4-FFF2-40B4-BE49-F238E27FC236}">
                  <a16:creationId xmlns:a16="http://schemas.microsoft.com/office/drawing/2014/main" id="{DEF1A273-936A-4483-AA65-1F2A86ED71CB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ývojový diagram: zpoždění 111">
              <a:extLst>
                <a:ext uri="{FF2B5EF4-FFF2-40B4-BE49-F238E27FC236}">
                  <a16:creationId xmlns:a16="http://schemas.microsoft.com/office/drawing/2014/main" id="{6CFD6EAB-D179-4726-A98A-C964D7EBB235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Vývojový diagram: zpoždění 112">
              <a:extLst>
                <a:ext uri="{FF2B5EF4-FFF2-40B4-BE49-F238E27FC236}">
                  <a16:creationId xmlns:a16="http://schemas.microsoft.com/office/drawing/2014/main" id="{1D92D098-C0E4-4542-9BDD-EF5F065F96A2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Vývojový diagram: zpoždění 113">
              <a:extLst>
                <a:ext uri="{FF2B5EF4-FFF2-40B4-BE49-F238E27FC236}">
                  <a16:creationId xmlns:a16="http://schemas.microsoft.com/office/drawing/2014/main" id="{8B084269-BB7A-4828-B6EB-ED8B4E6C46B7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Vývojový diagram: zpoždění 114">
              <a:extLst>
                <a:ext uri="{FF2B5EF4-FFF2-40B4-BE49-F238E27FC236}">
                  <a16:creationId xmlns:a16="http://schemas.microsoft.com/office/drawing/2014/main" id="{12E39104-1684-42D1-ABF4-6CB1FF84FF6E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Vývojový diagram: zpoždění 115">
              <a:extLst>
                <a:ext uri="{FF2B5EF4-FFF2-40B4-BE49-F238E27FC236}">
                  <a16:creationId xmlns:a16="http://schemas.microsoft.com/office/drawing/2014/main" id="{E8E4EEDF-E888-4928-8093-352356A2C563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ývojový diagram: zpoždění 116">
              <a:extLst>
                <a:ext uri="{FF2B5EF4-FFF2-40B4-BE49-F238E27FC236}">
                  <a16:creationId xmlns:a16="http://schemas.microsoft.com/office/drawing/2014/main" id="{5F49A73A-A5AA-4469-AFA1-7F2145EFB90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Obdélník 117">
            <a:extLst>
              <a:ext uri="{FF2B5EF4-FFF2-40B4-BE49-F238E27FC236}">
                <a16:creationId xmlns:a16="http://schemas.microsoft.com/office/drawing/2014/main" id="{9ABC02A1-2850-4E72-974E-112B88DD22C7}"/>
              </a:ext>
            </a:extLst>
          </p:cNvPr>
          <p:cNvSpPr/>
          <p:nvPr/>
        </p:nvSpPr>
        <p:spPr>
          <a:xfrm>
            <a:off x="5155297" y="1320091"/>
            <a:ext cx="600869" cy="508644"/>
          </a:xfrm>
          <a:custGeom>
            <a:avLst/>
            <a:gdLst>
              <a:gd name="connsiteX0" fmla="*/ 0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0 w 733710"/>
              <a:gd name="connsiteY4" fmla="*/ 0 h 714006"/>
              <a:gd name="connsiteX0" fmla="*/ 132522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  <a:gd name="connsiteX0" fmla="*/ 132522 w 733710"/>
              <a:gd name="connsiteY0" fmla="*/ 0 h 714006"/>
              <a:gd name="connsiteX1" fmla="*/ 654197 w 733710"/>
              <a:gd name="connsiteY1" fmla="*/ 13253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3710" h="714006">
                <a:moveTo>
                  <a:pt x="132522" y="0"/>
                </a:moveTo>
                <a:lnTo>
                  <a:pt x="654197" y="13253"/>
                </a:lnTo>
                <a:lnTo>
                  <a:pt x="733710" y="714006"/>
                </a:lnTo>
                <a:lnTo>
                  <a:pt x="0" y="714006"/>
                </a:lnTo>
                <a:lnTo>
                  <a:pt x="132522" y="0"/>
                </a:lnTo>
                <a:close/>
              </a:path>
            </a:pathLst>
          </a:cu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F65E95B-C7EC-4CB9-B34F-0E8DB530B3B3}"/>
              </a:ext>
            </a:extLst>
          </p:cNvPr>
          <p:cNvSpPr/>
          <p:nvPr/>
        </p:nvSpPr>
        <p:spPr>
          <a:xfrm>
            <a:off x="1456492" y="4107091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2D53BA7-B6E5-4701-87DB-9243E2D84A82}"/>
              </a:ext>
            </a:extLst>
          </p:cNvPr>
          <p:cNvSpPr/>
          <p:nvPr/>
        </p:nvSpPr>
        <p:spPr>
          <a:xfrm>
            <a:off x="3467928" y="4128640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2762029-92AC-4055-8513-ADB8473B2E01}"/>
              </a:ext>
            </a:extLst>
          </p:cNvPr>
          <p:cNvSpPr/>
          <p:nvPr/>
        </p:nvSpPr>
        <p:spPr>
          <a:xfrm>
            <a:off x="5543990" y="4100522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95FB88BE-B55B-4210-9CEF-C1311567B5C5}"/>
              </a:ext>
            </a:extLst>
          </p:cNvPr>
          <p:cNvSpPr/>
          <p:nvPr/>
        </p:nvSpPr>
        <p:spPr>
          <a:xfrm>
            <a:off x="7661357" y="410052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B412355-60BE-47B7-8FEC-C88A4985BB58}"/>
              </a:ext>
            </a:extLst>
          </p:cNvPr>
          <p:cNvSpPr/>
          <p:nvPr/>
        </p:nvSpPr>
        <p:spPr>
          <a:xfrm>
            <a:off x="2332777" y="6172330"/>
            <a:ext cx="696941" cy="471663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C5E0001-6514-4249-B9D0-7164D464B9B5}"/>
              </a:ext>
            </a:extLst>
          </p:cNvPr>
          <p:cNvSpPr/>
          <p:nvPr/>
        </p:nvSpPr>
        <p:spPr>
          <a:xfrm>
            <a:off x="7799418" y="6203267"/>
            <a:ext cx="654696" cy="480468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>
            <a:extLst>
              <a:ext uri="{FF2B5EF4-FFF2-40B4-BE49-F238E27FC236}">
                <a16:creationId xmlns:a16="http://schemas.microsoft.com/office/drawing/2014/main" id="{6E5C77FC-1B3B-47D0-827B-BB3E324C1BCE}"/>
              </a:ext>
            </a:extLst>
          </p:cNvPr>
          <p:cNvCxnSpPr>
            <a:endCxn id="5" idx="2"/>
          </p:cNvCxnSpPr>
          <p:nvPr/>
        </p:nvCxnSpPr>
        <p:spPr>
          <a:xfrm>
            <a:off x="2293887" y="2315813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>
            <a:extLst>
              <a:ext uri="{FF2B5EF4-FFF2-40B4-BE49-F238E27FC236}">
                <a16:creationId xmlns:a16="http://schemas.microsoft.com/office/drawing/2014/main" id="{0C9924EB-A309-4205-B29A-F77E132CBA30}"/>
              </a:ext>
            </a:extLst>
          </p:cNvPr>
          <p:cNvCxnSpPr/>
          <p:nvPr/>
        </p:nvCxnSpPr>
        <p:spPr>
          <a:xfrm>
            <a:off x="4273441" y="2330362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>
            <a:extLst>
              <a:ext uri="{FF2B5EF4-FFF2-40B4-BE49-F238E27FC236}">
                <a16:creationId xmlns:a16="http://schemas.microsoft.com/office/drawing/2014/main" id="{42304FC7-EAED-459F-867A-B7F75A910521}"/>
              </a:ext>
            </a:extLst>
          </p:cNvPr>
          <p:cNvCxnSpPr/>
          <p:nvPr/>
        </p:nvCxnSpPr>
        <p:spPr>
          <a:xfrm>
            <a:off x="6357729" y="2367575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>
            <a:extLst>
              <a:ext uri="{FF2B5EF4-FFF2-40B4-BE49-F238E27FC236}">
                <a16:creationId xmlns:a16="http://schemas.microsoft.com/office/drawing/2014/main" id="{A47C3FF5-DF55-47A5-8485-0166602B3E95}"/>
              </a:ext>
            </a:extLst>
          </p:cNvPr>
          <p:cNvCxnSpPr/>
          <p:nvPr/>
        </p:nvCxnSpPr>
        <p:spPr>
          <a:xfrm>
            <a:off x="8492668" y="2381446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>
            <a:extLst>
              <a:ext uri="{FF2B5EF4-FFF2-40B4-BE49-F238E27FC236}">
                <a16:creationId xmlns:a16="http://schemas.microsoft.com/office/drawing/2014/main" id="{AC7C38A3-4008-4A69-AB9E-19310A1C8DDB}"/>
              </a:ext>
            </a:extLst>
          </p:cNvPr>
          <p:cNvCxnSpPr/>
          <p:nvPr/>
        </p:nvCxnSpPr>
        <p:spPr>
          <a:xfrm>
            <a:off x="2293887" y="412863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>
            <a:extLst>
              <a:ext uri="{FF2B5EF4-FFF2-40B4-BE49-F238E27FC236}">
                <a16:creationId xmlns:a16="http://schemas.microsoft.com/office/drawing/2014/main" id="{9DDBB6C6-ECB8-492B-A44F-F484261D007D}"/>
              </a:ext>
            </a:extLst>
          </p:cNvPr>
          <p:cNvCxnSpPr/>
          <p:nvPr/>
        </p:nvCxnSpPr>
        <p:spPr>
          <a:xfrm>
            <a:off x="4345926" y="407759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>
            <a:extLst>
              <a:ext uri="{FF2B5EF4-FFF2-40B4-BE49-F238E27FC236}">
                <a16:creationId xmlns:a16="http://schemas.microsoft.com/office/drawing/2014/main" id="{FAB71E68-E0F9-4FEF-9F71-34BB1DC5E578}"/>
              </a:ext>
            </a:extLst>
          </p:cNvPr>
          <p:cNvCxnSpPr/>
          <p:nvPr/>
        </p:nvCxnSpPr>
        <p:spPr>
          <a:xfrm>
            <a:off x="6444234" y="4064307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>
            <a:extLst>
              <a:ext uri="{FF2B5EF4-FFF2-40B4-BE49-F238E27FC236}">
                <a16:creationId xmlns:a16="http://schemas.microsoft.com/office/drawing/2014/main" id="{562E7328-A1AE-4023-979C-206A061CBC7A}"/>
              </a:ext>
            </a:extLst>
          </p:cNvPr>
          <p:cNvCxnSpPr/>
          <p:nvPr/>
        </p:nvCxnSpPr>
        <p:spPr>
          <a:xfrm>
            <a:off x="8474788" y="410797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6" name="Obdélník 125">
            <a:extLst>
              <a:ext uri="{FF2B5EF4-FFF2-40B4-BE49-F238E27FC236}">
                <a16:creationId xmlns:a16="http://schemas.microsoft.com/office/drawing/2014/main" id="{C915AE7D-23FA-4D19-B828-03648964630C}"/>
              </a:ext>
            </a:extLst>
          </p:cNvPr>
          <p:cNvSpPr/>
          <p:nvPr/>
        </p:nvSpPr>
        <p:spPr>
          <a:xfrm>
            <a:off x="5550333" y="4107847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8" name="Skupina 157">
            <a:extLst>
              <a:ext uri="{FF2B5EF4-FFF2-40B4-BE49-F238E27FC236}">
                <a16:creationId xmlns:a16="http://schemas.microsoft.com/office/drawing/2014/main" id="{2A6EE536-C245-4A95-856E-94B214FC7A09}"/>
              </a:ext>
            </a:extLst>
          </p:cNvPr>
          <p:cNvGrpSpPr/>
          <p:nvPr/>
        </p:nvGrpSpPr>
        <p:grpSpPr>
          <a:xfrm>
            <a:off x="5988006" y="4670879"/>
            <a:ext cx="815926" cy="414450"/>
            <a:chOff x="5280074" y="3012242"/>
            <a:chExt cx="2322150" cy="2358521"/>
          </a:xfrm>
        </p:grpSpPr>
        <p:pic>
          <p:nvPicPr>
            <p:cNvPr id="159" name="Obrázek 158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1A0386F8-4921-4C76-A83A-91F317C46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0" name="Obrázek 159" descr="Obsah obrázku květina&#10;&#10;Popis byl vytvořen automaticky">
              <a:extLst>
                <a:ext uri="{FF2B5EF4-FFF2-40B4-BE49-F238E27FC236}">
                  <a16:creationId xmlns:a16="http://schemas.microsoft.com/office/drawing/2014/main" id="{8455E77D-9A93-49C4-A086-DEC44D92DF5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25" name="Obdélník 124">
            <a:extLst>
              <a:ext uri="{FF2B5EF4-FFF2-40B4-BE49-F238E27FC236}">
                <a16:creationId xmlns:a16="http://schemas.microsoft.com/office/drawing/2014/main" id="{60898E54-4B97-4045-AF8F-6A914F8C1697}"/>
              </a:ext>
            </a:extLst>
          </p:cNvPr>
          <p:cNvSpPr/>
          <p:nvPr/>
        </p:nvSpPr>
        <p:spPr>
          <a:xfrm>
            <a:off x="7676050" y="409865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5D8793F-9012-47AF-855A-C6F301DA0802}"/>
              </a:ext>
            </a:extLst>
          </p:cNvPr>
          <p:cNvGrpSpPr/>
          <p:nvPr/>
        </p:nvGrpSpPr>
        <p:grpSpPr>
          <a:xfrm>
            <a:off x="8098608" y="4670879"/>
            <a:ext cx="815926" cy="414450"/>
            <a:chOff x="5280074" y="3012242"/>
            <a:chExt cx="2322150" cy="2358521"/>
          </a:xfrm>
        </p:grpSpPr>
        <p:pic>
          <p:nvPicPr>
            <p:cNvPr id="162" name="Obrázek 161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C258A2C3-5533-4E9F-BC3A-B9D74A80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3" name="Obrázek 162" descr="Obsah obrázku květina&#10;&#10;Popis byl vytvořen automaticky">
              <a:extLst>
                <a:ext uri="{FF2B5EF4-FFF2-40B4-BE49-F238E27FC236}">
                  <a16:creationId xmlns:a16="http://schemas.microsoft.com/office/drawing/2014/main" id="{ED00D8B6-B135-4584-9414-55B8B9D7D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7D299E4F-17F7-4698-B55F-08958DE810E2}"/>
              </a:ext>
            </a:extLst>
          </p:cNvPr>
          <p:cNvCxnSpPr>
            <a:cxnSpLocks/>
            <a:stCxn id="21" idx="3"/>
            <a:endCxn id="21" idx="1"/>
          </p:cNvCxnSpPr>
          <p:nvPr/>
        </p:nvCxnSpPr>
        <p:spPr>
          <a:xfrm>
            <a:off x="5387409" y="5239034"/>
            <a:ext cx="0" cy="146848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Oblouk 166">
            <a:extLst>
              <a:ext uri="{FF2B5EF4-FFF2-40B4-BE49-F238E27FC236}">
                <a16:creationId xmlns:a16="http://schemas.microsoft.com/office/drawing/2014/main" id="{8595F6B5-BA66-4151-BB76-85E6B34553EF}"/>
              </a:ext>
            </a:extLst>
          </p:cNvPr>
          <p:cNvSpPr/>
          <p:nvPr/>
        </p:nvSpPr>
        <p:spPr>
          <a:xfrm>
            <a:off x="5498271" y="5957124"/>
            <a:ext cx="45719" cy="32120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lza 169">
            <a:extLst>
              <a:ext uri="{FF2B5EF4-FFF2-40B4-BE49-F238E27FC236}">
                <a16:creationId xmlns:a16="http://schemas.microsoft.com/office/drawing/2014/main" id="{CF1D163A-A357-47D4-8494-27F001AF24EA}"/>
              </a:ext>
            </a:extLst>
          </p:cNvPr>
          <p:cNvSpPr/>
          <p:nvPr/>
        </p:nvSpPr>
        <p:spPr>
          <a:xfrm rot="5400000" flipV="1">
            <a:off x="4668359" y="5466020"/>
            <a:ext cx="794173" cy="482217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za 169">
            <a:extLst>
              <a:ext uri="{FF2B5EF4-FFF2-40B4-BE49-F238E27FC236}">
                <a16:creationId xmlns:a16="http://schemas.microsoft.com/office/drawing/2014/main" id="{C4A1375B-9D5F-43C9-B0B7-E0A99D174323}"/>
              </a:ext>
            </a:extLst>
          </p:cNvPr>
          <p:cNvSpPr/>
          <p:nvPr/>
        </p:nvSpPr>
        <p:spPr>
          <a:xfrm rot="5233108">
            <a:off x="5383238" y="5442709"/>
            <a:ext cx="729883" cy="46914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E2743A71-7904-4C6D-B836-186EB184D948}"/>
              </a:ext>
            </a:extLst>
          </p:cNvPr>
          <p:cNvSpPr txBox="1"/>
          <p:nvPr/>
        </p:nvSpPr>
        <p:spPr>
          <a:xfrm>
            <a:off x="1858511" y="2373242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72 : 8</a:t>
            </a:r>
          </a:p>
        </p:txBody>
      </p: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A1F7F53B-C8E5-49E8-8F1D-D0417DFE0313}"/>
              </a:ext>
            </a:extLst>
          </p:cNvPr>
          <p:cNvGrpSpPr/>
          <p:nvPr/>
        </p:nvGrpSpPr>
        <p:grpSpPr>
          <a:xfrm>
            <a:off x="1808374" y="2889616"/>
            <a:ext cx="815926" cy="414450"/>
            <a:chOff x="5280074" y="3012242"/>
            <a:chExt cx="2322150" cy="2358521"/>
          </a:xfrm>
        </p:grpSpPr>
        <p:pic>
          <p:nvPicPr>
            <p:cNvPr id="141" name="Obrázek 140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406C9ABD-1060-4A61-8C2A-15C729658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2" name="Obrázek 141" descr="Obsah obrázku květina&#10;&#10;Popis byl vytvořen automaticky">
              <a:extLst>
                <a:ext uri="{FF2B5EF4-FFF2-40B4-BE49-F238E27FC236}">
                  <a16:creationId xmlns:a16="http://schemas.microsoft.com/office/drawing/2014/main" id="{6DF9A2FD-6B06-4191-A575-C3ED91081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49" name="Skupina 148">
            <a:extLst>
              <a:ext uri="{FF2B5EF4-FFF2-40B4-BE49-F238E27FC236}">
                <a16:creationId xmlns:a16="http://schemas.microsoft.com/office/drawing/2014/main" id="{2FAB6E99-D239-400E-B334-E25936239EBB}"/>
              </a:ext>
            </a:extLst>
          </p:cNvPr>
          <p:cNvGrpSpPr/>
          <p:nvPr/>
        </p:nvGrpSpPr>
        <p:grpSpPr>
          <a:xfrm>
            <a:off x="8083409" y="2937757"/>
            <a:ext cx="815926" cy="414450"/>
            <a:chOff x="5280074" y="3012242"/>
            <a:chExt cx="2322150" cy="2358521"/>
          </a:xfrm>
        </p:grpSpPr>
        <p:pic>
          <p:nvPicPr>
            <p:cNvPr id="150" name="Obrázek 149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D11D07C2-D901-405A-B85D-7AF2EFEA8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1" name="Obrázek 150" descr="Obsah obrázku květina&#10;&#10;Popis byl vytvořen automaticky">
              <a:extLst>
                <a:ext uri="{FF2B5EF4-FFF2-40B4-BE49-F238E27FC236}">
                  <a16:creationId xmlns:a16="http://schemas.microsoft.com/office/drawing/2014/main" id="{C670C155-0EB2-41E9-9EF8-27446165E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74" name="Obdélník 173">
            <a:extLst>
              <a:ext uri="{FF2B5EF4-FFF2-40B4-BE49-F238E27FC236}">
                <a16:creationId xmlns:a16="http://schemas.microsoft.com/office/drawing/2014/main" id="{54B4CD85-A806-4BAD-9A6C-D8538ACAB356}"/>
              </a:ext>
            </a:extLst>
          </p:cNvPr>
          <p:cNvSpPr/>
          <p:nvPr/>
        </p:nvSpPr>
        <p:spPr>
          <a:xfrm>
            <a:off x="10038711" y="34544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75" name="Obdélník 174">
            <a:extLst>
              <a:ext uri="{FF2B5EF4-FFF2-40B4-BE49-F238E27FC236}">
                <a16:creationId xmlns:a16="http://schemas.microsoft.com/office/drawing/2014/main" id="{09F175D7-1C0B-4D3B-9903-3B34ECE928CF}"/>
              </a:ext>
            </a:extLst>
          </p:cNvPr>
          <p:cNvSpPr/>
          <p:nvPr/>
        </p:nvSpPr>
        <p:spPr>
          <a:xfrm>
            <a:off x="11068121" y="34290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42880F5A-F912-4099-982F-8D007D564ED1}"/>
              </a:ext>
            </a:extLst>
          </p:cNvPr>
          <p:cNvSpPr/>
          <p:nvPr/>
        </p:nvSpPr>
        <p:spPr>
          <a:xfrm>
            <a:off x="10024111" y="431774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177" name="Obdélník 176">
            <a:extLst>
              <a:ext uri="{FF2B5EF4-FFF2-40B4-BE49-F238E27FC236}">
                <a16:creationId xmlns:a16="http://schemas.microsoft.com/office/drawing/2014/main" id="{43D6930D-3FDE-4581-B9B2-99C41C96421A}"/>
              </a:ext>
            </a:extLst>
          </p:cNvPr>
          <p:cNvSpPr/>
          <p:nvPr/>
        </p:nvSpPr>
        <p:spPr>
          <a:xfrm>
            <a:off x="11072062" y="4340611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78" name="Obdélník 177">
            <a:extLst>
              <a:ext uri="{FF2B5EF4-FFF2-40B4-BE49-F238E27FC236}">
                <a16:creationId xmlns:a16="http://schemas.microsoft.com/office/drawing/2014/main" id="{65F5FE55-D56B-4FBB-9FE2-AA80ADF9E737}"/>
              </a:ext>
            </a:extLst>
          </p:cNvPr>
          <p:cNvSpPr/>
          <p:nvPr/>
        </p:nvSpPr>
        <p:spPr>
          <a:xfrm>
            <a:off x="10038711" y="5181084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9" name="Obdélník 178">
            <a:extLst>
              <a:ext uri="{FF2B5EF4-FFF2-40B4-BE49-F238E27FC236}">
                <a16:creationId xmlns:a16="http://schemas.microsoft.com/office/drawing/2014/main" id="{61A1A4D9-9486-4F5F-B231-E5D843AD5352}"/>
              </a:ext>
            </a:extLst>
          </p:cNvPr>
          <p:cNvSpPr/>
          <p:nvPr/>
        </p:nvSpPr>
        <p:spPr>
          <a:xfrm>
            <a:off x="11071127" y="5188823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27028883-B400-4120-B10B-5B3D27630F16}"/>
              </a:ext>
            </a:extLst>
          </p:cNvPr>
          <p:cNvSpPr/>
          <p:nvPr/>
        </p:nvSpPr>
        <p:spPr>
          <a:xfrm>
            <a:off x="10038711" y="602677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81" name="Obdélník 180">
            <a:extLst>
              <a:ext uri="{FF2B5EF4-FFF2-40B4-BE49-F238E27FC236}">
                <a16:creationId xmlns:a16="http://schemas.microsoft.com/office/drawing/2014/main" id="{1DDAD9A7-566E-475A-ACFD-A032EE54475F}"/>
              </a:ext>
            </a:extLst>
          </p:cNvPr>
          <p:cNvSpPr/>
          <p:nvPr/>
        </p:nvSpPr>
        <p:spPr>
          <a:xfrm>
            <a:off x="11068121" y="6054159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82" name="TextovéPole 181">
            <a:extLst>
              <a:ext uri="{FF2B5EF4-FFF2-40B4-BE49-F238E27FC236}">
                <a16:creationId xmlns:a16="http://schemas.microsoft.com/office/drawing/2014/main" id="{903FD69B-5CE9-47D8-92EE-3FA745A80EE0}"/>
              </a:ext>
            </a:extLst>
          </p:cNvPr>
          <p:cNvSpPr txBox="1"/>
          <p:nvPr/>
        </p:nvSpPr>
        <p:spPr>
          <a:xfrm>
            <a:off x="9230075" y="127564"/>
            <a:ext cx="292150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Postupně klikej na</a:t>
            </a:r>
          </a:p>
          <a:p>
            <a:r>
              <a:rPr lang="cs-CZ" sz="2000" dirty="0"/>
              <a:t>jednotlivá okna.</a:t>
            </a:r>
          </a:p>
          <a:p>
            <a:r>
              <a:rPr lang="cs-CZ" sz="2000" dirty="0"/>
              <a:t>Výsledek urči kliknutím na</a:t>
            </a:r>
          </a:p>
          <a:p>
            <a:r>
              <a:rPr lang="cs-CZ" sz="2000" dirty="0"/>
              <a:t> čísla klávesnice.</a:t>
            </a:r>
          </a:p>
          <a:p>
            <a:r>
              <a:rPr lang="cs-CZ" sz="2000" dirty="0"/>
              <a:t>    Správný výsledek se </a:t>
            </a:r>
          </a:p>
          <a:p>
            <a:r>
              <a:rPr lang="cs-CZ" sz="2000" dirty="0"/>
              <a:t>       zabarví zeleně, chybný</a:t>
            </a:r>
          </a:p>
          <a:p>
            <a:r>
              <a:rPr lang="cs-CZ" sz="2000" dirty="0"/>
              <a:t>        červeně.</a:t>
            </a:r>
          </a:p>
          <a:p>
            <a:endParaRPr lang="cs-CZ" sz="20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A50CF8FA-3035-4F5B-A0E8-6F92E62BA7C2}"/>
              </a:ext>
            </a:extLst>
          </p:cNvPr>
          <p:cNvSpPr txBox="1"/>
          <p:nvPr/>
        </p:nvSpPr>
        <p:spPr>
          <a:xfrm>
            <a:off x="-904054" y="1377389"/>
            <a:ext cx="184731" cy="9694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24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EBCA835B-12D2-4CC6-B9C3-30F46112C80C}"/>
              </a:ext>
            </a:extLst>
          </p:cNvPr>
          <p:cNvSpPr txBox="1"/>
          <p:nvPr/>
        </p:nvSpPr>
        <p:spPr>
          <a:xfrm>
            <a:off x="3856837" y="238637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56 : 8</a:t>
            </a:r>
          </a:p>
        </p:txBody>
      </p: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48D2E3DB-F6A2-474F-9B1C-25D5CD896330}"/>
              </a:ext>
            </a:extLst>
          </p:cNvPr>
          <p:cNvGrpSpPr/>
          <p:nvPr/>
        </p:nvGrpSpPr>
        <p:grpSpPr>
          <a:xfrm>
            <a:off x="3846547" y="2829097"/>
            <a:ext cx="815926" cy="414450"/>
            <a:chOff x="5280074" y="3012242"/>
            <a:chExt cx="2322150" cy="2358521"/>
          </a:xfrm>
        </p:grpSpPr>
        <p:pic>
          <p:nvPicPr>
            <p:cNvPr id="144" name="Obrázek 143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F9D3480B-720E-47BA-B0C4-0506B1320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5" name="Obrázek 144" descr="Obsah obrázku květina&#10;&#10;Popis byl vytvořen automaticky">
              <a:extLst>
                <a:ext uri="{FF2B5EF4-FFF2-40B4-BE49-F238E27FC236}">
                  <a16:creationId xmlns:a16="http://schemas.microsoft.com/office/drawing/2014/main" id="{DFB87AF1-141D-47E0-A45E-AF03A1558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9" name="TextovéPole 8">
            <a:extLst>
              <a:ext uri="{FF2B5EF4-FFF2-40B4-BE49-F238E27FC236}">
                <a16:creationId xmlns:a16="http://schemas.microsoft.com/office/drawing/2014/main" id="{B36AD078-278F-4106-8925-6C938E535A8F}"/>
              </a:ext>
            </a:extLst>
          </p:cNvPr>
          <p:cNvSpPr txBox="1"/>
          <p:nvPr/>
        </p:nvSpPr>
        <p:spPr>
          <a:xfrm>
            <a:off x="5918757" y="2391127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40 : 8</a:t>
            </a:r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F5F8E7BC-0970-42EA-A7BB-29169DC213B5}"/>
              </a:ext>
            </a:extLst>
          </p:cNvPr>
          <p:cNvGrpSpPr/>
          <p:nvPr/>
        </p:nvGrpSpPr>
        <p:grpSpPr>
          <a:xfrm>
            <a:off x="5886639" y="2857712"/>
            <a:ext cx="815926" cy="414450"/>
            <a:chOff x="5280074" y="3012242"/>
            <a:chExt cx="2322150" cy="2358521"/>
          </a:xfrm>
        </p:grpSpPr>
        <p:pic>
          <p:nvPicPr>
            <p:cNvPr id="147" name="Obrázek 146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E9243347-762F-4760-9E90-1A67E57DD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8" name="Obrázek 147" descr="Obsah obrázku květina&#10;&#10;Popis byl vytvořen automaticky">
              <a:extLst>
                <a:ext uri="{FF2B5EF4-FFF2-40B4-BE49-F238E27FC236}">
                  <a16:creationId xmlns:a16="http://schemas.microsoft.com/office/drawing/2014/main" id="{0F1BBF9F-A4AB-4C01-AA50-F67FF54DFF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890CA9D1-D539-40D9-B2EE-A28FF6F50AE1}"/>
              </a:ext>
            </a:extLst>
          </p:cNvPr>
          <p:cNvSpPr txBox="1"/>
          <p:nvPr/>
        </p:nvSpPr>
        <p:spPr>
          <a:xfrm>
            <a:off x="8039412" y="247053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32 : 8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CA6E1F1B-E045-4D44-BAE8-A67A8C62C18E}"/>
              </a:ext>
            </a:extLst>
          </p:cNvPr>
          <p:cNvSpPr txBox="1"/>
          <p:nvPr/>
        </p:nvSpPr>
        <p:spPr>
          <a:xfrm>
            <a:off x="1819761" y="4209214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48 : 8</a:t>
            </a:r>
          </a:p>
        </p:txBody>
      </p: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97AD6A4D-9A91-4223-B262-22DC02A20FBF}"/>
              </a:ext>
            </a:extLst>
          </p:cNvPr>
          <p:cNvGrpSpPr/>
          <p:nvPr/>
        </p:nvGrpSpPr>
        <p:grpSpPr>
          <a:xfrm>
            <a:off x="1868104" y="4689399"/>
            <a:ext cx="815926" cy="414450"/>
            <a:chOff x="5280074" y="3012242"/>
            <a:chExt cx="2322150" cy="2358521"/>
          </a:xfrm>
        </p:grpSpPr>
        <p:pic>
          <p:nvPicPr>
            <p:cNvPr id="153" name="Obrázek 152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B6742EE2-B411-4866-ADC6-3FD57BFD0DA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4" name="Obrázek 153" descr="Obsah obrázku květina&#10;&#10;Popis byl vytvořen automaticky">
              <a:extLst>
                <a:ext uri="{FF2B5EF4-FFF2-40B4-BE49-F238E27FC236}">
                  <a16:creationId xmlns:a16="http://schemas.microsoft.com/office/drawing/2014/main" id="{F66F9674-2630-456D-A926-8664B782399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2118A25A-635D-4DD1-94F9-3C04C3AF8B4E}"/>
              </a:ext>
            </a:extLst>
          </p:cNvPr>
          <p:cNvSpPr txBox="1"/>
          <p:nvPr/>
        </p:nvSpPr>
        <p:spPr>
          <a:xfrm>
            <a:off x="3898944" y="4211616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64 : 8</a:t>
            </a:r>
          </a:p>
        </p:txBody>
      </p:sp>
      <p:sp>
        <p:nvSpPr>
          <p:cNvPr id="124" name="Obdélník 123">
            <a:extLst>
              <a:ext uri="{FF2B5EF4-FFF2-40B4-BE49-F238E27FC236}">
                <a16:creationId xmlns:a16="http://schemas.microsoft.com/office/drawing/2014/main" id="{773DAA8A-E9B4-4B4A-BD82-B14DA9DD0F21}"/>
              </a:ext>
            </a:extLst>
          </p:cNvPr>
          <p:cNvSpPr/>
          <p:nvPr/>
        </p:nvSpPr>
        <p:spPr>
          <a:xfrm>
            <a:off x="3445156" y="4151248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5" name="Skupina 154">
            <a:extLst>
              <a:ext uri="{FF2B5EF4-FFF2-40B4-BE49-F238E27FC236}">
                <a16:creationId xmlns:a16="http://schemas.microsoft.com/office/drawing/2014/main" id="{696EE9AE-7FBD-4AE5-B43C-12D9C5C813EA}"/>
              </a:ext>
            </a:extLst>
          </p:cNvPr>
          <p:cNvGrpSpPr/>
          <p:nvPr/>
        </p:nvGrpSpPr>
        <p:grpSpPr>
          <a:xfrm>
            <a:off x="3869409" y="4689399"/>
            <a:ext cx="815926" cy="414450"/>
            <a:chOff x="5280074" y="3012242"/>
            <a:chExt cx="2322150" cy="2358521"/>
          </a:xfrm>
        </p:grpSpPr>
        <p:pic>
          <p:nvPicPr>
            <p:cNvPr id="156" name="Obrázek 155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0F21C446-A4BE-4032-8CCC-7EF2E3DDA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7" name="Obrázek 156" descr="Obsah obrázku květina&#10;&#10;Popis byl vytvořen automaticky">
              <a:extLst>
                <a:ext uri="{FF2B5EF4-FFF2-40B4-BE49-F238E27FC236}">
                  <a16:creationId xmlns:a16="http://schemas.microsoft.com/office/drawing/2014/main" id="{02EBB822-51B6-4E91-9FF8-4A9B3D204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66" name="Skupina 165">
            <a:extLst>
              <a:ext uri="{FF2B5EF4-FFF2-40B4-BE49-F238E27FC236}">
                <a16:creationId xmlns:a16="http://schemas.microsoft.com/office/drawing/2014/main" id="{BC002DF1-2679-46F6-AD33-60463FB1D6C3}"/>
              </a:ext>
            </a:extLst>
          </p:cNvPr>
          <p:cNvGrpSpPr/>
          <p:nvPr/>
        </p:nvGrpSpPr>
        <p:grpSpPr>
          <a:xfrm>
            <a:off x="779679" y="2122421"/>
            <a:ext cx="8876130" cy="151659"/>
            <a:chOff x="824459" y="2136922"/>
            <a:chExt cx="8876130" cy="151659"/>
          </a:xfrm>
        </p:grpSpPr>
        <p:cxnSp>
          <p:nvCxnSpPr>
            <p:cNvPr id="183" name="Přímá spojnice 182">
              <a:extLst>
                <a:ext uri="{FF2B5EF4-FFF2-40B4-BE49-F238E27FC236}">
                  <a16:creationId xmlns:a16="http://schemas.microsoft.com/office/drawing/2014/main" id="{5C74BF71-7BBC-4899-8F69-67A5C5236BB9}"/>
                </a:ext>
              </a:extLst>
            </p:cNvPr>
            <p:cNvCxnSpPr>
              <a:cxnSpLocks/>
            </p:cNvCxnSpPr>
            <p:nvPr/>
          </p:nvCxnSpPr>
          <p:spPr>
            <a:xfrm>
              <a:off x="824459" y="2136922"/>
              <a:ext cx="887613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4" name="Obdélník 183">
              <a:extLst>
                <a:ext uri="{FF2B5EF4-FFF2-40B4-BE49-F238E27FC236}">
                  <a16:creationId xmlns:a16="http://schemas.microsoft.com/office/drawing/2014/main" id="{646AAD68-984A-4694-AD50-EABEFAFAB8C7}"/>
                </a:ext>
              </a:extLst>
            </p:cNvPr>
            <p:cNvSpPr/>
            <p:nvPr/>
          </p:nvSpPr>
          <p:spPr>
            <a:xfrm>
              <a:off x="824459" y="2136922"/>
              <a:ext cx="117379" cy="15165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8" name="Skupina 167">
            <a:extLst>
              <a:ext uri="{FF2B5EF4-FFF2-40B4-BE49-F238E27FC236}">
                <a16:creationId xmlns:a16="http://schemas.microsoft.com/office/drawing/2014/main" id="{67A6B826-BB85-4197-B7C2-7F2D9FD16342}"/>
              </a:ext>
            </a:extLst>
          </p:cNvPr>
          <p:cNvGrpSpPr/>
          <p:nvPr/>
        </p:nvGrpSpPr>
        <p:grpSpPr>
          <a:xfrm>
            <a:off x="810025" y="2272832"/>
            <a:ext cx="107680" cy="4458396"/>
            <a:chOff x="556056" y="2243195"/>
            <a:chExt cx="107680" cy="4458396"/>
          </a:xfrm>
        </p:grpSpPr>
        <p:sp>
          <p:nvSpPr>
            <p:cNvPr id="169" name="Kosoúhelník 168">
              <a:extLst>
                <a:ext uri="{FF2B5EF4-FFF2-40B4-BE49-F238E27FC236}">
                  <a16:creationId xmlns:a16="http://schemas.microsoft.com/office/drawing/2014/main" id="{7BC6786A-1E6E-42FD-BA87-A2132FE2AD60}"/>
                </a:ext>
              </a:extLst>
            </p:cNvPr>
            <p:cNvSpPr/>
            <p:nvPr/>
          </p:nvSpPr>
          <p:spPr>
            <a:xfrm rot="20329674">
              <a:off x="556056" y="2243195"/>
              <a:ext cx="107680" cy="195154"/>
            </a:xfrm>
            <a:prstGeom prst="parallelogram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1" name="Přímá spojnice 170">
              <a:extLst>
                <a:ext uri="{FF2B5EF4-FFF2-40B4-BE49-F238E27FC236}">
                  <a16:creationId xmlns:a16="http://schemas.microsoft.com/office/drawing/2014/main" id="{E8477ABB-B84A-4D9B-81B8-05E161782F7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15693" y="2412428"/>
              <a:ext cx="11118" cy="428916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5" name="Přímá spojnice 184">
            <a:extLst>
              <a:ext uri="{FF2B5EF4-FFF2-40B4-BE49-F238E27FC236}">
                <a16:creationId xmlns:a16="http://schemas.microsoft.com/office/drawing/2014/main" id="{089A6546-1362-4850-BFBF-08A9CA29C2B5}"/>
              </a:ext>
            </a:extLst>
          </p:cNvPr>
          <p:cNvCxnSpPr>
            <a:cxnSpLocks/>
          </p:cNvCxnSpPr>
          <p:nvPr/>
        </p:nvCxnSpPr>
        <p:spPr>
          <a:xfrm flipH="1">
            <a:off x="869663" y="4670879"/>
            <a:ext cx="10343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>
            <a:extLst>
              <a:ext uri="{FF2B5EF4-FFF2-40B4-BE49-F238E27FC236}">
                <a16:creationId xmlns:a16="http://schemas.microsoft.com/office/drawing/2014/main" id="{CA65B05E-F74F-4D4B-9496-7C3FFAAF2EE3}"/>
              </a:ext>
            </a:extLst>
          </p:cNvPr>
          <p:cNvCxnSpPr>
            <a:cxnSpLocks/>
          </p:cNvCxnSpPr>
          <p:nvPr/>
        </p:nvCxnSpPr>
        <p:spPr>
          <a:xfrm flipH="1">
            <a:off x="863865" y="2829097"/>
            <a:ext cx="109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>
            <a:extLst>
              <a:ext uri="{FF2B5EF4-FFF2-40B4-BE49-F238E27FC236}">
                <a16:creationId xmlns:a16="http://schemas.microsoft.com/office/drawing/2014/main" id="{C84BCF47-FCE2-49CB-8851-3E243FA98A19}"/>
              </a:ext>
            </a:extLst>
          </p:cNvPr>
          <p:cNvCxnSpPr/>
          <p:nvPr/>
        </p:nvCxnSpPr>
        <p:spPr>
          <a:xfrm>
            <a:off x="903128" y="6203267"/>
            <a:ext cx="1305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3" name="Obdélník 192">
            <a:extLst>
              <a:ext uri="{FF2B5EF4-FFF2-40B4-BE49-F238E27FC236}">
                <a16:creationId xmlns:a16="http://schemas.microsoft.com/office/drawing/2014/main" id="{62BECD66-E776-4F58-A902-09D2887E9BDB}"/>
              </a:ext>
            </a:extLst>
          </p:cNvPr>
          <p:cNvSpPr/>
          <p:nvPr/>
        </p:nvSpPr>
        <p:spPr>
          <a:xfrm>
            <a:off x="0" y="6683735"/>
            <a:ext cx="4591133" cy="18198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Obdélník 193">
            <a:extLst>
              <a:ext uri="{FF2B5EF4-FFF2-40B4-BE49-F238E27FC236}">
                <a16:creationId xmlns:a16="http://schemas.microsoft.com/office/drawing/2014/main" id="{FE2F3045-5120-4361-910D-11CC92892978}"/>
              </a:ext>
            </a:extLst>
          </p:cNvPr>
          <p:cNvSpPr/>
          <p:nvPr/>
        </p:nvSpPr>
        <p:spPr>
          <a:xfrm>
            <a:off x="6154354" y="6690386"/>
            <a:ext cx="3840357" cy="190099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11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</p:childTnLst>
        </p:cTn>
      </p:par>
    </p:tnLst>
    <p:bldLst>
      <p:bldP spid="126" grpId="0" animBg="1"/>
      <p:bldP spid="125" grpId="0" animBg="1"/>
      <p:bldP spid="1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0F419A-2EAB-4BF0-AA34-BF41377A8582}"/>
              </a:ext>
            </a:extLst>
          </p:cNvPr>
          <p:cNvSpPr/>
          <p:nvPr/>
        </p:nvSpPr>
        <p:spPr>
          <a:xfrm>
            <a:off x="1034618" y="2113264"/>
            <a:ext cx="8666921" cy="46215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A17EE6-EC45-41BF-A6D3-6EB64477659B}"/>
              </a:ext>
            </a:extLst>
          </p:cNvPr>
          <p:cNvSpPr/>
          <p:nvPr/>
        </p:nvSpPr>
        <p:spPr>
          <a:xfrm>
            <a:off x="1033670" y="1060172"/>
            <a:ext cx="8666921" cy="1055108"/>
          </a:xfrm>
          <a:custGeom>
            <a:avLst/>
            <a:gdLst>
              <a:gd name="connsiteX0" fmla="*/ 0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0 w 8666921"/>
              <a:gd name="connsiteY4" fmla="*/ 0 h 914400"/>
              <a:gd name="connsiteX0" fmla="*/ 530087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530087 w 8666921"/>
              <a:gd name="connsiteY4" fmla="*/ 0 h 914400"/>
              <a:gd name="connsiteX0" fmla="*/ 530087 w 8666921"/>
              <a:gd name="connsiteY0" fmla="*/ 26505 h 940905"/>
              <a:gd name="connsiteX1" fmla="*/ 8070573 w 8666921"/>
              <a:gd name="connsiteY1" fmla="*/ 0 h 940905"/>
              <a:gd name="connsiteX2" fmla="*/ 8666921 w 8666921"/>
              <a:gd name="connsiteY2" fmla="*/ 940905 h 940905"/>
              <a:gd name="connsiteX3" fmla="*/ 0 w 8666921"/>
              <a:gd name="connsiteY3" fmla="*/ 940905 h 940905"/>
              <a:gd name="connsiteX4" fmla="*/ 530087 w 8666921"/>
              <a:gd name="connsiteY4" fmla="*/ 26505 h 940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66921" h="940905">
                <a:moveTo>
                  <a:pt x="530087" y="26505"/>
                </a:moveTo>
                <a:lnTo>
                  <a:pt x="8070573" y="0"/>
                </a:lnTo>
                <a:lnTo>
                  <a:pt x="8666921" y="940905"/>
                </a:lnTo>
                <a:lnTo>
                  <a:pt x="0" y="940905"/>
                </a:lnTo>
                <a:lnTo>
                  <a:pt x="530087" y="26505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AD6CD8E-DE11-4EEA-B772-CFF4857B4B90}"/>
              </a:ext>
            </a:extLst>
          </p:cNvPr>
          <p:cNvSpPr/>
          <p:nvPr/>
        </p:nvSpPr>
        <p:spPr>
          <a:xfrm>
            <a:off x="1431234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5D30980-718E-4568-BDD5-099A0489699F}"/>
              </a:ext>
            </a:extLst>
          </p:cNvPr>
          <p:cNvSpPr/>
          <p:nvPr/>
        </p:nvSpPr>
        <p:spPr>
          <a:xfrm>
            <a:off x="5486398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C2782FE-BE2B-440B-8B00-18429624FDA8}"/>
              </a:ext>
            </a:extLst>
          </p:cNvPr>
          <p:cNvSpPr/>
          <p:nvPr/>
        </p:nvSpPr>
        <p:spPr>
          <a:xfrm>
            <a:off x="7626624" y="2329072"/>
            <a:ext cx="1742663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EE73584-72E5-4A0D-ABCC-C50963569333}"/>
              </a:ext>
            </a:extLst>
          </p:cNvPr>
          <p:cNvSpPr/>
          <p:nvPr/>
        </p:nvSpPr>
        <p:spPr>
          <a:xfrm>
            <a:off x="3467928" y="2329072"/>
            <a:ext cx="1634986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FE5C09F-E429-4093-A5B1-123DCA6AD3D1}"/>
              </a:ext>
            </a:extLst>
          </p:cNvPr>
          <p:cNvSpPr/>
          <p:nvPr/>
        </p:nvSpPr>
        <p:spPr>
          <a:xfrm>
            <a:off x="1034481" y="6118985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zpoždění 20">
            <a:extLst>
              <a:ext uri="{FF2B5EF4-FFF2-40B4-BE49-F238E27FC236}">
                <a16:creationId xmlns:a16="http://schemas.microsoft.com/office/drawing/2014/main" id="{AB2BE3D5-B839-46E2-ACA8-8462CBD7B923}"/>
              </a:ext>
            </a:extLst>
          </p:cNvPr>
          <p:cNvSpPr/>
          <p:nvPr/>
        </p:nvSpPr>
        <p:spPr>
          <a:xfrm rot="16200000">
            <a:off x="4638233" y="5251849"/>
            <a:ext cx="1468485" cy="1562684"/>
          </a:xfrm>
          <a:prstGeom prst="flowChartDelay">
            <a:avLst/>
          </a:prstGeom>
          <a:blipFill>
            <a:blip r:embed="rId3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8E928D68-1F1E-41AC-8363-B4BFCFFCDCBE}"/>
              </a:ext>
            </a:extLst>
          </p:cNvPr>
          <p:cNvSpPr/>
          <p:nvPr/>
        </p:nvSpPr>
        <p:spPr>
          <a:xfrm>
            <a:off x="1033668" y="4384122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B700AF3-6FE8-459A-9B77-8588AB686B6C}"/>
              </a:ext>
            </a:extLst>
          </p:cNvPr>
          <p:cNvSpPr/>
          <p:nvPr/>
        </p:nvSpPr>
        <p:spPr>
          <a:xfrm>
            <a:off x="2849217" y="834887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2CD498BB-470B-4B49-A40E-3C3F8315A8CB}"/>
              </a:ext>
            </a:extLst>
          </p:cNvPr>
          <p:cNvSpPr/>
          <p:nvPr/>
        </p:nvSpPr>
        <p:spPr>
          <a:xfrm>
            <a:off x="7351165" y="843855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9811B15C-31AA-4B90-90FF-5EB78DFB1F8B}"/>
              </a:ext>
            </a:extLst>
          </p:cNvPr>
          <p:cNvCxnSpPr>
            <a:cxnSpLocks/>
            <a:endCxn id="3" idx="0"/>
          </p:cNvCxnSpPr>
          <p:nvPr/>
        </p:nvCxnSpPr>
        <p:spPr>
          <a:xfrm>
            <a:off x="1563757" y="414072"/>
            <a:ext cx="0" cy="67582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4CF4979-9B8A-4D20-A974-2F43867C0B27}"/>
              </a:ext>
            </a:extLst>
          </p:cNvPr>
          <p:cNvCxnSpPr>
            <a:cxnSpLocks/>
          </p:cNvCxnSpPr>
          <p:nvPr/>
        </p:nvCxnSpPr>
        <p:spPr>
          <a:xfrm>
            <a:off x="9110870" y="414072"/>
            <a:ext cx="0" cy="672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1" name="Obrázek 30">
            <a:extLst>
              <a:ext uri="{FF2B5EF4-FFF2-40B4-BE49-F238E27FC236}">
                <a16:creationId xmlns:a16="http://schemas.microsoft.com/office/drawing/2014/main" id="{2ED578EA-24E9-4DD2-B988-B8F492785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569" y="279223"/>
            <a:ext cx="1644080" cy="782680"/>
          </a:xfrm>
          <a:prstGeom prst="rect">
            <a:avLst/>
          </a:prstGeom>
        </p:spPr>
      </p:pic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704632D7-5C14-4DCD-996A-BDF058011147}"/>
              </a:ext>
            </a:extLst>
          </p:cNvPr>
          <p:cNvCxnSpPr/>
          <p:nvPr/>
        </p:nvCxnSpPr>
        <p:spPr>
          <a:xfrm>
            <a:off x="5486398" y="728870"/>
            <a:ext cx="0" cy="6758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C7A05D3E-5F43-4DC5-B38F-7B0D548BC7FF}"/>
              </a:ext>
            </a:extLst>
          </p:cNvPr>
          <p:cNvGrpSpPr/>
          <p:nvPr/>
        </p:nvGrpSpPr>
        <p:grpSpPr>
          <a:xfrm>
            <a:off x="8059622" y="1103451"/>
            <a:ext cx="1140060" cy="834826"/>
            <a:chOff x="10053059" y="776360"/>
            <a:chExt cx="1567409" cy="1239059"/>
          </a:xfrm>
        </p:grpSpPr>
        <p:sp>
          <p:nvSpPr>
            <p:cNvPr id="34" name="Vývojový diagram: zpoždění 33">
              <a:extLst>
                <a:ext uri="{FF2B5EF4-FFF2-40B4-BE49-F238E27FC236}">
                  <a16:creationId xmlns:a16="http://schemas.microsoft.com/office/drawing/2014/main" id="{565F1B73-8A34-406F-8D56-246C95721CC3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zpoždění 34">
              <a:extLst>
                <a:ext uri="{FF2B5EF4-FFF2-40B4-BE49-F238E27FC236}">
                  <a16:creationId xmlns:a16="http://schemas.microsoft.com/office/drawing/2014/main" id="{7E71C066-B770-452A-A8AC-A830E6BC5676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zpoždění 35">
              <a:extLst>
                <a:ext uri="{FF2B5EF4-FFF2-40B4-BE49-F238E27FC236}">
                  <a16:creationId xmlns:a16="http://schemas.microsoft.com/office/drawing/2014/main" id="{B1AB69FA-61DA-4F4F-8C33-E807ABB605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zpoždění 36">
              <a:extLst>
                <a:ext uri="{FF2B5EF4-FFF2-40B4-BE49-F238E27FC236}">
                  <a16:creationId xmlns:a16="http://schemas.microsoft.com/office/drawing/2014/main" id="{9BD628DA-B638-459B-AB3A-90CA68CDC5B5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zpoždění 37">
              <a:extLst>
                <a:ext uri="{FF2B5EF4-FFF2-40B4-BE49-F238E27FC236}">
                  <a16:creationId xmlns:a16="http://schemas.microsoft.com/office/drawing/2014/main" id="{A852A754-F208-4849-B7D1-0910F381453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zpoždění 38">
              <a:extLst>
                <a:ext uri="{FF2B5EF4-FFF2-40B4-BE49-F238E27FC236}">
                  <a16:creationId xmlns:a16="http://schemas.microsoft.com/office/drawing/2014/main" id="{2637757C-C181-4820-ACEA-FECFF7742164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zpoždění 39">
              <a:extLst>
                <a:ext uri="{FF2B5EF4-FFF2-40B4-BE49-F238E27FC236}">
                  <a16:creationId xmlns:a16="http://schemas.microsoft.com/office/drawing/2014/main" id="{430404B8-A346-4BED-91C7-671B68AB269B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zpoždění 40">
              <a:extLst>
                <a:ext uri="{FF2B5EF4-FFF2-40B4-BE49-F238E27FC236}">
                  <a16:creationId xmlns:a16="http://schemas.microsoft.com/office/drawing/2014/main" id="{60D3AC26-3E3E-4C6D-8CDE-56F5CB90402F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zpoždění 41">
              <a:extLst>
                <a:ext uri="{FF2B5EF4-FFF2-40B4-BE49-F238E27FC236}">
                  <a16:creationId xmlns:a16="http://schemas.microsoft.com/office/drawing/2014/main" id="{F22DBD94-2CE8-42D8-8A40-BA203F10C809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zpoždění 42">
              <a:extLst>
                <a:ext uri="{FF2B5EF4-FFF2-40B4-BE49-F238E27FC236}">
                  <a16:creationId xmlns:a16="http://schemas.microsoft.com/office/drawing/2014/main" id="{1BD55A0F-93B8-474A-9DF3-B63ADF98D34D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zpoždění 43">
              <a:extLst>
                <a:ext uri="{FF2B5EF4-FFF2-40B4-BE49-F238E27FC236}">
                  <a16:creationId xmlns:a16="http://schemas.microsoft.com/office/drawing/2014/main" id="{0889FE3A-E801-4618-8F11-E0B919D7B7DA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zpoždění 44">
              <a:extLst>
                <a:ext uri="{FF2B5EF4-FFF2-40B4-BE49-F238E27FC236}">
                  <a16:creationId xmlns:a16="http://schemas.microsoft.com/office/drawing/2014/main" id="{7D747AA2-1FC6-47DF-8A9E-A584765AE69C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zpoždění 45">
              <a:extLst>
                <a:ext uri="{FF2B5EF4-FFF2-40B4-BE49-F238E27FC236}">
                  <a16:creationId xmlns:a16="http://schemas.microsoft.com/office/drawing/2014/main" id="{1D3D3C01-3F94-4B43-82AD-38B47ACD666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zpoždění 46">
              <a:extLst>
                <a:ext uri="{FF2B5EF4-FFF2-40B4-BE49-F238E27FC236}">
                  <a16:creationId xmlns:a16="http://schemas.microsoft.com/office/drawing/2014/main" id="{40E7BB53-BD5C-48EF-88A2-8BEEAAA2B7F9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zpoždění 47">
              <a:extLst>
                <a:ext uri="{FF2B5EF4-FFF2-40B4-BE49-F238E27FC236}">
                  <a16:creationId xmlns:a16="http://schemas.microsoft.com/office/drawing/2014/main" id="{77BC0F96-CC78-449B-818E-CAC0B511F49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zpoždění 48">
              <a:extLst>
                <a:ext uri="{FF2B5EF4-FFF2-40B4-BE49-F238E27FC236}">
                  <a16:creationId xmlns:a16="http://schemas.microsoft.com/office/drawing/2014/main" id="{8224B799-9411-4ECC-8D77-FB0A9FB75848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zpoždění 49">
              <a:extLst>
                <a:ext uri="{FF2B5EF4-FFF2-40B4-BE49-F238E27FC236}">
                  <a16:creationId xmlns:a16="http://schemas.microsoft.com/office/drawing/2014/main" id="{3109E37A-2131-4D16-8FFA-5E8A669E021C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zpoždění 50">
              <a:extLst>
                <a:ext uri="{FF2B5EF4-FFF2-40B4-BE49-F238E27FC236}">
                  <a16:creationId xmlns:a16="http://schemas.microsoft.com/office/drawing/2014/main" id="{1FB01C25-5F43-44E4-B3B3-08B4E3F520E9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ývojový diagram: zpoždění 51">
              <a:extLst>
                <a:ext uri="{FF2B5EF4-FFF2-40B4-BE49-F238E27FC236}">
                  <a16:creationId xmlns:a16="http://schemas.microsoft.com/office/drawing/2014/main" id="{B7C4AC03-95CB-496F-B697-B49A6370A821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zpoždění 52">
              <a:extLst>
                <a:ext uri="{FF2B5EF4-FFF2-40B4-BE49-F238E27FC236}">
                  <a16:creationId xmlns:a16="http://schemas.microsoft.com/office/drawing/2014/main" id="{B8B32117-0F76-405D-BE78-BACD6CFBD3C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1480D0B9-56D2-4F15-842F-D68C45DD22AA}"/>
              </a:ext>
            </a:extLst>
          </p:cNvPr>
          <p:cNvGrpSpPr/>
          <p:nvPr/>
        </p:nvGrpSpPr>
        <p:grpSpPr>
          <a:xfrm>
            <a:off x="3614810" y="1126310"/>
            <a:ext cx="1140060" cy="834826"/>
            <a:chOff x="10053059" y="776360"/>
            <a:chExt cx="1567409" cy="1239059"/>
          </a:xfrm>
        </p:grpSpPr>
        <p:sp>
          <p:nvSpPr>
            <p:cNvPr id="56" name="Vývojový diagram: zpoždění 55">
              <a:extLst>
                <a:ext uri="{FF2B5EF4-FFF2-40B4-BE49-F238E27FC236}">
                  <a16:creationId xmlns:a16="http://schemas.microsoft.com/office/drawing/2014/main" id="{488B6375-02D8-452B-875C-E2DE4B9CB4DF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zpoždění 56">
              <a:extLst>
                <a:ext uri="{FF2B5EF4-FFF2-40B4-BE49-F238E27FC236}">
                  <a16:creationId xmlns:a16="http://schemas.microsoft.com/office/drawing/2014/main" id="{61AA6BB3-862F-4594-B491-05D9C0BAC19A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zpoždění 57">
              <a:extLst>
                <a:ext uri="{FF2B5EF4-FFF2-40B4-BE49-F238E27FC236}">
                  <a16:creationId xmlns:a16="http://schemas.microsoft.com/office/drawing/2014/main" id="{7E9231B3-9241-41F2-AB9B-CD173E21AD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zpoždění 58">
              <a:extLst>
                <a:ext uri="{FF2B5EF4-FFF2-40B4-BE49-F238E27FC236}">
                  <a16:creationId xmlns:a16="http://schemas.microsoft.com/office/drawing/2014/main" id="{A7D3FC5B-8A08-439D-A3E4-8C774E470A5C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zpoždění 59">
              <a:extLst>
                <a:ext uri="{FF2B5EF4-FFF2-40B4-BE49-F238E27FC236}">
                  <a16:creationId xmlns:a16="http://schemas.microsoft.com/office/drawing/2014/main" id="{865C0E86-374F-44C4-B1CE-A15B75A35F4A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zpoždění 60">
              <a:extLst>
                <a:ext uri="{FF2B5EF4-FFF2-40B4-BE49-F238E27FC236}">
                  <a16:creationId xmlns:a16="http://schemas.microsoft.com/office/drawing/2014/main" id="{DF6A4366-9FC0-43A7-9410-3C741E11C20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zpoždění 61">
              <a:extLst>
                <a:ext uri="{FF2B5EF4-FFF2-40B4-BE49-F238E27FC236}">
                  <a16:creationId xmlns:a16="http://schemas.microsoft.com/office/drawing/2014/main" id="{59545283-69A5-4762-A994-4E972C9E1471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zpoždění 62">
              <a:extLst>
                <a:ext uri="{FF2B5EF4-FFF2-40B4-BE49-F238E27FC236}">
                  <a16:creationId xmlns:a16="http://schemas.microsoft.com/office/drawing/2014/main" id="{6B50E30C-DD5F-403F-934A-2CEF88FE0C20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zpoždění 63">
              <a:extLst>
                <a:ext uri="{FF2B5EF4-FFF2-40B4-BE49-F238E27FC236}">
                  <a16:creationId xmlns:a16="http://schemas.microsoft.com/office/drawing/2014/main" id="{FDD91E99-A20C-457A-A9AC-D37F1867EDF7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zpoždění 64">
              <a:extLst>
                <a:ext uri="{FF2B5EF4-FFF2-40B4-BE49-F238E27FC236}">
                  <a16:creationId xmlns:a16="http://schemas.microsoft.com/office/drawing/2014/main" id="{FC643071-4014-4BD9-BC0D-87E1EB94990E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zpoždění 65">
              <a:extLst>
                <a:ext uri="{FF2B5EF4-FFF2-40B4-BE49-F238E27FC236}">
                  <a16:creationId xmlns:a16="http://schemas.microsoft.com/office/drawing/2014/main" id="{CD03375A-6A79-4A06-9DC1-000AC4342CBE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zpoždění 66">
              <a:extLst>
                <a:ext uri="{FF2B5EF4-FFF2-40B4-BE49-F238E27FC236}">
                  <a16:creationId xmlns:a16="http://schemas.microsoft.com/office/drawing/2014/main" id="{A0E89589-1F80-4974-9A57-1DA590C440B7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zpoždění 67">
              <a:extLst>
                <a:ext uri="{FF2B5EF4-FFF2-40B4-BE49-F238E27FC236}">
                  <a16:creationId xmlns:a16="http://schemas.microsoft.com/office/drawing/2014/main" id="{9440C34F-C911-4798-8B1B-2F426B4DB9AC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zpoždění 68">
              <a:extLst>
                <a:ext uri="{FF2B5EF4-FFF2-40B4-BE49-F238E27FC236}">
                  <a16:creationId xmlns:a16="http://schemas.microsoft.com/office/drawing/2014/main" id="{B42C9277-FAB5-4047-8151-07FCF725F6B0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zpoždění 69">
              <a:extLst>
                <a:ext uri="{FF2B5EF4-FFF2-40B4-BE49-F238E27FC236}">
                  <a16:creationId xmlns:a16="http://schemas.microsoft.com/office/drawing/2014/main" id="{4399A01E-2E57-4554-9E3A-1395F19AFDA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zpoždění 70">
              <a:extLst>
                <a:ext uri="{FF2B5EF4-FFF2-40B4-BE49-F238E27FC236}">
                  <a16:creationId xmlns:a16="http://schemas.microsoft.com/office/drawing/2014/main" id="{C2801742-76C1-4D00-AE52-914143B3A18A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zpoždění 71">
              <a:extLst>
                <a:ext uri="{FF2B5EF4-FFF2-40B4-BE49-F238E27FC236}">
                  <a16:creationId xmlns:a16="http://schemas.microsoft.com/office/drawing/2014/main" id="{0A5A2870-39D6-4B0B-944E-71912F913D91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zpoždění 72">
              <a:extLst>
                <a:ext uri="{FF2B5EF4-FFF2-40B4-BE49-F238E27FC236}">
                  <a16:creationId xmlns:a16="http://schemas.microsoft.com/office/drawing/2014/main" id="{FFDD6757-4407-4416-ADA2-4A0769B62F51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zpoždění 73">
              <a:extLst>
                <a:ext uri="{FF2B5EF4-FFF2-40B4-BE49-F238E27FC236}">
                  <a16:creationId xmlns:a16="http://schemas.microsoft.com/office/drawing/2014/main" id="{1E8B594D-A5F8-4357-AEA9-1B7158722E32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zpoždění 74">
              <a:extLst>
                <a:ext uri="{FF2B5EF4-FFF2-40B4-BE49-F238E27FC236}">
                  <a16:creationId xmlns:a16="http://schemas.microsoft.com/office/drawing/2014/main" id="{3AAA5F7B-D0AC-4EB8-883A-F57FF4CA69DB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>
            <a:extLst>
              <a:ext uri="{FF2B5EF4-FFF2-40B4-BE49-F238E27FC236}">
                <a16:creationId xmlns:a16="http://schemas.microsoft.com/office/drawing/2014/main" id="{BDAF8D87-A530-478F-AE74-734A4D87A42C}"/>
              </a:ext>
            </a:extLst>
          </p:cNvPr>
          <p:cNvGrpSpPr/>
          <p:nvPr/>
        </p:nvGrpSpPr>
        <p:grpSpPr>
          <a:xfrm>
            <a:off x="1554093" y="1142551"/>
            <a:ext cx="1140060" cy="834826"/>
            <a:chOff x="10053059" y="776360"/>
            <a:chExt cx="1567409" cy="1239059"/>
          </a:xfrm>
        </p:grpSpPr>
        <p:sp>
          <p:nvSpPr>
            <p:cNvPr id="77" name="Vývojový diagram: zpoždění 76">
              <a:extLst>
                <a:ext uri="{FF2B5EF4-FFF2-40B4-BE49-F238E27FC236}">
                  <a16:creationId xmlns:a16="http://schemas.microsoft.com/office/drawing/2014/main" id="{C433B0A6-2209-464F-9A35-9F5D495CD0D6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ývojový diagram: zpoždění 77">
              <a:extLst>
                <a:ext uri="{FF2B5EF4-FFF2-40B4-BE49-F238E27FC236}">
                  <a16:creationId xmlns:a16="http://schemas.microsoft.com/office/drawing/2014/main" id="{F2561C0A-FB2C-4A74-9887-E49599760D9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ývojový diagram: zpoždění 78">
              <a:extLst>
                <a:ext uri="{FF2B5EF4-FFF2-40B4-BE49-F238E27FC236}">
                  <a16:creationId xmlns:a16="http://schemas.microsoft.com/office/drawing/2014/main" id="{BF604B73-99CB-42ED-B934-B320ECA1E146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ývojový diagram: zpoždění 79">
              <a:extLst>
                <a:ext uri="{FF2B5EF4-FFF2-40B4-BE49-F238E27FC236}">
                  <a16:creationId xmlns:a16="http://schemas.microsoft.com/office/drawing/2014/main" id="{3BB99031-7FA0-434C-A9D0-C6DB3BE60BC6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ývojový diagram: zpoždění 80">
              <a:extLst>
                <a:ext uri="{FF2B5EF4-FFF2-40B4-BE49-F238E27FC236}">
                  <a16:creationId xmlns:a16="http://schemas.microsoft.com/office/drawing/2014/main" id="{A067E5C7-7B28-46A9-B577-BE4549730CE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ývojový diagram: zpoždění 81">
              <a:extLst>
                <a:ext uri="{FF2B5EF4-FFF2-40B4-BE49-F238E27FC236}">
                  <a16:creationId xmlns:a16="http://schemas.microsoft.com/office/drawing/2014/main" id="{B3F10885-5167-4253-8B87-7B4292D028A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ývojový diagram: zpoždění 82">
              <a:extLst>
                <a:ext uri="{FF2B5EF4-FFF2-40B4-BE49-F238E27FC236}">
                  <a16:creationId xmlns:a16="http://schemas.microsoft.com/office/drawing/2014/main" id="{7359A9F9-0FBA-4F1E-8281-C8664003B0D6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ývojový diagram: zpoždění 83">
              <a:extLst>
                <a:ext uri="{FF2B5EF4-FFF2-40B4-BE49-F238E27FC236}">
                  <a16:creationId xmlns:a16="http://schemas.microsoft.com/office/drawing/2014/main" id="{40EB24DE-1361-433A-AE31-42BADF8CEEB9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zpoždění 84">
              <a:extLst>
                <a:ext uri="{FF2B5EF4-FFF2-40B4-BE49-F238E27FC236}">
                  <a16:creationId xmlns:a16="http://schemas.microsoft.com/office/drawing/2014/main" id="{DA632D0D-E5F6-4F07-AA39-134A1D9D38C5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zpoždění 85">
              <a:extLst>
                <a:ext uri="{FF2B5EF4-FFF2-40B4-BE49-F238E27FC236}">
                  <a16:creationId xmlns:a16="http://schemas.microsoft.com/office/drawing/2014/main" id="{057DD71D-1136-461F-9AA6-6D1BC4D956B9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zpoždění 86">
              <a:extLst>
                <a:ext uri="{FF2B5EF4-FFF2-40B4-BE49-F238E27FC236}">
                  <a16:creationId xmlns:a16="http://schemas.microsoft.com/office/drawing/2014/main" id="{E414FBD3-6DCA-43E3-9C07-E360D1A48067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zpoždění 87">
              <a:extLst>
                <a:ext uri="{FF2B5EF4-FFF2-40B4-BE49-F238E27FC236}">
                  <a16:creationId xmlns:a16="http://schemas.microsoft.com/office/drawing/2014/main" id="{A56419C5-9511-4142-8746-C5D752D25855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zpoždění 88">
              <a:extLst>
                <a:ext uri="{FF2B5EF4-FFF2-40B4-BE49-F238E27FC236}">
                  <a16:creationId xmlns:a16="http://schemas.microsoft.com/office/drawing/2014/main" id="{424FA4FE-49CA-4E77-9A08-F29FB0A00312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zpoždění 89">
              <a:extLst>
                <a:ext uri="{FF2B5EF4-FFF2-40B4-BE49-F238E27FC236}">
                  <a16:creationId xmlns:a16="http://schemas.microsoft.com/office/drawing/2014/main" id="{D838F6A0-8C22-4E19-AF8E-A6696C2C09DC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zpoždění 90">
              <a:extLst>
                <a:ext uri="{FF2B5EF4-FFF2-40B4-BE49-F238E27FC236}">
                  <a16:creationId xmlns:a16="http://schemas.microsoft.com/office/drawing/2014/main" id="{E0D9AEDC-4219-4206-BC75-D353183E0788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ývojový diagram: zpoždění 91">
              <a:extLst>
                <a:ext uri="{FF2B5EF4-FFF2-40B4-BE49-F238E27FC236}">
                  <a16:creationId xmlns:a16="http://schemas.microsoft.com/office/drawing/2014/main" id="{3BE96F47-408E-4989-975C-0DC05B82B756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ývojový diagram: zpoždění 92">
              <a:extLst>
                <a:ext uri="{FF2B5EF4-FFF2-40B4-BE49-F238E27FC236}">
                  <a16:creationId xmlns:a16="http://schemas.microsoft.com/office/drawing/2014/main" id="{CB4A5669-94A6-4E6E-9042-4DCF6EB04D24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ývojový diagram: zpoždění 93">
              <a:extLst>
                <a:ext uri="{FF2B5EF4-FFF2-40B4-BE49-F238E27FC236}">
                  <a16:creationId xmlns:a16="http://schemas.microsoft.com/office/drawing/2014/main" id="{8FA505E9-B0FD-443B-82AD-9E3C42249D15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zpoždění 94">
              <a:extLst>
                <a:ext uri="{FF2B5EF4-FFF2-40B4-BE49-F238E27FC236}">
                  <a16:creationId xmlns:a16="http://schemas.microsoft.com/office/drawing/2014/main" id="{9282DA23-1399-48FB-A1D3-7EF4322E8C67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ývojový diagram: zpoždění 95">
              <a:extLst>
                <a:ext uri="{FF2B5EF4-FFF2-40B4-BE49-F238E27FC236}">
                  <a16:creationId xmlns:a16="http://schemas.microsoft.com/office/drawing/2014/main" id="{56A6D14F-13B0-4B44-AB1E-6295F6B5E645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7" name="Skupina 96">
            <a:extLst>
              <a:ext uri="{FF2B5EF4-FFF2-40B4-BE49-F238E27FC236}">
                <a16:creationId xmlns:a16="http://schemas.microsoft.com/office/drawing/2014/main" id="{4859814A-286E-4014-8B66-9AB8C5E7854E}"/>
              </a:ext>
            </a:extLst>
          </p:cNvPr>
          <p:cNvGrpSpPr/>
          <p:nvPr/>
        </p:nvGrpSpPr>
        <p:grpSpPr>
          <a:xfrm>
            <a:off x="6095748" y="1096590"/>
            <a:ext cx="1140060" cy="834826"/>
            <a:chOff x="10053059" y="776360"/>
            <a:chExt cx="1567409" cy="1239059"/>
          </a:xfrm>
        </p:grpSpPr>
        <p:sp>
          <p:nvSpPr>
            <p:cNvPr id="98" name="Vývojový diagram: zpoždění 97">
              <a:extLst>
                <a:ext uri="{FF2B5EF4-FFF2-40B4-BE49-F238E27FC236}">
                  <a16:creationId xmlns:a16="http://schemas.microsoft.com/office/drawing/2014/main" id="{B65D3AE6-43B0-47AF-BCC5-9B483743D28A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ývojový diagram: zpoždění 98">
              <a:extLst>
                <a:ext uri="{FF2B5EF4-FFF2-40B4-BE49-F238E27FC236}">
                  <a16:creationId xmlns:a16="http://schemas.microsoft.com/office/drawing/2014/main" id="{975CB5B9-37FB-4AE6-8E95-A413930967A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ývojový diagram: zpoždění 99">
              <a:extLst>
                <a:ext uri="{FF2B5EF4-FFF2-40B4-BE49-F238E27FC236}">
                  <a16:creationId xmlns:a16="http://schemas.microsoft.com/office/drawing/2014/main" id="{DFC61D4C-6C7D-423E-B5C2-E94591865020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zpoždění 100">
              <a:extLst>
                <a:ext uri="{FF2B5EF4-FFF2-40B4-BE49-F238E27FC236}">
                  <a16:creationId xmlns:a16="http://schemas.microsoft.com/office/drawing/2014/main" id="{95583646-787D-420F-8354-DB0860CF7940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zpoždění 101">
              <a:extLst>
                <a:ext uri="{FF2B5EF4-FFF2-40B4-BE49-F238E27FC236}">
                  <a16:creationId xmlns:a16="http://schemas.microsoft.com/office/drawing/2014/main" id="{065746EB-0226-4DC3-81EF-B63822728285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zpoždění 102">
              <a:extLst>
                <a:ext uri="{FF2B5EF4-FFF2-40B4-BE49-F238E27FC236}">
                  <a16:creationId xmlns:a16="http://schemas.microsoft.com/office/drawing/2014/main" id="{00B08FF8-878B-4247-8EA8-13983298B477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zpoždění 103">
              <a:extLst>
                <a:ext uri="{FF2B5EF4-FFF2-40B4-BE49-F238E27FC236}">
                  <a16:creationId xmlns:a16="http://schemas.microsoft.com/office/drawing/2014/main" id="{4F2DF82A-98C6-4D32-865D-E70C443354A7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zpoždění 104">
              <a:extLst>
                <a:ext uri="{FF2B5EF4-FFF2-40B4-BE49-F238E27FC236}">
                  <a16:creationId xmlns:a16="http://schemas.microsoft.com/office/drawing/2014/main" id="{2351D304-DA16-4C6C-AA98-2B5472DF906D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zpoždění 105">
              <a:extLst>
                <a:ext uri="{FF2B5EF4-FFF2-40B4-BE49-F238E27FC236}">
                  <a16:creationId xmlns:a16="http://schemas.microsoft.com/office/drawing/2014/main" id="{FCC1600D-4633-4DE1-8CC8-DB98090E73AD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zpoždění 106">
              <a:extLst>
                <a:ext uri="{FF2B5EF4-FFF2-40B4-BE49-F238E27FC236}">
                  <a16:creationId xmlns:a16="http://schemas.microsoft.com/office/drawing/2014/main" id="{845DD1E3-AE31-461A-BF6D-69462149556B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Vývojový diagram: zpoždění 107">
              <a:extLst>
                <a:ext uri="{FF2B5EF4-FFF2-40B4-BE49-F238E27FC236}">
                  <a16:creationId xmlns:a16="http://schemas.microsoft.com/office/drawing/2014/main" id="{91A056F0-A489-4D0B-869F-0638ACF93E20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Vývojový diagram: zpoždění 108">
              <a:extLst>
                <a:ext uri="{FF2B5EF4-FFF2-40B4-BE49-F238E27FC236}">
                  <a16:creationId xmlns:a16="http://schemas.microsoft.com/office/drawing/2014/main" id="{F4C030DA-DDE3-47F5-B74E-DF2AEF21F0E6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ývojový diagram: zpoždění 109">
              <a:extLst>
                <a:ext uri="{FF2B5EF4-FFF2-40B4-BE49-F238E27FC236}">
                  <a16:creationId xmlns:a16="http://schemas.microsoft.com/office/drawing/2014/main" id="{B32C61F0-E96E-486B-B8BC-1B346008AD7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ývojový diagram: zpoždění 110">
              <a:extLst>
                <a:ext uri="{FF2B5EF4-FFF2-40B4-BE49-F238E27FC236}">
                  <a16:creationId xmlns:a16="http://schemas.microsoft.com/office/drawing/2014/main" id="{DEF1A273-936A-4483-AA65-1F2A86ED71CB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ývojový diagram: zpoždění 111">
              <a:extLst>
                <a:ext uri="{FF2B5EF4-FFF2-40B4-BE49-F238E27FC236}">
                  <a16:creationId xmlns:a16="http://schemas.microsoft.com/office/drawing/2014/main" id="{6CFD6EAB-D179-4726-A98A-C964D7EBB235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Vývojový diagram: zpoždění 112">
              <a:extLst>
                <a:ext uri="{FF2B5EF4-FFF2-40B4-BE49-F238E27FC236}">
                  <a16:creationId xmlns:a16="http://schemas.microsoft.com/office/drawing/2014/main" id="{1D92D098-C0E4-4542-9BDD-EF5F065F96A2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Vývojový diagram: zpoždění 113">
              <a:extLst>
                <a:ext uri="{FF2B5EF4-FFF2-40B4-BE49-F238E27FC236}">
                  <a16:creationId xmlns:a16="http://schemas.microsoft.com/office/drawing/2014/main" id="{8B084269-BB7A-4828-B6EB-ED8B4E6C46B7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Vývojový diagram: zpoždění 114">
              <a:extLst>
                <a:ext uri="{FF2B5EF4-FFF2-40B4-BE49-F238E27FC236}">
                  <a16:creationId xmlns:a16="http://schemas.microsoft.com/office/drawing/2014/main" id="{12E39104-1684-42D1-ABF4-6CB1FF84FF6E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Vývojový diagram: zpoždění 115">
              <a:extLst>
                <a:ext uri="{FF2B5EF4-FFF2-40B4-BE49-F238E27FC236}">
                  <a16:creationId xmlns:a16="http://schemas.microsoft.com/office/drawing/2014/main" id="{E8E4EEDF-E888-4928-8093-352356A2C563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ývojový diagram: zpoždění 116">
              <a:extLst>
                <a:ext uri="{FF2B5EF4-FFF2-40B4-BE49-F238E27FC236}">
                  <a16:creationId xmlns:a16="http://schemas.microsoft.com/office/drawing/2014/main" id="{5F49A73A-A5AA-4469-AFA1-7F2145EFB90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Obdélník 117">
            <a:extLst>
              <a:ext uri="{FF2B5EF4-FFF2-40B4-BE49-F238E27FC236}">
                <a16:creationId xmlns:a16="http://schemas.microsoft.com/office/drawing/2014/main" id="{9ABC02A1-2850-4E72-974E-112B88DD22C7}"/>
              </a:ext>
            </a:extLst>
          </p:cNvPr>
          <p:cNvSpPr/>
          <p:nvPr/>
        </p:nvSpPr>
        <p:spPr>
          <a:xfrm>
            <a:off x="5155297" y="1320091"/>
            <a:ext cx="600869" cy="508644"/>
          </a:xfrm>
          <a:custGeom>
            <a:avLst/>
            <a:gdLst>
              <a:gd name="connsiteX0" fmla="*/ 0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0 w 733710"/>
              <a:gd name="connsiteY4" fmla="*/ 0 h 714006"/>
              <a:gd name="connsiteX0" fmla="*/ 132522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  <a:gd name="connsiteX0" fmla="*/ 132522 w 733710"/>
              <a:gd name="connsiteY0" fmla="*/ 0 h 714006"/>
              <a:gd name="connsiteX1" fmla="*/ 654197 w 733710"/>
              <a:gd name="connsiteY1" fmla="*/ 13253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3710" h="714006">
                <a:moveTo>
                  <a:pt x="132522" y="0"/>
                </a:moveTo>
                <a:lnTo>
                  <a:pt x="654197" y="13253"/>
                </a:lnTo>
                <a:lnTo>
                  <a:pt x="733710" y="714006"/>
                </a:lnTo>
                <a:lnTo>
                  <a:pt x="0" y="714006"/>
                </a:lnTo>
                <a:lnTo>
                  <a:pt x="132522" y="0"/>
                </a:lnTo>
                <a:close/>
              </a:path>
            </a:pathLst>
          </a:cu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F65E95B-C7EC-4CB9-B34F-0E8DB530B3B3}"/>
              </a:ext>
            </a:extLst>
          </p:cNvPr>
          <p:cNvSpPr/>
          <p:nvPr/>
        </p:nvSpPr>
        <p:spPr>
          <a:xfrm>
            <a:off x="1456492" y="4107091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2D53BA7-B6E5-4701-87DB-9243E2D84A82}"/>
              </a:ext>
            </a:extLst>
          </p:cNvPr>
          <p:cNvSpPr/>
          <p:nvPr/>
        </p:nvSpPr>
        <p:spPr>
          <a:xfrm>
            <a:off x="3467928" y="4128640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2762029-92AC-4055-8513-ADB8473B2E01}"/>
              </a:ext>
            </a:extLst>
          </p:cNvPr>
          <p:cNvSpPr/>
          <p:nvPr/>
        </p:nvSpPr>
        <p:spPr>
          <a:xfrm>
            <a:off x="5543990" y="4100522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95FB88BE-B55B-4210-9CEF-C1311567B5C5}"/>
              </a:ext>
            </a:extLst>
          </p:cNvPr>
          <p:cNvSpPr/>
          <p:nvPr/>
        </p:nvSpPr>
        <p:spPr>
          <a:xfrm>
            <a:off x="7661357" y="410052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B412355-60BE-47B7-8FEC-C88A4985BB58}"/>
              </a:ext>
            </a:extLst>
          </p:cNvPr>
          <p:cNvSpPr/>
          <p:nvPr/>
        </p:nvSpPr>
        <p:spPr>
          <a:xfrm>
            <a:off x="2332777" y="6172330"/>
            <a:ext cx="696941" cy="471663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C5E0001-6514-4249-B9D0-7164D464B9B5}"/>
              </a:ext>
            </a:extLst>
          </p:cNvPr>
          <p:cNvSpPr/>
          <p:nvPr/>
        </p:nvSpPr>
        <p:spPr>
          <a:xfrm>
            <a:off x="7799418" y="6203267"/>
            <a:ext cx="654696" cy="480468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>
            <a:extLst>
              <a:ext uri="{FF2B5EF4-FFF2-40B4-BE49-F238E27FC236}">
                <a16:creationId xmlns:a16="http://schemas.microsoft.com/office/drawing/2014/main" id="{6E5C77FC-1B3B-47D0-827B-BB3E324C1BCE}"/>
              </a:ext>
            </a:extLst>
          </p:cNvPr>
          <p:cNvCxnSpPr>
            <a:endCxn id="5" idx="2"/>
          </p:cNvCxnSpPr>
          <p:nvPr/>
        </p:nvCxnSpPr>
        <p:spPr>
          <a:xfrm>
            <a:off x="2293887" y="2315813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>
            <a:extLst>
              <a:ext uri="{FF2B5EF4-FFF2-40B4-BE49-F238E27FC236}">
                <a16:creationId xmlns:a16="http://schemas.microsoft.com/office/drawing/2014/main" id="{0C9924EB-A309-4205-B29A-F77E132CBA30}"/>
              </a:ext>
            </a:extLst>
          </p:cNvPr>
          <p:cNvCxnSpPr/>
          <p:nvPr/>
        </p:nvCxnSpPr>
        <p:spPr>
          <a:xfrm>
            <a:off x="4273441" y="2330362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>
            <a:extLst>
              <a:ext uri="{FF2B5EF4-FFF2-40B4-BE49-F238E27FC236}">
                <a16:creationId xmlns:a16="http://schemas.microsoft.com/office/drawing/2014/main" id="{42304FC7-EAED-459F-867A-B7F75A910521}"/>
              </a:ext>
            </a:extLst>
          </p:cNvPr>
          <p:cNvCxnSpPr/>
          <p:nvPr/>
        </p:nvCxnSpPr>
        <p:spPr>
          <a:xfrm>
            <a:off x="6357729" y="2367575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>
            <a:extLst>
              <a:ext uri="{FF2B5EF4-FFF2-40B4-BE49-F238E27FC236}">
                <a16:creationId xmlns:a16="http://schemas.microsoft.com/office/drawing/2014/main" id="{A47C3FF5-DF55-47A5-8485-0166602B3E95}"/>
              </a:ext>
            </a:extLst>
          </p:cNvPr>
          <p:cNvCxnSpPr/>
          <p:nvPr/>
        </p:nvCxnSpPr>
        <p:spPr>
          <a:xfrm>
            <a:off x="8492668" y="2381446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>
            <a:extLst>
              <a:ext uri="{FF2B5EF4-FFF2-40B4-BE49-F238E27FC236}">
                <a16:creationId xmlns:a16="http://schemas.microsoft.com/office/drawing/2014/main" id="{AC7C38A3-4008-4A69-AB9E-19310A1C8DDB}"/>
              </a:ext>
            </a:extLst>
          </p:cNvPr>
          <p:cNvCxnSpPr/>
          <p:nvPr/>
        </p:nvCxnSpPr>
        <p:spPr>
          <a:xfrm>
            <a:off x="2293887" y="412863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>
            <a:extLst>
              <a:ext uri="{FF2B5EF4-FFF2-40B4-BE49-F238E27FC236}">
                <a16:creationId xmlns:a16="http://schemas.microsoft.com/office/drawing/2014/main" id="{9DDBB6C6-ECB8-492B-A44F-F484261D007D}"/>
              </a:ext>
            </a:extLst>
          </p:cNvPr>
          <p:cNvCxnSpPr/>
          <p:nvPr/>
        </p:nvCxnSpPr>
        <p:spPr>
          <a:xfrm>
            <a:off x="4345926" y="407759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>
            <a:extLst>
              <a:ext uri="{FF2B5EF4-FFF2-40B4-BE49-F238E27FC236}">
                <a16:creationId xmlns:a16="http://schemas.microsoft.com/office/drawing/2014/main" id="{FAB71E68-E0F9-4FEF-9F71-34BB1DC5E578}"/>
              </a:ext>
            </a:extLst>
          </p:cNvPr>
          <p:cNvCxnSpPr/>
          <p:nvPr/>
        </p:nvCxnSpPr>
        <p:spPr>
          <a:xfrm>
            <a:off x="6444234" y="4064307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>
            <a:extLst>
              <a:ext uri="{FF2B5EF4-FFF2-40B4-BE49-F238E27FC236}">
                <a16:creationId xmlns:a16="http://schemas.microsoft.com/office/drawing/2014/main" id="{562E7328-A1AE-4023-979C-206A061CBC7A}"/>
              </a:ext>
            </a:extLst>
          </p:cNvPr>
          <p:cNvCxnSpPr/>
          <p:nvPr/>
        </p:nvCxnSpPr>
        <p:spPr>
          <a:xfrm>
            <a:off x="8474788" y="410797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Obdélník 124">
            <a:extLst>
              <a:ext uri="{FF2B5EF4-FFF2-40B4-BE49-F238E27FC236}">
                <a16:creationId xmlns:a16="http://schemas.microsoft.com/office/drawing/2014/main" id="{60898E54-4B97-4045-AF8F-6A914F8C1697}"/>
              </a:ext>
            </a:extLst>
          </p:cNvPr>
          <p:cNvSpPr/>
          <p:nvPr/>
        </p:nvSpPr>
        <p:spPr>
          <a:xfrm>
            <a:off x="7676050" y="4098652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5D8793F-9012-47AF-855A-C6F301DA0802}"/>
              </a:ext>
            </a:extLst>
          </p:cNvPr>
          <p:cNvGrpSpPr/>
          <p:nvPr/>
        </p:nvGrpSpPr>
        <p:grpSpPr>
          <a:xfrm>
            <a:off x="8098608" y="4670879"/>
            <a:ext cx="815926" cy="414450"/>
            <a:chOff x="5280074" y="3012242"/>
            <a:chExt cx="2322150" cy="2358521"/>
          </a:xfrm>
        </p:grpSpPr>
        <p:pic>
          <p:nvPicPr>
            <p:cNvPr id="162" name="Obrázek 161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C258A2C3-5533-4E9F-BC3A-B9D74A80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3" name="Obrázek 162" descr="Obsah obrázku květina&#10;&#10;Popis byl vytvořen automaticky">
              <a:extLst>
                <a:ext uri="{FF2B5EF4-FFF2-40B4-BE49-F238E27FC236}">
                  <a16:creationId xmlns:a16="http://schemas.microsoft.com/office/drawing/2014/main" id="{ED00D8B6-B135-4584-9414-55B8B9D7D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7D299E4F-17F7-4698-B55F-08958DE810E2}"/>
              </a:ext>
            </a:extLst>
          </p:cNvPr>
          <p:cNvCxnSpPr>
            <a:stCxn id="21" idx="3"/>
            <a:endCxn id="21" idx="1"/>
          </p:cNvCxnSpPr>
          <p:nvPr/>
        </p:nvCxnSpPr>
        <p:spPr>
          <a:xfrm>
            <a:off x="5372476" y="5298949"/>
            <a:ext cx="0" cy="146848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Oblouk 166">
            <a:extLst>
              <a:ext uri="{FF2B5EF4-FFF2-40B4-BE49-F238E27FC236}">
                <a16:creationId xmlns:a16="http://schemas.microsoft.com/office/drawing/2014/main" id="{8595F6B5-BA66-4151-BB76-85E6B34553EF}"/>
              </a:ext>
            </a:extLst>
          </p:cNvPr>
          <p:cNvSpPr/>
          <p:nvPr/>
        </p:nvSpPr>
        <p:spPr>
          <a:xfrm>
            <a:off x="5498271" y="5957124"/>
            <a:ext cx="45719" cy="32120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lza 169">
            <a:extLst>
              <a:ext uri="{FF2B5EF4-FFF2-40B4-BE49-F238E27FC236}">
                <a16:creationId xmlns:a16="http://schemas.microsoft.com/office/drawing/2014/main" id="{CF1D163A-A357-47D4-8494-27F001AF24EA}"/>
              </a:ext>
            </a:extLst>
          </p:cNvPr>
          <p:cNvSpPr/>
          <p:nvPr/>
        </p:nvSpPr>
        <p:spPr>
          <a:xfrm rot="5400000" flipV="1">
            <a:off x="4623607" y="5537898"/>
            <a:ext cx="794173" cy="482217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za 169">
            <a:extLst>
              <a:ext uri="{FF2B5EF4-FFF2-40B4-BE49-F238E27FC236}">
                <a16:creationId xmlns:a16="http://schemas.microsoft.com/office/drawing/2014/main" id="{C4A1375B-9D5F-43C9-B0B7-E0A99D174323}"/>
              </a:ext>
            </a:extLst>
          </p:cNvPr>
          <p:cNvSpPr/>
          <p:nvPr/>
        </p:nvSpPr>
        <p:spPr>
          <a:xfrm rot="5233108">
            <a:off x="5384799" y="5504887"/>
            <a:ext cx="729883" cy="46914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E2743A71-7904-4C6D-B836-186EB184D948}"/>
              </a:ext>
            </a:extLst>
          </p:cNvPr>
          <p:cNvSpPr txBox="1"/>
          <p:nvPr/>
        </p:nvSpPr>
        <p:spPr>
          <a:xfrm>
            <a:off x="1858511" y="2373242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72 : 8</a:t>
            </a:r>
          </a:p>
        </p:txBody>
      </p: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A1F7F53B-C8E5-49E8-8F1D-D0417DFE0313}"/>
              </a:ext>
            </a:extLst>
          </p:cNvPr>
          <p:cNvGrpSpPr/>
          <p:nvPr/>
        </p:nvGrpSpPr>
        <p:grpSpPr>
          <a:xfrm>
            <a:off x="1808374" y="2889616"/>
            <a:ext cx="815926" cy="414450"/>
            <a:chOff x="5280074" y="3012242"/>
            <a:chExt cx="2322150" cy="2358521"/>
          </a:xfrm>
        </p:grpSpPr>
        <p:pic>
          <p:nvPicPr>
            <p:cNvPr id="141" name="Obrázek 140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406C9ABD-1060-4A61-8C2A-15C729658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2" name="Obrázek 141" descr="Obsah obrázku květina&#10;&#10;Popis byl vytvořen automaticky">
              <a:extLst>
                <a:ext uri="{FF2B5EF4-FFF2-40B4-BE49-F238E27FC236}">
                  <a16:creationId xmlns:a16="http://schemas.microsoft.com/office/drawing/2014/main" id="{6DF9A2FD-6B06-4191-A575-C3ED91081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49" name="Skupina 148">
            <a:extLst>
              <a:ext uri="{FF2B5EF4-FFF2-40B4-BE49-F238E27FC236}">
                <a16:creationId xmlns:a16="http://schemas.microsoft.com/office/drawing/2014/main" id="{2FAB6E99-D239-400E-B334-E25936239EBB}"/>
              </a:ext>
            </a:extLst>
          </p:cNvPr>
          <p:cNvGrpSpPr/>
          <p:nvPr/>
        </p:nvGrpSpPr>
        <p:grpSpPr>
          <a:xfrm>
            <a:off x="8083409" y="2937757"/>
            <a:ext cx="815926" cy="414450"/>
            <a:chOff x="5280074" y="3012242"/>
            <a:chExt cx="2322150" cy="2358521"/>
          </a:xfrm>
        </p:grpSpPr>
        <p:pic>
          <p:nvPicPr>
            <p:cNvPr id="150" name="Obrázek 149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D11D07C2-D901-405A-B85D-7AF2EFEA8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1" name="Obrázek 150" descr="Obsah obrázku květina&#10;&#10;Popis byl vytvořen automaticky">
              <a:extLst>
                <a:ext uri="{FF2B5EF4-FFF2-40B4-BE49-F238E27FC236}">
                  <a16:creationId xmlns:a16="http://schemas.microsoft.com/office/drawing/2014/main" id="{C670C155-0EB2-41E9-9EF8-27446165E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74" name="Obdélník 173">
            <a:extLst>
              <a:ext uri="{FF2B5EF4-FFF2-40B4-BE49-F238E27FC236}">
                <a16:creationId xmlns:a16="http://schemas.microsoft.com/office/drawing/2014/main" id="{54B4CD85-A806-4BAD-9A6C-D8538ACAB356}"/>
              </a:ext>
            </a:extLst>
          </p:cNvPr>
          <p:cNvSpPr/>
          <p:nvPr/>
        </p:nvSpPr>
        <p:spPr>
          <a:xfrm>
            <a:off x="10038711" y="34544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75" name="Obdélník 174">
            <a:extLst>
              <a:ext uri="{FF2B5EF4-FFF2-40B4-BE49-F238E27FC236}">
                <a16:creationId xmlns:a16="http://schemas.microsoft.com/office/drawing/2014/main" id="{09F175D7-1C0B-4D3B-9903-3B34ECE928CF}"/>
              </a:ext>
            </a:extLst>
          </p:cNvPr>
          <p:cNvSpPr/>
          <p:nvPr/>
        </p:nvSpPr>
        <p:spPr>
          <a:xfrm>
            <a:off x="11068121" y="34290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42880F5A-F912-4099-982F-8D007D564ED1}"/>
              </a:ext>
            </a:extLst>
          </p:cNvPr>
          <p:cNvSpPr/>
          <p:nvPr/>
        </p:nvSpPr>
        <p:spPr>
          <a:xfrm>
            <a:off x="10024111" y="431774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177" name="Obdélník 176">
            <a:extLst>
              <a:ext uri="{FF2B5EF4-FFF2-40B4-BE49-F238E27FC236}">
                <a16:creationId xmlns:a16="http://schemas.microsoft.com/office/drawing/2014/main" id="{43D6930D-3FDE-4581-B9B2-99C41C96421A}"/>
              </a:ext>
            </a:extLst>
          </p:cNvPr>
          <p:cNvSpPr/>
          <p:nvPr/>
        </p:nvSpPr>
        <p:spPr>
          <a:xfrm>
            <a:off x="11072062" y="4340611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78" name="Obdélník 177">
            <a:extLst>
              <a:ext uri="{FF2B5EF4-FFF2-40B4-BE49-F238E27FC236}">
                <a16:creationId xmlns:a16="http://schemas.microsoft.com/office/drawing/2014/main" id="{65F5FE55-D56B-4FBB-9FE2-AA80ADF9E737}"/>
              </a:ext>
            </a:extLst>
          </p:cNvPr>
          <p:cNvSpPr/>
          <p:nvPr/>
        </p:nvSpPr>
        <p:spPr>
          <a:xfrm>
            <a:off x="10038711" y="5181084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9" name="Obdélník 178">
            <a:extLst>
              <a:ext uri="{FF2B5EF4-FFF2-40B4-BE49-F238E27FC236}">
                <a16:creationId xmlns:a16="http://schemas.microsoft.com/office/drawing/2014/main" id="{61A1A4D9-9486-4F5F-B231-E5D843AD5352}"/>
              </a:ext>
            </a:extLst>
          </p:cNvPr>
          <p:cNvSpPr/>
          <p:nvPr/>
        </p:nvSpPr>
        <p:spPr>
          <a:xfrm>
            <a:off x="11071127" y="5188823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27028883-B400-4120-B10B-5B3D27630F16}"/>
              </a:ext>
            </a:extLst>
          </p:cNvPr>
          <p:cNvSpPr/>
          <p:nvPr/>
        </p:nvSpPr>
        <p:spPr>
          <a:xfrm>
            <a:off x="10038711" y="602677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81" name="Obdélník 180">
            <a:extLst>
              <a:ext uri="{FF2B5EF4-FFF2-40B4-BE49-F238E27FC236}">
                <a16:creationId xmlns:a16="http://schemas.microsoft.com/office/drawing/2014/main" id="{1DDAD9A7-566E-475A-ACFD-A032EE54475F}"/>
              </a:ext>
            </a:extLst>
          </p:cNvPr>
          <p:cNvSpPr/>
          <p:nvPr/>
        </p:nvSpPr>
        <p:spPr>
          <a:xfrm>
            <a:off x="11068121" y="6054159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82" name="TextovéPole 181">
            <a:extLst>
              <a:ext uri="{FF2B5EF4-FFF2-40B4-BE49-F238E27FC236}">
                <a16:creationId xmlns:a16="http://schemas.microsoft.com/office/drawing/2014/main" id="{903FD69B-5CE9-47D8-92EE-3FA745A80EE0}"/>
              </a:ext>
            </a:extLst>
          </p:cNvPr>
          <p:cNvSpPr txBox="1"/>
          <p:nvPr/>
        </p:nvSpPr>
        <p:spPr>
          <a:xfrm>
            <a:off x="9230075" y="127564"/>
            <a:ext cx="292150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Postupně klikej na</a:t>
            </a:r>
          </a:p>
          <a:p>
            <a:r>
              <a:rPr lang="cs-CZ" sz="2000" dirty="0"/>
              <a:t>jednotlivá okna.</a:t>
            </a:r>
          </a:p>
          <a:p>
            <a:r>
              <a:rPr lang="cs-CZ" sz="2000" dirty="0"/>
              <a:t>Výsledek urči kliknutím na</a:t>
            </a:r>
          </a:p>
          <a:p>
            <a:r>
              <a:rPr lang="cs-CZ" sz="2000" dirty="0"/>
              <a:t> čísla klávesnice.</a:t>
            </a:r>
          </a:p>
          <a:p>
            <a:r>
              <a:rPr lang="cs-CZ" sz="2000" dirty="0"/>
              <a:t>    Správný výsledek se </a:t>
            </a:r>
          </a:p>
          <a:p>
            <a:r>
              <a:rPr lang="cs-CZ" sz="2000" dirty="0"/>
              <a:t>       zabarví zeleně, chybný</a:t>
            </a:r>
          </a:p>
          <a:p>
            <a:r>
              <a:rPr lang="cs-CZ" sz="2000" dirty="0"/>
              <a:t>        červeně.</a:t>
            </a:r>
          </a:p>
          <a:p>
            <a:endParaRPr lang="cs-CZ" sz="20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A50CF8FA-3035-4F5B-A0E8-6F92E62BA7C2}"/>
              </a:ext>
            </a:extLst>
          </p:cNvPr>
          <p:cNvSpPr txBox="1"/>
          <p:nvPr/>
        </p:nvSpPr>
        <p:spPr>
          <a:xfrm>
            <a:off x="-904054" y="1377389"/>
            <a:ext cx="184731" cy="9694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24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EBCA835B-12D2-4CC6-B9C3-30F46112C80C}"/>
              </a:ext>
            </a:extLst>
          </p:cNvPr>
          <p:cNvSpPr txBox="1"/>
          <p:nvPr/>
        </p:nvSpPr>
        <p:spPr>
          <a:xfrm>
            <a:off x="3856837" y="238637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56 : 8</a:t>
            </a:r>
          </a:p>
        </p:txBody>
      </p: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48D2E3DB-F6A2-474F-9B1C-25D5CD896330}"/>
              </a:ext>
            </a:extLst>
          </p:cNvPr>
          <p:cNvGrpSpPr/>
          <p:nvPr/>
        </p:nvGrpSpPr>
        <p:grpSpPr>
          <a:xfrm>
            <a:off x="3846547" y="2829097"/>
            <a:ext cx="815926" cy="414450"/>
            <a:chOff x="5280074" y="3012242"/>
            <a:chExt cx="2322150" cy="2358521"/>
          </a:xfrm>
        </p:grpSpPr>
        <p:pic>
          <p:nvPicPr>
            <p:cNvPr id="144" name="Obrázek 143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F9D3480B-720E-47BA-B0C4-0506B1320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5" name="Obrázek 144" descr="Obsah obrázku květina&#10;&#10;Popis byl vytvořen automaticky">
              <a:extLst>
                <a:ext uri="{FF2B5EF4-FFF2-40B4-BE49-F238E27FC236}">
                  <a16:creationId xmlns:a16="http://schemas.microsoft.com/office/drawing/2014/main" id="{DFB87AF1-141D-47E0-A45E-AF03A1558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9" name="TextovéPole 8">
            <a:extLst>
              <a:ext uri="{FF2B5EF4-FFF2-40B4-BE49-F238E27FC236}">
                <a16:creationId xmlns:a16="http://schemas.microsoft.com/office/drawing/2014/main" id="{B36AD078-278F-4106-8925-6C938E535A8F}"/>
              </a:ext>
            </a:extLst>
          </p:cNvPr>
          <p:cNvSpPr txBox="1"/>
          <p:nvPr/>
        </p:nvSpPr>
        <p:spPr>
          <a:xfrm>
            <a:off x="5918757" y="2391127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40 : 8</a:t>
            </a:r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F5F8E7BC-0970-42EA-A7BB-29169DC213B5}"/>
              </a:ext>
            </a:extLst>
          </p:cNvPr>
          <p:cNvGrpSpPr/>
          <p:nvPr/>
        </p:nvGrpSpPr>
        <p:grpSpPr>
          <a:xfrm>
            <a:off x="5886639" y="2857712"/>
            <a:ext cx="815926" cy="414450"/>
            <a:chOff x="5280074" y="3012242"/>
            <a:chExt cx="2322150" cy="2358521"/>
          </a:xfrm>
        </p:grpSpPr>
        <p:pic>
          <p:nvPicPr>
            <p:cNvPr id="147" name="Obrázek 146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E9243347-762F-4760-9E90-1A67E57DD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8" name="Obrázek 147" descr="Obsah obrázku květina&#10;&#10;Popis byl vytvořen automaticky">
              <a:extLst>
                <a:ext uri="{FF2B5EF4-FFF2-40B4-BE49-F238E27FC236}">
                  <a16:creationId xmlns:a16="http://schemas.microsoft.com/office/drawing/2014/main" id="{0F1BBF9F-A4AB-4C01-AA50-F67FF54DFF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890CA9D1-D539-40D9-B2EE-A28FF6F50AE1}"/>
              </a:ext>
            </a:extLst>
          </p:cNvPr>
          <p:cNvSpPr txBox="1"/>
          <p:nvPr/>
        </p:nvSpPr>
        <p:spPr>
          <a:xfrm>
            <a:off x="8039412" y="247053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32 : 8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CA6E1F1B-E045-4D44-BAE8-A67A8C62C18E}"/>
              </a:ext>
            </a:extLst>
          </p:cNvPr>
          <p:cNvSpPr txBox="1"/>
          <p:nvPr/>
        </p:nvSpPr>
        <p:spPr>
          <a:xfrm>
            <a:off x="1819761" y="4209214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48 : 8</a:t>
            </a:r>
          </a:p>
        </p:txBody>
      </p: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97AD6A4D-9A91-4223-B262-22DC02A20FBF}"/>
              </a:ext>
            </a:extLst>
          </p:cNvPr>
          <p:cNvGrpSpPr/>
          <p:nvPr/>
        </p:nvGrpSpPr>
        <p:grpSpPr>
          <a:xfrm>
            <a:off x="1868104" y="4689399"/>
            <a:ext cx="815926" cy="414450"/>
            <a:chOff x="5280074" y="3012242"/>
            <a:chExt cx="2322150" cy="2358521"/>
          </a:xfrm>
        </p:grpSpPr>
        <p:pic>
          <p:nvPicPr>
            <p:cNvPr id="153" name="Obrázek 152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B6742EE2-B411-4866-ADC6-3FD57BFD0DA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4" name="Obrázek 153" descr="Obsah obrázku květina&#10;&#10;Popis byl vytvořen automaticky">
              <a:extLst>
                <a:ext uri="{FF2B5EF4-FFF2-40B4-BE49-F238E27FC236}">
                  <a16:creationId xmlns:a16="http://schemas.microsoft.com/office/drawing/2014/main" id="{F66F9674-2630-456D-A926-8664B782399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2118A25A-635D-4DD1-94F9-3C04C3AF8B4E}"/>
              </a:ext>
            </a:extLst>
          </p:cNvPr>
          <p:cNvSpPr txBox="1"/>
          <p:nvPr/>
        </p:nvSpPr>
        <p:spPr>
          <a:xfrm>
            <a:off x="3898944" y="4211616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64 : 8</a:t>
            </a:r>
          </a:p>
        </p:txBody>
      </p:sp>
      <p:grpSp>
        <p:nvGrpSpPr>
          <p:cNvPr id="155" name="Skupina 154">
            <a:extLst>
              <a:ext uri="{FF2B5EF4-FFF2-40B4-BE49-F238E27FC236}">
                <a16:creationId xmlns:a16="http://schemas.microsoft.com/office/drawing/2014/main" id="{696EE9AE-7FBD-4AE5-B43C-12D9C5C813EA}"/>
              </a:ext>
            </a:extLst>
          </p:cNvPr>
          <p:cNvGrpSpPr/>
          <p:nvPr/>
        </p:nvGrpSpPr>
        <p:grpSpPr>
          <a:xfrm>
            <a:off x="3869409" y="4689399"/>
            <a:ext cx="815926" cy="414450"/>
            <a:chOff x="5280074" y="3012242"/>
            <a:chExt cx="2322150" cy="2358521"/>
          </a:xfrm>
        </p:grpSpPr>
        <p:pic>
          <p:nvPicPr>
            <p:cNvPr id="156" name="Obrázek 155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0F21C446-A4BE-4032-8CCC-7EF2E3DDA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7" name="Obrázek 156" descr="Obsah obrázku květina&#10;&#10;Popis byl vytvořen automaticky">
              <a:extLst>
                <a:ext uri="{FF2B5EF4-FFF2-40B4-BE49-F238E27FC236}">
                  <a16:creationId xmlns:a16="http://schemas.microsoft.com/office/drawing/2014/main" id="{02EBB822-51B6-4E91-9FF8-4A9B3D204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E21E309C-7A09-442D-8AA4-A741CDD6F647}"/>
              </a:ext>
            </a:extLst>
          </p:cNvPr>
          <p:cNvSpPr txBox="1"/>
          <p:nvPr/>
        </p:nvSpPr>
        <p:spPr>
          <a:xfrm>
            <a:off x="6009860" y="415328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80 : 8</a:t>
            </a:r>
          </a:p>
        </p:txBody>
      </p:sp>
      <p:sp>
        <p:nvSpPr>
          <p:cNvPr id="126" name="Obdélník 125">
            <a:extLst>
              <a:ext uri="{FF2B5EF4-FFF2-40B4-BE49-F238E27FC236}">
                <a16:creationId xmlns:a16="http://schemas.microsoft.com/office/drawing/2014/main" id="{C915AE7D-23FA-4D19-B828-03648964630C}"/>
              </a:ext>
            </a:extLst>
          </p:cNvPr>
          <p:cNvSpPr/>
          <p:nvPr/>
        </p:nvSpPr>
        <p:spPr>
          <a:xfrm>
            <a:off x="5551337" y="4123620"/>
            <a:ext cx="1742662" cy="728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8" name="Skupina 157">
            <a:extLst>
              <a:ext uri="{FF2B5EF4-FFF2-40B4-BE49-F238E27FC236}">
                <a16:creationId xmlns:a16="http://schemas.microsoft.com/office/drawing/2014/main" id="{2A6EE536-C245-4A95-856E-94B214FC7A09}"/>
              </a:ext>
            </a:extLst>
          </p:cNvPr>
          <p:cNvGrpSpPr/>
          <p:nvPr/>
        </p:nvGrpSpPr>
        <p:grpSpPr>
          <a:xfrm>
            <a:off x="5988006" y="4670879"/>
            <a:ext cx="815926" cy="414450"/>
            <a:chOff x="5280074" y="3012242"/>
            <a:chExt cx="2322150" cy="2358521"/>
          </a:xfrm>
        </p:grpSpPr>
        <p:pic>
          <p:nvPicPr>
            <p:cNvPr id="159" name="Obrázek 158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1A0386F8-4921-4C76-A83A-91F317C46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0" name="Obrázek 159" descr="Obsah obrázku květina&#10;&#10;Popis byl vytvořen automaticky">
              <a:extLst>
                <a:ext uri="{FF2B5EF4-FFF2-40B4-BE49-F238E27FC236}">
                  <a16:creationId xmlns:a16="http://schemas.microsoft.com/office/drawing/2014/main" id="{8455E77D-9A93-49C4-A086-DEC44D92DF5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66" name="Skupina 165">
            <a:extLst>
              <a:ext uri="{FF2B5EF4-FFF2-40B4-BE49-F238E27FC236}">
                <a16:creationId xmlns:a16="http://schemas.microsoft.com/office/drawing/2014/main" id="{E2C5E224-AAB5-40B4-9E73-B3EE57870227}"/>
              </a:ext>
            </a:extLst>
          </p:cNvPr>
          <p:cNvGrpSpPr/>
          <p:nvPr/>
        </p:nvGrpSpPr>
        <p:grpSpPr>
          <a:xfrm>
            <a:off x="824459" y="2136922"/>
            <a:ext cx="8876130" cy="151659"/>
            <a:chOff x="824459" y="2136922"/>
            <a:chExt cx="8876130" cy="151659"/>
          </a:xfrm>
        </p:grpSpPr>
        <p:cxnSp>
          <p:nvCxnSpPr>
            <p:cNvPr id="183" name="Přímá spojnice 182">
              <a:extLst>
                <a:ext uri="{FF2B5EF4-FFF2-40B4-BE49-F238E27FC236}">
                  <a16:creationId xmlns:a16="http://schemas.microsoft.com/office/drawing/2014/main" id="{9870FF54-6894-4252-931D-DB16A457DA4D}"/>
                </a:ext>
              </a:extLst>
            </p:cNvPr>
            <p:cNvCxnSpPr>
              <a:cxnSpLocks/>
            </p:cNvCxnSpPr>
            <p:nvPr/>
          </p:nvCxnSpPr>
          <p:spPr>
            <a:xfrm>
              <a:off x="824459" y="2136922"/>
              <a:ext cx="887613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4" name="Obdélník 183">
              <a:extLst>
                <a:ext uri="{FF2B5EF4-FFF2-40B4-BE49-F238E27FC236}">
                  <a16:creationId xmlns:a16="http://schemas.microsoft.com/office/drawing/2014/main" id="{403D2558-38D5-40BF-8C4D-FDF00FF6A699}"/>
                </a:ext>
              </a:extLst>
            </p:cNvPr>
            <p:cNvSpPr/>
            <p:nvPr/>
          </p:nvSpPr>
          <p:spPr>
            <a:xfrm>
              <a:off x="824459" y="2136922"/>
              <a:ext cx="117379" cy="15165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8" name="Skupina 167">
            <a:extLst>
              <a:ext uri="{FF2B5EF4-FFF2-40B4-BE49-F238E27FC236}">
                <a16:creationId xmlns:a16="http://schemas.microsoft.com/office/drawing/2014/main" id="{0AB4FD0A-CC08-4F78-8040-316A25F79C29}"/>
              </a:ext>
            </a:extLst>
          </p:cNvPr>
          <p:cNvGrpSpPr/>
          <p:nvPr/>
        </p:nvGrpSpPr>
        <p:grpSpPr>
          <a:xfrm>
            <a:off x="856607" y="2288581"/>
            <a:ext cx="107680" cy="4458396"/>
            <a:chOff x="556056" y="2243195"/>
            <a:chExt cx="107680" cy="4458396"/>
          </a:xfrm>
        </p:grpSpPr>
        <p:sp>
          <p:nvSpPr>
            <p:cNvPr id="169" name="Kosoúhelník 168">
              <a:extLst>
                <a:ext uri="{FF2B5EF4-FFF2-40B4-BE49-F238E27FC236}">
                  <a16:creationId xmlns:a16="http://schemas.microsoft.com/office/drawing/2014/main" id="{F455234D-5662-45CE-81B4-301B0A16B200}"/>
                </a:ext>
              </a:extLst>
            </p:cNvPr>
            <p:cNvSpPr/>
            <p:nvPr/>
          </p:nvSpPr>
          <p:spPr>
            <a:xfrm rot="20329674">
              <a:off x="556056" y="2243195"/>
              <a:ext cx="107680" cy="195154"/>
            </a:xfrm>
            <a:prstGeom prst="parallelogram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1" name="Přímá spojnice 170">
              <a:extLst>
                <a:ext uri="{FF2B5EF4-FFF2-40B4-BE49-F238E27FC236}">
                  <a16:creationId xmlns:a16="http://schemas.microsoft.com/office/drawing/2014/main" id="{26C8F1D3-1325-4842-9A03-44D2CD9E1D4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15693" y="2412428"/>
              <a:ext cx="11118" cy="428916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5" name="Přímá spojnice 184">
            <a:extLst>
              <a:ext uri="{FF2B5EF4-FFF2-40B4-BE49-F238E27FC236}">
                <a16:creationId xmlns:a16="http://schemas.microsoft.com/office/drawing/2014/main" id="{853FB510-3EDA-466F-9CA3-295E4F121265}"/>
              </a:ext>
            </a:extLst>
          </p:cNvPr>
          <p:cNvCxnSpPr/>
          <p:nvPr/>
        </p:nvCxnSpPr>
        <p:spPr>
          <a:xfrm>
            <a:off x="925051" y="4557010"/>
            <a:ext cx="10861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>
            <a:extLst>
              <a:ext uri="{FF2B5EF4-FFF2-40B4-BE49-F238E27FC236}">
                <a16:creationId xmlns:a16="http://schemas.microsoft.com/office/drawing/2014/main" id="{4DB3F76B-A234-4376-BDAE-BAF140B0C8D4}"/>
              </a:ext>
            </a:extLst>
          </p:cNvPr>
          <p:cNvCxnSpPr/>
          <p:nvPr/>
        </p:nvCxnSpPr>
        <p:spPr>
          <a:xfrm>
            <a:off x="903128" y="6203267"/>
            <a:ext cx="1305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>
            <a:extLst>
              <a:ext uri="{FF2B5EF4-FFF2-40B4-BE49-F238E27FC236}">
                <a16:creationId xmlns:a16="http://schemas.microsoft.com/office/drawing/2014/main" id="{41B1C09C-B2DC-4BC6-9D0F-9966ED2D7629}"/>
              </a:ext>
            </a:extLst>
          </p:cNvPr>
          <p:cNvCxnSpPr/>
          <p:nvPr/>
        </p:nvCxnSpPr>
        <p:spPr>
          <a:xfrm>
            <a:off x="961579" y="2829097"/>
            <a:ext cx="7208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8" name="Obdélník 187">
            <a:extLst>
              <a:ext uri="{FF2B5EF4-FFF2-40B4-BE49-F238E27FC236}">
                <a16:creationId xmlns:a16="http://schemas.microsoft.com/office/drawing/2014/main" id="{7B86D773-2E29-4D3B-8207-21CC3D508948}"/>
              </a:ext>
            </a:extLst>
          </p:cNvPr>
          <p:cNvSpPr/>
          <p:nvPr/>
        </p:nvSpPr>
        <p:spPr>
          <a:xfrm>
            <a:off x="-14968" y="6698505"/>
            <a:ext cx="4591133" cy="18198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bdélník 188">
            <a:extLst>
              <a:ext uri="{FF2B5EF4-FFF2-40B4-BE49-F238E27FC236}">
                <a16:creationId xmlns:a16="http://schemas.microsoft.com/office/drawing/2014/main" id="{42AC94EE-8A22-427B-A431-F564D0029907}"/>
              </a:ext>
            </a:extLst>
          </p:cNvPr>
          <p:cNvSpPr/>
          <p:nvPr/>
        </p:nvSpPr>
        <p:spPr>
          <a:xfrm>
            <a:off x="6139443" y="6675941"/>
            <a:ext cx="3840357" cy="190099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452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</p:childTnLst>
        </p:cTn>
      </p:par>
    </p:tnLst>
    <p:bldLst>
      <p:bldP spid="125" grpId="0" animBg="1"/>
      <p:bldP spid="1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0F419A-2EAB-4BF0-AA34-BF41377A8582}"/>
              </a:ext>
            </a:extLst>
          </p:cNvPr>
          <p:cNvSpPr/>
          <p:nvPr/>
        </p:nvSpPr>
        <p:spPr>
          <a:xfrm>
            <a:off x="1034618" y="2113264"/>
            <a:ext cx="8666921" cy="46215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A17EE6-EC45-41BF-A6D3-6EB64477659B}"/>
              </a:ext>
            </a:extLst>
          </p:cNvPr>
          <p:cNvSpPr/>
          <p:nvPr/>
        </p:nvSpPr>
        <p:spPr>
          <a:xfrm>
            <a:off x="1033670" y="1060172"/>
            <a:ext cx="8666921" cy="1081917"/>
          </a:xfrm>
          <a:custGeom>
            <a:avLst/>
            <a:gdLst>
              <a:gd name="connsiteX0" fmla="*/ 0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0 w 8666921"/>
              <a:gd name="connsiteY4" fmla="*/ 0 h 914400"/>
              <a:gd name="connsiteX0" fmla="*/ 530087 w 8666921"/>
              <a:gd name="connsiteY0" fmla="*/ 0 h 914400"/>
              <a:gd name="connsiteX1" fmla="*/ 8666921 w 8666921"/>
              <a:gd name="connsiteY1" fmla="*/ 0 h 914400"/>
              <a:gd name="connsiteX2" fmla="*/ 8666921 w 8666921"/>
              <a:gd name="connsiteY2" fmla="*/ 914400 h 914400"/>
              <a:gd name="connsiteX3" fmla="*/ 0 w 8666921"/>
              <a:gd name="connsiteY3" fmla="*/ 914400 h 914400"/>
              <a:gd name="connsiteX4" fmla="*/ 530087 w 8666921"/>
              <a:gd name="connsiteY4" fmla="*/ 0 h 914400"/>
              <a:gd name="connsiteX0" fmla="*/ 530087 w 8666921"/>
              <a:gd name="connsiteY0" fmla="*/ 26505 h 940905"/>
              <a:gd name="connsiteX1" fmla="*/ 8070573 w 8666921"/>
              <a:gd name="connsiteY1" fmla="*/ 0 h 940905"/>
              <a:gd name="connsiteX2" fmla="*/ 8666921 w 8666921"/>
              <a:gd name="connsiteY2" fmla="*/ 940905 h 940905"/>
              <a:gd name="connsiteX3" fmla="*/ 0 w 8666921"/>
              <a:gd name="connsiteY3" fmla="*/ 940905 h 940905"/>
              <a:gd name="connsiteX4" fmla="*/ 530087 w 8666921"/>
              <a:gd name="connsiteY4" fmla="*/ 26505 h 940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66921" h="940905">
                <a:moveTo>
                  <a:pt x="530087" y="26505"/>
                </a:moveTo>
                <a:lnTo>
                  <a:pt x="8070573" y="0"/>
                </a:lnTo>
                <a:lnTo>
                  <a:pt x="8666921" y="940905"/>
                </a:lnTo>
                <a:lnTo>
                  <a:pt x="0" y="940905"/>
                </a:lnTo>
                <a:lnTo>
                  <a:pt x="530087" y="26505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AD6CD8E-DE11-4EEA-B772-CFF4857B4B90}"/>
              </a:ext>
            </a:extLst>
          </p:cNvPr>
          <p:cNvSpPr/>
          <p:nvPr/>
        </p:nvSpPr>
        <p:spPr>
          <a:xfrm>
            <a:off x="1431234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5D30980-718E-4568-BDD5-099A0489699F}"/>
              </a:ext>
            </a:extLst>
          </p:cNvPr>
          <p:cNvSpPr/>
          <p:nvPr/>
        </p:nvSpPr>
        <p:spPr>
          <a:xfrm>
            <a:off x="5486398" y="231581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C2782FE-BE2B-440B-8B00-18429624FDA8}"/>
              </a:ext>
            </a:extLst>
          </p:cNvPr>
          <p:cNvSpPr/>
          <p:nvPr/>
        </p:nvSpPr>
        <p:spPr>
          <a:xfrm>
            <a:off x="7626624" y="2329072"/>
            <a:ext cx="1742663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EE73584-72E5-4A0D-ABCC-C50963569333}"/>
              </a:ext>
            </a:extLst>
          </p:cNvPr>
          <p:cNvSpPr/>
          <p:nvPr/>
        </p:nvSpPr>
        <p:spPr>
          <a:xfrm>
            <a:off x="3467928" y="2329072"/>
            <a:ext cx="1634986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FE5C09F-E429-4093-A5B1-123DCA6AD3D1}"/>
              </a:ext>
            </a:extLst>
          </p:cNvPr>
          <p:cNvSpPr/>
          <p:nvPr/>
        </p:nvSpPr>
        <p:spPr>
          <a:xfrm>
            <a:off x="1033667" y="6146498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zpoždění 20">
            <a:extLst>
              <a:ext uri="{FF2B5EF4-FFF2-40B4-BE49-F238E27FC236}">
                <a16:creationId xmlns:a16="http://schemas.microsoft.com/office/drawing/2014/main" id="{AB2BE3D5-B839-46E2-ACA8-8462CBD7B923}"/>
              </a:ext>
            </a:extLst>
          </p:cNvPr>
          <p:cNvSpPr/>
          <p:nvPr/>
        </p:nvSpPr>
        <p:spPr>
          <a:xfrm rot="16200000">
            <a:off x="4632771" y="5211180"/>
            <a:ext cx="1539281" cy="1562684"/>
          </a:xfrm>
          <a:prstGeom prst="flowChartDelay">
            <a:avLst/>
          </a:prstGeom>
          <a:blipFill>
            <a:blip r:embed="rId3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8E928D68-1F1E-41AC-8363-B4BFCFFCDCBE}"/>
              </a:ext>
            </a:extLst>
          </p:cNvPr>
          <p:cNvSpPr/>
          <p:nvPr/>
        </p:nvSpPr>
        <p:spPr>
          <a:xfrm>
            <a:off x="1033668" y="4384122"/>
            <a:ext cx="8666921" cy="57951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B700AF3-6FE8-459A-9B77-8588AB686B6C}"/>
              </a:ext>
            </a:extLst>
          </p:cNvPr>
          <p:cNvSpPr/>
          <p:nvPr/>
        </p:nvSpPr>
        <p:spPr>
          <a:xfrm>
            <a:off x="2849217" y="834887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2CD498BB-470B-4B49-A40E-3C3F8315A8CB}"/>
              </a:ext>
            </a:extLst>
          </p:cNvPr>
          <p:cNvSpPr/>
          <p:nvPr/>
        </p:nvSpPr>
        <p:spPr>
          <a:xfrm>
            <a:off x="7351165" y="843855"/>
            <a:ext cx="576464" cy="8348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9811B15C-31AA-4B90-90FF-5EB78DFB1F8B}"/>
              </a:ext>
            </a:extLst>
          </p:cNvPr>
          <p:cNvCxnSpPr>
            <a:cxnSpLocks/>
            <a:endCxn id="3" idx="0"/>
          </p:cNvCxnSpPr>
          <p:nvPr/>
        </p:nvCxnSpPr>
        <p:spPr>
          <a:xfrm>
            <a:off x="1563757" y="414072"/>
            <a:ext cx="0" cy="67657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4CF4979-9B8A-4D20-A974-2F43867C0B27}"/>
              </a:ext>
            </a:extLst>
          </p:cNvPr>
          <p:cNvCxnSpPr>
            <a:cxnSpLocks/>
          </p:cNvCxnSpPr>
          <p:nvPr/>
        </p:nvCxnSpPr>
        <p:spPr>
          <a:xfrm>
            <a:off x="9110870" y="414072"/>
            <a:ext cx="0" cy="672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1" name="Obrázek 30">
            <a:extLst>
              <a:ext uri="{FF2B5EF4-FFF2-40B4-BE49-F238E27FC236}">
                <a16:creationId xmlns:a16="http://schemas.microsoft.com/office/drawing/2014/main" id="{2ED578EA-24E9-4DD2-B988-B8F492785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569" y="279223"/>
            <a:ext cx="1644080" cy="782680"/>
          </a:xfrm>
          <a:prstGeom prst="rect">
            <a:avLst/>
          </a:prstGeom>
        </p:spPr>
      </p:pic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704632D7-5C14-4DCD-996A-BDF058011147}"/>
              </a:ext>
            </a:extLst>
          </p:cNvPr>
          <p:cNvCxnSpPr/>
          <p:nvPr/>
        </p:nvCxnSpPr>
        <p:spPr>
          <a:xfrm>
            <a:off x="5486398" y="728870"/>
            <a:ext cx="0" cy="6758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C7A05D3E-5F43-4DC5-B38F-7B0D548BC7FF}"/>
              </a:ext>
            </a:extLst>
          </p:cNvPr>
          <p:cNvGrpSpPr/>
          <p:nvPr/>
        </p:nvGrpSpPr>
        <p:grpSpPr>
          <a:xfrm>
            <a:off x="8059622" y="1103451"/>
            <a:ext cx="1140060" cy="834826"/>
            <a:chOff x="10053059" y="776360"/>
            <a:chExt cx="1567409" cy="1239059"/>
          </a:xfrm>
        </p:grpSpPr>
        <p:sp>
          <p:nvSpPr>
            <p:cNvPr id="34" name="Vývojový diagram: zpoždění 33">
              <a:extLst>
                <a:ext uri="{FF2B5EF4-FFF2-40B4-BE49-F238E27FC236}">
                  <a16:creationId xmlns:a16="http://schemas.microsoft.com/office/drawing/2014/main" id="{565F1B73-8A34-406F-8D56-246C95721CC3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zpoždění 34">
              <a:extLst>
                <a:ext uri="{FF2B5EF4-FFF2-40B4-BE49-F238E27FC236}">
                  <a16:creationId xmlns:a16="http://schemas.microsoft.com/office/drawing/2014/main" id="{7E71C066-B770-452A-A8AC-A830E6BC5676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zpoždění 35">
              <a:extLst>
                <a:ext uri="{FF2B5EF4-FFF2-40B4-BE49-F238E27FC236}">
                  <a16:creationId xmlns:a16="http://schemas.microsoft.com/office/drawing/2014/main" id="{B1AB69FA-61DA-4F4F-8C33-E807ABB605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zpoždění 36">
              <a:extLst>
                <a:ext uri="{FF2B5EF4-FFF2-40B4-BE49-F238E27FC236}">
                  <a16:creationId xmlns:a16="http://schemas.microsoft.com/office/drawing/2014/main" id="{9BD628DA-B638-459B-AB3A-90CA68CDC5B5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zpoždění 37">
              <a:extLst>
                <a:ext uri="{FF2B5EF4-FFF2-40B4-BE49-F238E27FC236}">
                  <a16:creationId xmlns:a16="http://schemas.microsoft.com/office/drawing/2014/main" id="{A852A754-F208-4849-B7D1-0910F381453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zpoždění 38">
              <a:extLst>
                <a:ext uri="{FF2B5EF4-FFF2-40B4-BE49-F238E27FC236}">
                  <a16:creationId xmlns:a16="http://schemas.microsoft.com/office/drawing/2014/main" id="{2637757C-C181-4820-ACEA-FECFF7742164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zpoždění 39">
              <a:extLst>
                <a:ext uri="{FF2B5EF4-FFF2-40B4-BE49-F238E27FC236}">
                  <a16:creationId xmlns:a16="http://schemas.microsoft.com/office/drawing/2014/main" id="{430404B8-A346-4BED-91C7-671B68AB269B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zpoždění 40">
              <a:extLst>
                <a:ext uri="{FF2B5EF4-FFF2-40B4-BE49-F238E27FC236}">
                  <a16:creationId xmlns:a16="http://schemas.microsoft.com/office/drawing/2014/main" id="{60D3AC26-3E3E-4C6D-8CDE-56F5CB90402F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zpoždění 41">
              <a:extLst>
                <a:ext uri="{FF2B5EF4-FFF2-40B4-BE49-F238E27FC236}">
                  <a16:creationId xmlns:a16="http://schemas.microsoft.com/office/drawing/2014/main" id="{F22DBD94-2CE8-42D8-8A40-BA203F10C809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zpoždění 42">
              <a:extLst>
                <a:ext uri="{FF2B5EF4-FFF2-40B4-BE49-F238E27FC236}">
                  <a16:creationId xmlns:a16="http://schemas.microsoft.com/office/drawing/2014/main" id="{1BD55A0F-93B8-474A-9DF3-B63ADF98D34D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zpoždění 43">
              <a:extLst>
                <a:ext uri="{FF2B5EF4-FFF2-40B4-BE49-F238E27FC236}">
                  <a16:creationId xmlns:a16="http://schemas.microsoft.com/office/drawing/2014/main" id="{0889FE3A-E801-4618-8F11-E0B919D7B7DA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zpoždění 44">
              <a:extLst>
                <a:ext uri="{FF2B5EF4-FFF2-40B4-BE49-F238E27FC236}">
                  <a16:creationId xmlns:a16="http://schemas.microsoft.com/office/drawing/2014/main" id="{7D747AA2-1FC6-47DF-8A9E-A584765AE69C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zpoždění 45">
              <a:extLst>
                <a:ext uri="{FF2B5EF4-FFF2-40B4-BE49-F238E27FC236}">
                  <a16:creationId xmlns:a16="http://schemas.microsoft.com/office/drawing/2014/main" id="{1D3D3C01-3F94-4B43-82AD-38B47ACD666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zpoždění 46">
              <a:extLst>
                <a:ext uri="{FF2B5EF4-FFF2-40B4-BE49-F238E27FC236}">
                  <a16:creationId xmlns:a16="http://schemas.microsoft.com/office/drawing/2014/main" id="{40E7BB53-BD5C-48EF-88A2-8BEEAAA2B7F9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zpoždění 47">
              <a:extLst>
                <a:ext uri="{FF2B5EF4-FFF2-40B4-BE49-F238E27FC236}">
                  <a16:creationId xmlns:a16="http://schemas.microsoft.com/office/drawing/2014/main" id="{77BC0F96-CC78-449B-818E-CAC0B511F49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zpoždění 48">
              <a:extLst>
                <a:ext uri="{FF2B5EF4-FFF2-40B4-BE49-F238E27FC236}">
                  <a16:creationId xmlns:a16="http://schemas.microsoft.com/office/drawing/2014/main" id="{8224B799-9411-4ECC-8D77-FB0A9FB75848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zpoždění 49">
              <a:extLst>
                <a:ext uri="{FF2B5EF4-FFF2-40B4-BE49-F238E27FC236}">
                  <a16:creationId xmlns:a16="http://schemas.microsoft.com/office/drawing/2014/main" id="{3109E37A-2131-4D16-8FFA-5E8A669E021C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zpoždění 50">
              <a:extLst>
                <a:ext uri="{FF2B5EF4-FFF2-40B4-BE49-F238E27FC236}">
                  <a16:creationId xmlns:a16="http://schemas.microsoft.com/office/drawing/2014/main" id="{1FB01C25-5F43-44E4-B3B3-08B4E3F520E9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ývojový diagram: zpoždění 51">
              <a:extLst>
                <a:ext uri="{FF2B5EF4-FFF2-40B4-BE49-F238E27FC236}">
                  <a16:creationId xmlns:a16="http://schemas.microsoft.com/office/drawing/2014/main" id="{B7C4AC03-95CB-496F-B697-B49A6370A821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zpoždění 52">
              <a:extLst>
                <a:ext uri="{FF2B5EF4-FFF2-40B4-BE49-F238E27FC236}">
                  <a16:creationId xmlns:a16="http://schemas.microsoft.com/office/drawing/2014/main" id="{B8B32117-0F76-405D-BE78-BACD6CFBD3C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1480D0B9-56D2-4F15-842F-D68C45DD22AA}"/>
              </a:ext>
            </a:extLst>
          </p:cNvPr>
          <p:cNvGrpSpPr/>
          <p:nvPr/>
        </p:nvGrpSpPr>
        <p:grpSpPr>
          <a:xfrm>
            <a:off x="3614810" y="1126310"/>
            <a:ext cx="1140060" cy="834826"/>
            <a:chOff x="10053059" y="776360"/>
            <a:chExt cx="1567409" cy="1239059"/>
          </a:xfrm>
        </p:grpSpPr>
        <p:sp>
          <p:nvSpPr>
            <p:cNvPr id="56" name="Vývojový diagram: zpoždění 55">
              <a:extLst>
                <a:ext uri="{FF2B5EF4-FFF2-40B4-BE49-F238E27FC236}">
                  <a16:creationId xmlns:a16="http://schemas.microsoft.com/office/drawing/2014/main" id="{488B6375-02D8-452B-875C-E2DE4B9CB4DF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zpoždění 56">
              <a:extLst>
                <a:ext uri="{FF2B5EF4-FFF2-40B4-BE49-F238E27FC236}">
                  <a16:creationId xmlns:a16="http://schemas.microsoft.com/office/drawing/2014/main" id="{61AA6BB3-862F-4594-B491-05D9C0BAC19A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zpoždění 57">
              <a:extLst>
                <a:ext uri="{FF2B5EF4-FFF2-40B4-BE49-F238E27FC236}">
                  <a16:creationId xmlns:a16="http://schemas.microsoft.com/office/drawing/2014/main" id="{7E9231B3-9241-41F2-AB9B-CD173E21ADC8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zpoždění 58">
              <a:extLst>
                <a:ext uri="{FF2B5EF4-FFF2-40B4-BE49-F238E27FC236}">
                  <a16:creationId xmlns:a16="http://schemas.microsoft.com/office/drawing/2014/main" id="{A7D3FC5B-8A08-439D-A3E4-8C774E470A5C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zpoždění 59">
              <a:extLst>
                <a:ext uri="{FF2B5EF4-FFF2-40B4-BE49-F238E27FC236}">
                  <a16:creationId xmlns:a16="http://schemas.microsoft.com/office/drawing/2014/main" id="{865C0E86-374F-44C4-B1CE-A15B75A35F4A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zpoždění 60">
              <a:extLst>
                <a:ext uri="{FF2B5EF4-FFF2-40B4-BE49-F238E27FC236}">
                  <a16:creationId xmlns:a16="http://schemas.microsoft.com/office/drawing/2014/main" id="{DF6A4366-9FC0-43A7-9410-3C741E11C20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zpoždění 61">
              <a:extLst>
                <a:ext uri="{FF2B5EF4-FFF2-40B4-BE49-F238E27FC236}">
                  <a16:creationId xmlns:a16="http://schemas.microsoft.com/office/drawing/2014/main" id="{59545283-69A5-4762-A994-4E972C9E1471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zpoždění 62">
              <a:extLst>
                <a:ext uri="{FF2B5EF4-FFF2-40B4-BE49-F238E27FC236}">
                  <a16:creationId xmlns:a16="http://schemas.microsoft.com/office/drawing/2014/main" id="{6B50E30C-DD5F-403F-934A-2CEF88FE0C20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zpoždění 63">
              <a:extLst>
                <a:ext uri="{FF2B5EF4-FFF2-40B4-BE49-F238E27FC236}">
                  <a16:creationId xmlns:a16="http://schemas.microsoft.com/office/drawing/2014/main" id="{FDD91E99-A20C-457A-A9AC-D37F1867EDF7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zpoždění 64">
              <a:extLst>
                <a:ext uri="{FF2B5EF4-FFF2-40B4-BE49-F238E27FC236}">
                  <a16:creationId xmlns:a16="http://schemas.microsoft.com/office/drawing/2014/main" id="{FC643071-4014-4BD9-BC0D-87E1EB94990E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zpoždění 65">
              <a:extLst>
                <a:ext uri="{FF2B5EF4-FFF2-40B4-BE49-F238E27FC236}">
                  <a16:creationId xmlns:a16="http://schemas.microsoft.com/office/drawing/2014/main" id="{CD03375A-6A79-4A06-9DC1-000AC4342CBE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zpoždění 66">
              <a:extLst>
                <a:ext uri="{FF2B5EF4-FFF2-40B4-BE49-F238E27FC236}">
                  <a16:creationId xmlns:a16="http://schemas.microsoft.com/office/drawing/2014/main" id="{A0E89589-1F80-4974-9A57-1DA590C440B7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zpoždění 67">
              <a:extLst>
                <a:ext uri="{FF2B5EF4-FFF2-40B4-BE49-F238E27FC236}">
                  <a16:creationId xmlns:a16="http://schemas.microsoft.com/office/drawing/2014/main" id="{9440C34F-C911-4798-8B1B-2F426B4DB9AC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zpoždění 68">
              <a:extLst>
                <a:ext uri="{FF2B5EF4-FFF2-40B4-BE49-F238E27FC236}">
                  <a16:creationId xmlns:a16="http://schemas.microsoft.com/office/drawing/2014/main" id="{B42C9277-FAB5-4047-8151-07FCF725F6B0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zpoždění 69">
              <a:extLst>
                <a:ext uri="{FF2B5EF4-FFF2-40B4-BE49-F238E27FC236}">
                  <a16:creationId xmlns:a16="http://schemas.microsoft.com/office/drawing/2014/main" id="{4399A01E-2E57-4554-9E3A-1395F19AFDAC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zpoždění 70">
              <a:extLst>
                <a:ext uri="{FF2B5EF4-FFF2-40B4-BE49-F238E27FC236}">
                  <a16:creationId xmlns:a16="http://schemas.microsoft.com/office/drawing/2014/main" id="{C2801742-76C1-4D00-AE52-914143B3A18A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zpoždění 71">
              <a:extLst>
                <a:ext uri="{FF2B5EF4-FFF2-40B4-BE49-F238E27FC236}">
                  <a16:creationId xmlns:a16="http://schemas.microsoft.com/office/drawing/2014/main" id="{0A5A2870-39D6-4B0B-944E-71912F913D91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zpoždění 72">
              <a:extLst>
                <a:ext uri="{FF2B5EF4-FFF2-40B4-BE49-F238E27FC236}">
                  <a16:creationId xmlns:a16="http://schemas.microsoft.com/office/drawing/2014/main" id="{FFDD6757-4407-4416-ADA2-4A0769B62F51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zpoždění 73">
              <a:extLst>
                <a:ext uri="{FF2B5EF4-FFF2-40B4-BE49-F238E27FC236}">
                  <a16:creationId xmlns:a16="http://schemas.microsoft.com/office/drawing/2014/main" id="{1E8B594D-A5F8-4357-AEA9-1B7158722E32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zpoždění 74">
              <a:extLst>
                <a:ext uri="{FF2B5EF4-FFF2-40B4-BE49-F238E27FC236}">
                  <a16:creationId xmlns:a16="http://schemas.microsoft.com/office/drawing/2014/main" id="{3AAA5F7B-D0AC-4EB8-883A-F57FF4CA69DB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>
            <a:extLst>
              <a:ext uri="{FF2B5EF4-FFF2-40B4-BE49-F238E27FC236}">
                <a16:creationId xmlns:a16="http://schemas.microsoft.com/office/drawing/2014/main" id="{BDAF8D87-A530-478F-AE74-734A4D87A42C}"/>
              </a:ext>
            </a:extLst>
          </p:cNvPr>
          <p:cNvGrpSpPr/>
          <p:nvPr/>
        </p:nvGrpSpPr>
        <p:grpSpPr>
          <a:xfrm>
            <a:off x="1554093" y="1142551"/>
            <a:ext cx="1140060" cy="834826"/>
            <a:chOff x="10053059" y="776360"/>
            <a:chExt cx="1567409" cy="1239059"/>
          </a:xfrm>
        </p:grpSpPr>
        <p:sp>
          <p:nvSpPr>
            <p:cNvPr id="77" name="Vývojový diagram: zpoždění 76">
              <a:extLst>
                <a:ext uri="{FF2B5EF4-FFF2-40B4-BE49-F238E27FC236}">
                  <a16:creationId xmlns:a16="http://schemas.microsoft.com/office/drawing/2014/main" id="{C433B0A6-2209-464F-9A35-9F5D495CD0D6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ývojový diagram: zpoždění 77">
              <a:extLst>
                <a:ext uri="{FF2B5EF4-FFF2-40B4-BE49-F238E27FC236}">
                  <a16:creationId xmlns:a16="http://schemas.microsoft.com/office/drawing/2014/main" id="{F2561C0A-FB2C-4A74-9887-E49599760D9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ývojový diagram: zpoždění 78">
              <a:extLst>
                <a:ext uri="{FF2B5EF4-FFF2-40B4-BE49-F238E27FC236}">
                  <a16:creationId xmlns:a16="http://schemas.microsoft.com/office/drawing/2014/main" id="{BF604B73-99CB-42ED-B934-B320ECA1E146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ývojový diagram: zpoždění 79">
              <a:extLst>
                <a:ext uri="{FF2B5EF4-FFF2-40B4-BE49-F238E27FC236}">
                  <a16:creationId xmlns:a16="http://schemas.microsoft.com/office/drawing/2014/main" id="{3BB99031-7FA0-434C-A9D0-C6DB3BE60BC6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ývojový diagram: zpoždění 80">
              <a:extLst>
                <a:ext uri="{FF2B5EF4-FFF2-40B4-BE49-F238E27FC236}">
                  <a16:creationId xmlns:a16="http://schemas.microsoft.com/office/drawing/2014/main" id="{A067E5C7-7B28-46A9-B577-BE4549730CE6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ývojový diagram: zpoždění 81">
              <a:extLst>
                <a:ext uri="{FF2B5EF4-FFF2-40B4-BE49-F238E27FC236}">
                  <a16:creationId xmlns:a16="http://schemas.microsoft.com/office/drawing/2014/main" id="{B3F10885-5167-4253-8B87-7B4292D028AE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ývojový diagram: zpoždění 82">
              <a:extLst>
                <a:ext uri="{FF2B5EF4-FFF2-40B4-BE49-F238E27FC236}">
                  <a16:creationId xmlns:a16="http://schemas.microsoft.com/office/drawing/2014/main" id="{7359A9F9-0FBA-4F1E-8281-C8664003B0D6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ývojový diagram: zpoždění 83">
              <a:extLst>
                <a:ext uri="{FF2B5EF4-FFF2-40B4-BE49-F238E27FC236}">
                  <a16:creationId xmlns:a16="http://schemas.microsoft.com/office/drawing/2014/main" id="{40EB24DE-1361-433A-AE31-42BADF8CEEB9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zpoždění 84">
              <a:extLst>
                <a:ext uri="{FF2B5EF4-FFF2-40B4-BE49-F238E27FC236}">
                  <a16:creationId xmlns:a16="http://schemas.microsoft.com/office/drawing/2014/main" id="{DA632D0D-E5F6-4F07-AA39-134A1D9D38C5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zpoždění 85">
              <a:extLst>
                <a:ext uri="{FF2B5EF4-FFF2-40B4-BE49-F238E27FC236}">
                  <a16:creationId xmlns:a16="http://schemas.microsoft.com/office/drawing/2014/main" id="{057DD71D-1136-461F-9AA6-6D1BC4D956B9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zpoždění 86">
              <a:extLst>
                <a:ext uri="{FF2B5EF4-FFF2-40B4-BE49-F238E27FC236}">
                  <a16:creationId xmlns:a16="http://schemas.microsoft.com/office/drawing/2014/main" id="{E414FBD3-6DCA-43E3-9C07-E360D1A48067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zpoždění 87">
              <a:extLst>
                <a:ext uri="{FF2B5EF4-FFF2-40B4-BE49-F238E27FC236}">
                  <a16:creationId xmlns:a16="http://schemas.microsoft.com/office/drawing/2014/main" id="{A56419C5-9511-4142-8746-C5D752D25855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zpoždění 88">
              <a:extLst>
                <a:ext uri="{FF2B5EF4-FFF2-40B4-BE49-F238E27FC236}">
                  <a16:creationId xmlns:a16="http://schemas.microsoft.com/office/drawing/2014/main" id="{424FA4FE-49CA-4E77-9A08-F29FB0A00312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zpoždění 89">
              <a:extLst>
                <a:ext uri="{FF2B5EF4-FFF2-40B4-BE49-F238E27FC236}">
                  <a16:creationId xmlns:a16="http://schemas.microsoft.com/office/drawing/2014/main" id="{D838F6A0-8C22-4E19-AF8E-A6696C2C09DC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zpoždění 90">
              <a:extLst>
                <a:ext uri="{FF2B5EF4-FFF2-40B4-BE49-F238E27FC236}">
                  <a16:creationId xmlns:a16="http://schemas.microsoft.com/office/drawing/2014/main" id="{E0D9AEDC-4219-4206-BC75-D353183E0788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ývojový diagram: zpoždění 91">
              <a:extLst>
                <a:ext uri="{FF2B5EF4-FFF2-40B4-BE49-F238E27FC236}">
                  <a16:creationId xmlns:a16="http://schemas.microsoft.com/office/drawing/2014/main" id="{3BE96F47-408E-4989-975C-0DC05B82B756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ývojový diagram: zpoždění 92">
              <a:extLst>
                <a:ext uri="{FF2B5EF4-FFF2-40B4-BE49-F238E27FC236}">
                  <a16:creationId xmlns:a16="http://schemas.microsoft.com/office/drawing/2014/main" id="{CB4A5669-94A6-4E6E-9042-4DCF6EB04D24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ývojový diagram: zpoždění 93">
              <a:extLst>
                <a:ext uri="{FF2B5EF4-FFF2-40B4-BE49-F238E27FC236}">
                  <a16:creationId xmlns:a16="http://schemas.microsoft.com/office/drawing/2014/main" id="{8FA505E9-B0FD-443B-82AD-9E3C42249D15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zpoždění 94">
              <a:extLst>
                <a:ext uri="{FF2B5EF4-FFF2-40B4-BE49-F238E27FC236}">
                  <a16:creationId xmlns:a16="http://schemas.microsoft.com/office/drawing/2014/main" id="{9282DA23-1399-48FB-A1D3-7EF4322E8C67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ývojový diagram: zpoždění 95">
              <a:extLst>
                <a:ext uri="{FF2B5EF4-FFF2-40B4-BE49-F238E27FC236}">
                  <a16:creationId xmlns:a16="http://schemas.microsoft.com/office/drawing/2014/main" id="{56A6D14F-13B0-4B44-AB1E-6295F6B5E645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7" name="Skupina 96">
            <a:extLst>
              <a:ext uri="{FF2B5EF4-FFF2-40B4-BE49-F238E27FC236}">
                <a16:creationId xmlns:a16="http://schemas.microsoft.com/office/drawing/2014/main" id="{4859814A-286E-4014-8B66-9AB8C5E7854E}"/>
              </a:ext>
            </a:extLst>
          </p:cNvPr>
          <p:cNvGrpSpPr/>
          <p:nvPr/>
        </p:nvGrpSpPr>
        <p:grpSpPr>
          <a:xfrm>
            <a:off x="6095748" y="1096590"/>
            <a:ext cx="1140060" cy="834826"/>
            <a:chOff x="10053059" y="776360"/>
            <a:chExt cx="1567409" cy="1239059"/>
          </a:xfrm>
        </p:grpSpPr>
        <p:sp>
          <p:nvSpPr>
            <p:cNvPr id="98" name="Vývojový diagram: zpoždění 97">
              <a:extLst>
                <a:ext uri="{FF2B5EF4-FFF2-40B4-BE49-F238E27FC236}">
                  <a16:creationId xmlns:a16="http://schemas.microsoft.com/office/drawing/2014/main" id="{B65D3AE6-43B0-47AF-BCC5-9B483743D28A}"/>
                </a:ext>
              </a:extLst>
            </p:cNvPr>
            <p:cNvSpPr/>
            <p:nvPr/>
          </p:nvSpPr>
          <p:spPr>
            <a:xfrm rot="5400000">
              <a:off x="10767254" y="7779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ývojový diagram: zpoždění 98">
              <a:extLst>
                <a:ext uri="{FF2B5EF4-FFF2-40B4-BE49-F238E27FC236}">
                  <a16:creationId xmlns:a16="http://schemas.microsoft.com/office/drawing/2014/main" id="{975CB5B9-37FB-4AE6-8E95-A413930967A8}"/>
                </a:ext>
              </a:extLst>
            </p:cNvPr>
            <p:cNvSpPr/>
            <p:nvPr/>
          </p:nvSpPr>
          <p:spPr>
            <a:xfrm rot="5400000">
              <a:off x="10521748" y="9006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ývojový diagram: zpoždění 99">
              <a:extLst>
                <a:ext uri="{FF2B5EF4-FFF2-40B4-BE49-F238E27FC236}">
                  <a16:creationId xmlns:a16="http://schemas.microsoft.com/office/drawing/2014/main" id="{DFC61D4C-6C7D-423E-B5C2-E94591865020}"/>
                </a:ext>
              </a:extLst>
            </p:cNvPr>
            <p:cNvSpPr/>
            <p:nvPr/>
          </p:nvSpPr>
          <p:spPr>
            <a:xfrm rot="5400000">
              <a:off x="10293420" y="10236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zpoždění 100">
              <a:extLst>
                <a:ext uri="{FF2B5EF4-FFF2-40B4-BE49-F238E27FC236}">
                  <a16:creationId xmlns:a16="http://schemas.microsoft.com/office/drawing/2014/main" id="{95583646-787D-420F-8354-DB0860CF7940}"/>
                </a:ext>
              </a:extLst>
            </p:cNvPr>
            <p:cNvSpPr/>
            <p:nvPr/>
          </p:nvSpPr>
          <p:spPr>
            <a:xfrm rot="5400000">
              <a:off x="10051432" y="11622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zpoždění 101">
              <a:extLst>
                <a:ext uri="{FF2B5EF4-FFF2-40B4-BE49-F238E27FC236}">
                  <a16:creationId xmlns:a16="http://schemas.microsoft.com/office/drawing/2014/main" id="{065746EB-0226-4DC3-81EF-B63822728285}"/>
                </a:ext>
              </a:extLst>
            </p:cNvPr>
            <p:cNvSpPr/>
            <p:nvPr/>
          </p:nvSpPr>
          <p:spPr>
            <a:xfrm rot="5400000">
              <a:off x="10919654" y="9303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zpoždění 102">
              <a:extLst>
                <a:ext uri="{FF2B5EF4-FFF2-40B4-BE49-F238E27FC236}">
                  <a16:creationId xmlns:a16="http://schemas.microsoft.com/office/drawing/2014/main" id="{00B08FF8-878B-4247-8EA8-13983298B477}"/>
                </a:ext>
              </a:extLst>
            </p:cNvPr>
            <p:cNvSpPr/>
            <p:nvPr/>
          </p:nvSpPr>
          <p:spPr>
            <a:xfrm rot="5400000">
              <a:off x="10674148" y="10530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zpoždění 103">
              <a:extLst>
                <a:ext uri="{FF2B5EF4-FFF2-40B4-BE49-F238E27FC236}">
                  <a16:creationId xmlns:a16="http://schemas.microsoft.com/office/drawing/2014/main" id="{4F2DF82A-98C6-4D32-865D-E70C443354A7}"/>
                </a:ext>
              </a:extLst>
            </p:cNvPr>
            <p:cNvSpPr/>
            <p:nvPr/>
          </p:nvSpPr>
          <p:spPr>
            <a:xfrm rot="5400000">
              <a:off x="10445820" y="11760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zpoždění 104">
              <a:extLst>
                <a:ext uri="{FF2B5EF4-FFF2-40B4-BE49-F238E27FC236}">
                  <a16:creationId xmlns:a16="http://schemas.microsoft.com/office/drawing/2014/main" id="{2351D304-DA16-4C6C-AA98-2B5472DF906D}"/>
                </a:ext>
              </a:extLst>
            </p:cNvPr>
            <p:cNvSpPr/>
            <p:nvPr/>
          </p:nvSpPr>
          <p:spPr>
            <a:xfrm rot="5400000">
              <a:off x="10203832" y="13146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ývojový diagram: zpoždění 105">
              <a:extLst>
                <a:ext uri="{FF2B5EF4-FFF2-40B4-BE49-F238E27FC236}">
                  <a16:creationId xmlns:a16="http://schemas.microsoft.com/office/drawing/2014/main" id="{FCC1600D-4633-4DE1-8CC8-DB98090E73AD}"/>
                </a:ext>
              </a:extLst>
            </p:cNvPr>
            <p:cNvSpPr/>
            <p:nvPr/>
          </p:nvSpPr>
          <p:spPr>
            <a:xfrm rot="5400000">
              <a:off x="11072054" y="10827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Vývojový diagram: zpoždění 106">
              <a:extLst>
                <a:ext uri="{FF2B5EF4-FFF2-40B4-BE49-F238E27FC236}">
                  <a16:creationId xmlns:a16="http://schemas.microsoft.com/office/drawing/2014/main" id="{845DD1E3-AE31-461A-BF6D-69462149556B}"/>
                </a:ext>
              </a:extLst>
            </p:cNvPr>
            <p:cNvSpPr/>
            <p:nvPr/>
          </p:nvSpPr>
          <p:spPr>
            <a:xfrm rot="5400000">
              <a:off x="10826548" y="12054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Vývojový diagram: zpoždění 107">
              <a:extLst>
                <a:ext uri="{FF2B5EF4-FFF2-40B4-BE49-F238E27FC236}">
                  <a16:creationId xmlns:a16="http://schemas.microsoft.com/office/drawing/2014/main" id="{91A056F0-A489-4D0B-869F-0638ACF93E20}"/>
                </a:ext>
              </a:extLst>
            </p:cNvPr>
            <p:cNvSpPr/>
            <p:nvPr/>
          </p:nvSpPr>
          <p:spPr>
            <a:xfrm rot="5400000">
              <a:off x="10598220" y="13284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Vývojový diagram: zpoždění 108">
              <a:extLst>
                <a:ext uri="{FF2B5EF4-FFF2-40B4-BE49-F238E27FC236}">
                  <a16:creationId xmlns:a16="http://schemas.microsoft.com/office/drawing/2014/main" id="{F4C030DA-DDE3-47F5-B74E-DF2AEF21F0E6}"/>
                </a:ext>
              </a:extLst>
            </p:cNvPr>
            <p:cNvSpPr/>
            <p:nvPr/>
          </p:nvSpPr>
          <p:spPr>
            <a:xfrm rot="5400000">
              <a:off x="10356232" y="14670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ývojový diagram: zpoždění 109">
              <a:extLst>
                <a:ext uri="{FF2B5EF4-FFF2-40B4-BE49-F238E27FC236}">
                  <a16:creationId xmlns:a16="http://schemas.microsoft.com/office/drawing/2014/main" id="{B32C61F0-E96E-486B-B8BC-1B346008AD78}"/>
                </a:ext>
              </a:extLst>
            </p:cNvPr>
            <p:cNvSpPr/>
            <p:nvPr/>
          </p:nvSpPr>
          <p:spPr>
            <a:xfrm rot="5400000">
              <a:off x="11224454" y="12351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ývojový diagram: zpoždění 110">
              <a:extLst>
                <a:ext uri="{FF2B5EF4-FFF2-40B4-BE49-F238E27FC236}">
                  <a16:creationId xmlns:a16="http://schemas.microsoft.com/office/drawing/2014/main" id="{DEF1A273-936A-4483-AA65-1F2A86ED71CB}"/>
                </a:ext>
              </a:extLst>
            </p:cNvPr>
            <p:cNvSpPr/>
            <p:nvPr/>
          </p:nvSpPr>
          <p:spPr>
            <a:xfrm rot="5400000">
              <a:off x="10978948" y="1357809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ývojový diagram: zpoždění 111">
              <a:extLst>
                <a:ext uri="{FF2B5EF4-FFF2-40B4-BE49-F238E27FC236}">
                  <a16:creationId xmlns:a16="http://schemas.microsoft.com/office/drawing/2014/main" id="{6CFD6EAB-D179-4726-A98A-C964D7EBB235}"/>
                </a:ext>
              </a:extLst>
            </p:cNvPr>
            <p:cNvSpPr/>
            <p:nvPr/>
          </p:nvSpPr>
          <p:spPr>
            <a:xfrm rot="5400000">
              <a:off x="10750620" y="14808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Vývojový diagram: zpoždění 112">
              <a:extLst>
                <a:ext uri="{FF2B5EF4-FFF2-40B4-BE49-F238E27FC236}">
                  <a16:creationId xmlns:a16="http://schemas.microsoft.com/office/drawing/2014/main" id="{1D92D098-C0E4-4542-9BDD-EF5F065F96A2}"/>
                </a:ext>
              </a:extLst>
            </p:cNvPr>
            <p:cNvSpPr/>
            <p:nvPr/>
          </p:nvSpPr>
          <p:spPr>
            <a:xfrm rot="5400000">
              <a:off x="10508632" y="16194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Vývojový diagram: zpoždění 113">
              <a:extLst>
                <a:ext uri="{FF2B5EF4-FFF2-40B4-BE49-F238E27FC236}">
                  <a16:creationId xmlns:a16="http://schemas.microsoft.com/office/drawing/2014/main" id="{8B084269-BB7A-4828-B6EB-ED8B4E6C46B7}"/>
                </a:ext>
              </a:extLst>
            </p:cNvPr>
            <p:cNvSpPr/>
            <p:nvPr/>
          </p:nvSpPr>
          <p:spPr>
            <a:xfrm rot="5400000">
              <a:off x="11376854" y="1387587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Vývojový diagram: zpoždění 114">
              <a:extLst>
                <a:ext uri="{FF2B5EF4-FFF2-40B4-BE49-F238E27FC236}">
                  <a16:creationId xmlns:a16="http://schemas.microsoft.com/office/drawing/2014/main" id="{12E39104-1684-42D1-ABF4-6CB1FF84FF6E}"/>
                </a:ext>
              </a:extLst>
            </p:cNvPr>
            <p:cNvSpPr/>
            <p:nvPr/>
          </p:nvSpPr>
          <p:spPr>
            <a:xfrm rot="5400000">
              <a:off x="11182669" y="1539988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Vývojový diagram: zpoždění 115">
              <a:extLst>
                <a:ext uri="{FF2B5EF4-FFF2-40B4-BE49-F238E27FC236}">
                  <a16:creationId xmlns:a16="http://schemas.microsoft.com/office/drawing/2014/main" id="{E8E4EEDF-E888-4928-8093-352356A2C563}"/>
                </a:ext>
              </a:extLst>
            </p:cNvPr>
            <p:cNvSpPr/>
            <p:nvPr/>
          </p:nvSpPr>
          <p:spPr>
            <a:xfrm rot="5400000">
              <a:off x="10903020" y="1633276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ývojový diagram: zpoždění 116">
              <a:extLst>
                <a:ext uri="{FF2B5EF4-FFF2-40B4-BE49-F238E27FC236}">
                  <a16:creationId xmlns:a16="http://schemas.microsoft.com/office/drawing/2014/main" id="{5F49A73A-A5AA-4469-AFA1-7F2145EFB900}"/>
                </a:ext>
              </a:extLst>
            </p:cNvPr>
            <p:cNvSpPr/>
            <p:nvPr/>
          </p:nvSpPr>
          <p:spPr>
            <a:xfrm rot="5400000">
              <a:off x="10661032" y="1771804"/>
              <a:ext cx="245242" cy="241987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Obdélník 117">
            <a:extLst>
              <a:ext uri="{FF2B5EF4-FFF2-40B4-BE49-F238E27FC236}">
                <a16:creationId xmlns:a16="http://schemas.microsoft.com/office/drawing/2014/main" id="{9ABC02A1-2850-4E72-974E-112B88DD22C7}"/>
              </a:ext>
            </a:extLst>
          </p:cNvPr>
          <p:cNvSpPr/>
          <p:nvPr/>
        </p:nvSpPr>
        <p:spPr>
          <a:xfrm>
            <a:off x="5155297" y="1320091"/>
            <a:ext cx="600869" cy="508644"/>
          </a:xfrm>
          <a:custGeom>
            <a:avLst/>
            <a:gdLst>
              <a:gd name="connsiteX0" fmla="*/ 0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0 w 733710"/>
              <a:gd name="connsiteY4" fmla="*/ 0 h 714006"/>
              <a:gd name="connsiteX0" fmla="*/ 132522 w 733710"/>
              <a:gd name="connsiteY0" fmla="*/ 0 h 714006"/>
              <a:gd name="connsiteX1" fmla="*/ 733710 w 733710"/>
              <a:gd name="connsiteY1" fmla="*/ 0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  <a:gd name="connsiteX0" fmla="*/ 132522 w 733710"/>
              <a:gd name="connsiteY0" fmla="*/ 0 h 714006"/>
              <a:gd name="connsiteX1" fmla="*/ 654197 w 733710"/>
              <a:gd name="connsiteY1" fmla="*/ 13253 h 714006"/>
              <a:gd name="connsiteX2" fmla="*/ 733710 w 733710"/>
              <a:gd name="connsiteY2" fmla="*/ 714006 h 714006"/>
              <a:gd name="connsiteX3" fmla="*/ 0 w 733710"/>
              <a:gd name="connsiteY3" fmla="*/ 714006 h 714006"/>
              <a:gd name="connsiteX4" fmla="*/ 132522 w 733710"/>
              <a:gd name="connsiteY4" fmla="*/ 0 h 714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3710" h="714006">
                <a:moveTo>
                  <a:pt x="132522" y="0"/>
                </a:moveTo>
                <a:lnTo>
                  <a:pt x="654197" y="13253"/>
                </a:lnTo>
                <a:lnTo>
                  <a:pt x="733710" y="714006"/>
                </a:lnTo>
                <a:lnTo>
                  <a:pt x="0" y="714006"/>
                </a:lnTo>
                <a:lnTo>
                  <a:pt x="132522" y="0"/>
                </a:lnTo>
                <a:close/>
              </a:path>
            </a:pathLst>
          </a:cu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F65E95B-C7EC-4CB9-B34F-0E8DB530B3B3}"/>
              </a:ext>
            </a:extLst>
          </p:cNvPr>
          <p:cNvSpPr/>
          <p:nvPr/>
        </p:nvSpPr>
        <p:spPr>
          <a:xfrm>
            <a:off x="1456492" y="4107091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2D53BA7-B6E5-4701-87DB-9243E2D84A82}"/>
              </a:ext>
            </a:extLst>
          </p:cNvPr>
          <p:cNvSpPr/>
          <p:nvPr/>
        </p:nvSpPr>
        <p:spPr>
          <a:xfrm>
            <a:off x="3467928" y="4128640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2762029-92AC-4055-8513-ADB8473B2E01}"/>
              </a:ext>
            </a:extLst>
          </p:cNvPr>
          <p:cNvSpPr/>
          <p:nvPr/>
        </p:nvSpPr>
        <p:spPr>
          <a:xfrm>
            <a:off x="5543990" y="4100522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95FB88BE-B55B-4210-9CEF-C1311567B5C5}"/>
              </a:ext>
            </a:extLst>
          </p:cNvPr>
          <p:cNvSpPr/>
          <p:nvPr/>
        </p:nvSpPr>
        <p:spPr>
          <a:xfrm>
            <a:off x="7661357" y="4100523"/>
            <a:ext cx="1742662" cy="75206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B412355-60BE-47B7-8FEC-C88A4985BB58}"/>
              </a:ext>
            </a:extLst>
          </p:cNvPr>
          <p:cNvSpPr/>
          <p:nvPr/>
        </p:nvSpPr>
        <p:spPr>
          <a:xfrm>
            <a:off x="2332777" y="6172330"/>
            <a:ext cx="696941" cy="471663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C5E0001-6514-4249-B9D0-7164D464B9B5}"/>
              </a:ext>
            </a:extLst>
          </p:cNvPr>
          <p:cNvSpPr/>
          <p:nvPr/>
        </p:nvSpPr>
        <p:spPr>
          <a:xfrm>
            <a:off x="7799418" y="6203267"/>
            <a:ext cx="654696" cy="480468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>
            <a:extLst>
              <a:ext uri="{FF2B5EF4-FFF2-40B4-BE49-F238E27FC236}">
                <a16:creationId xmlns:a16="http://schemas.microsoft.com/office/drawing/2014/main" id="{6E5C77FC-1B3B-47D0-827B-BB3E324C1BCE}"/>
              </a:ext>
            </a:extLst>
          </p:cNvPr>
          <p:cNvCxnSpPr>
            <a:endCxn id="5" idx="2"/>
          </p:cNvCxnSpPr>
          <p:nvPr/>
        </p:nvCxnSpPr>
        <p:spPr>
          <a:xfrm>
            <a:off x="2293887" y="2315813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>
            <a:extLst>
              <a:ext uri="{FF2B5EF4-FFF2-40B4-BE49-F238E27FC236}">
                <a16:creationId xmlns:a16="http://schemas.microsoft.com/office/drawing/2014/main" id="{0C9924EB-A309-4205-B29A-F77E132CBA30}"/>
              </a:ext>
            </a:extLst>
          </p:cNvPr>
          <p:cNvCxnSpPr/>
          <p:nvPr/>
        </p:nvCxnSpPr>
        <p:spPr>
          <a:xfrm>
            <a:off x="4273441" y="2330362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>
            <a:extLst>
              <a:ext uri="{FF2B5EF4-FFF2-40B4-BE49-F238E27FC236}">
                <a16:creationId xmlns:a16="http://schemas.microsoft.com/office/drawing/2014/main" id="{42304FC7-EAED-459F-867A-B7F75A910521}"/>
              </a:ext>
            </a:extLst>
          </p:cNvPr>
          <p:cNvCxnSpPr/>
          <p:nvPr/>
        </p:nvCxnSpPr>
        <p:spPr>
          <a:xfrm>
            <a:off x="6357729" y="2367575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>
            <a:extLst>
              <a:ext uri="{FF2B5EF4-FFF2-40B4-BE49-F238E27FC236}">
                <a16:creationId xmlns:a16="http://schemas.microsoft.com/office/drawing/2014/main" id="{A47C3FF5-DF55-47A5-8485-0166602B3E95}"/>
              </a:ext>
            </a:extLst>
          </p:cNvPr>
          <p:cNvCxnSpPr/>
          <p:nvPr/>
        </p:nvCxnSpPr>
        <p:spPr>
          <a:xfrm>
            <a:off x="8492668" y="2381446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>
            <a:extLst>
              <a:ext uri="{FF2B5EF4-FFF2-40B4-BE49-F238E27FC236}">
                <a16:creationId xmlns:a16="http://schemas.microsoft.com/office/drawing/2014/main" id="{AC7C38A3-4008-4A69-AB9E-19310A1C8DDB}"/>
              </a:ext>
            </a:extLst>
          </p:cNvPr>
          <p:cNvCxnSpPr/>
          <p:nvPr/>
        </p:nvCxnSpPr>
        <p:spPr>
          <a:xfrm>
            <a:off x="2293887" y="412863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>
            <a:extLst>
              <a:ext uri="{FF2B5EF4-FFF2-40B4-BE49-F238E27FC236}">
                <a16:creationId xmlns:a16="http://schemas.microsoft.com/office/drawing/2014/main" id="{9DDBB6C6-ECB8-492B-A44F-F484261D007D}"/>
              </a:ext>
            </a:extLst>
          </p:cNvPr>
          <p:cNvCxnSpPr/>
          <p:nvPr/>
        </p:nvCxnSpPr>
        <p:spPr>
          <a:xfrm>
            <a:off x="4345926" y="407759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>
            <a:extLst>
              <a:ext uri="{FF2B5EF4-FFF2-40B4-BE49-F238E27FC236}">
                <a16:creationId xmlns:a16="http://schemas.microsoft.com/office/drawing/2014/main" id="{FAB71E68-E0F9-4FEF-9F71-34BB1DC5E578}"/>
              </a:ext>
            </a:extLst>
          </p:cNvPr>
          <p:cNvCxnSpPr/>
          <p:nvPr/>
        </p:nvCxnSpPr>
        <p:spPr>
          <a:xfrm>
            <a:off x="6444234" y="4064307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>
            <a:extLst>
              <a:ext uri="{FF2B5EF4-FFF2-40B4-BE49-F238E27FC236}">
                <a16:creationId xmlns:a16="http://schemas.microsoft.com/office/drawing/2014/main" id="{562E7328-A1AE-4023-979C-206A061CBC7A}"/>
              </a:ext>
            </a:extLst>
          </p:cNvPr>
          <p:cNvCxnSpPr/>
          <p:nvPr/>
        </p:nvCxnSpPr>
        <p:spPr>
          <a:xfrm>
            <a:off x="8474788" y="4107979"/>
            <a:ext cx="8678" cy="75206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7D299E4F-17F7-4698-B55F-08958DE810E2}"/>
              </a:ext>
            </a:extLst>
          </p:cNvPr>
          <p:cNvCxnSpPr>
            <a:cxnSpLocks/>
            <a:stCxn id="21" idx="3"/>
            <a:endCxn id="21" idx="1"/>
          </p:cNvCxnSpPr>
          <p:nvPr/>
        </p:nvCxnSpPr>
        <p:spPr>
          <a:xfrm>
            <a:off x="5402412" y="5222882"/>
            <a:ext cx="0" cy="1539281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Oblouk 166">
            <a:extLst>
              <a:ext uri="{FF2B5EF4-FFF2-40B4-BE49-F238E27FC236}">
                <a16:creationId xmlns:a16="http://schemas.microsoft.com/office/drawing/2014/main" id="{8595F6B5-BA66-4151-BB76-85E6B34553EF}"/>
              </a:ext>
            </a:extLst>
          </p:cNvPr>
          <p:cNvSpPr/>
          <p:nvPr/>
        </p:nvSpPr>
        <p:spPr>
          <a:xfrm>
            <a:off x="5498271" y="5957124"/>
            <a:ext cx="45719" cy="32120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lza 169">
            <a:extLst>
              <a:ext uri="{FF2B5EF4-FFF2-40B4-BE49-F238E27FC236}">
                <a16:creationId xmlns:a16="http://schemas.microsoft.com/office/drawing/2014/main" id="{CF1D163A-A357-47D4-8494-27F001AF24EA}"/>
              </a:ext>
            </a:extLst>
          </p:cNvPr>
          <p:cNvSpPr/>
          <p:nvPr/>
        </p:nvSpPr>
        <p:spPr>
          <a:xfrm rot="5400000" flipV="1">
            <a:off x="4668359" y="5466020"/>
            <a:ext cx="794173" cy="482217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za 169">
            <a:extLst>
              <a:ext uri="{FF2B5EF4-FFF2-40B4-BE49-F238E27FC236}">
                <a16:creationId xmlns:a16="http://schemas.microsoft.com/office/drawing/2014/main" id="{C4A1375B-9D5F-43C9-B0B7-E0A99D174323}"/>
              </a:ext>
            </a:extLst>
          </p:cNvPr>
          <p:cNvSpPr/>
          <p:nvPr/>
        </p:nvSpPr>
        <p:spPr>
          <a:xfrm rot="5233108">
            <a:off x="5383238" y="5442709"/>
            <a:ext cx="729883" cy="46914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0 h 914400"/>
              <a:gd name="connsiteX3" fmla="*/ 914400 w 914400"/>
              <a:gd name="connsiteY3" fmla="*/ 457200 h 914400"/>
              <a:gd name="connsiteX4" fmla="*/ 457200 w 914400"/>
              <a:gd name="connsiteY4" fmla="*/ 914400 h 914400"/>
              <a:gd name="connsiteX5" fmla="*/ 0 w 914400"/>
              <a:gd name="connsiteY5" fmla="*/ 457200 h 914400"/>
              <a:gd name="connsiteX0" fmla="*/ 106 w 914506"/>
              <a:gd name="connsiteY0" fmla="*/ 457200 h 621271"/>
              <a:gd name="connsiteX1" fmla="*/ 457306 w 914506"/>
              <a:gd name="connsiteY1" fmla="*/ 0 h 621271"/>
              <a:gd name="connsiteX2" fmla="*/ 914506 w 914506"/>
              <a:gd name="connsiteY2" fmla="*/ 0 h 621271"/>
              <a:gd name="connsiteX3" fmla="*/ 914506 w 914506"/>
              <a:gd name="connsiteY3" fmla="*/ 457200 h 621271"/>
              <a:gd name="connsiteX4" fmla="*/ 490459 w 914506"/>
              <a:gd name="connsiteY4" fmla="*/ 595518 h 621271"/>
              <a:gd name="connsiteX5" fmla="*/ 106 w 914506"/>
              <a:gd name="connsiteY5" fmla="*/ 457200 h 621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506" h="621271">
                <a:moveTo>
                  <a:pt x="106" y="457200"/>
                </a:moveTo>
                <a:cubicBezTo>
                  <a:pt x="-5419" y="357947"/>
                  <a:pt x="204801" y="0"/>
                  <a:pt x="457306" y="0"/>
                </a:cubicBezTo>
                <a:lnTo>
                  <a:pt x="914506" y="0"/>
                </a:lnTo>
                <a:lnTo>
                  <a:pt x="914506" y="457200"/>
                </a:lnTo>
                <a:cubicBezTo>
                  <a:pt x="914506" y="709705"/>
                  <a:pt x="742964" y="595518"/>
                  <a:pt x="490459" y="595518"/>
                </a:cubicBezTo>
                <a:cubicBezTo>
                  <a:pt x="237954" y="595518"/>
                  <a:pt x="5631" y="556453"/>
                  <a:pt x="106" y="4572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E2743A71-7904-4C6D-B836-186EB184D948}"/>
              </a:ext>
            </a:extLst>
          </p:cNvPr>
          <p:cNvSpPr txBox="1"/>
          <p:nvPr/>
        </p:nvSpPr>
        <p:spPr>
          <a:xfrm>
            <a:off x="1858511" y="2373242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72 : 8</a:t>
            </a:r>
          </a:p>
        </p:txBody>
      </p: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A1F7F53B-C8E5-49E8-8F1D-D0417DFE0313}"/>
              </a:ext>
            </a:extLst>
          </p:cNvPr>
          <p:cNvGrpSpPr/>
          <p:nvPr/>
        </p:nvGrpSpPr>
        <p:grpSpPr>
          <a:xfrm>
            <a:off x="1808374" y="2889616"/>
            <a:ext cx="815926" cy="414450"/>
            <a:chOff x="5280074" y="3012242"/>
            <a:chExt cx="2322150" cy="2358521"/>
          </a:xfrm>
        </p:grpSpPr>
        <p:pic>
          <p:nvPicPr>
            <p:cNvPr id="141" name="Obrázek 140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406C9ABD-1060-4A61-8C2A-15C729658EA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2" name="Obrázek 141" descr="Obsah obrázku květina&#10;&#10;Popis byl vytvořen automaticky">
              <a:extLst>
                <a:ext uri="{FF2B5EF4-FFF2-40B4-BE49-F238E27FC236}">
                  <a16:creationId xmlns:a16="http://schemas.microsoft.com/office/drawing/2014/main" id="{6DF9A2FD-6B06-4191-A575-C3ED91081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49" name="Skupina 148">
            <a:extLst>
              <a:ext uri="{FF2B5EF4-FFF2-40B4-BE49-F238E27FC236}">
                <a16:creationId xmlns:a16="http://schemas.microsoft.com/office/drawing/2014/main" id="{2FAB6E99-D239-400E-B334-E25936239EBB}"/>
              </a:ext>
            </a:extLst>
          </p:cNvPr>
          <p:cNvGrpSpPr/>
          <p:nvPr/>
        </p:nvGrpSpPr>
        <p:grpSpPr>
          <a:xfrm>
            <a:off x="8083409" y="2937757"/>
            <a:ext cx="815926" cy="414450"/>
            <a:chOff x="5280074" y="3012242"/>
            <a:chExt cx="2322150" cy="2358521"/>
          </a:xfrm>
        </p:grpSpPr>
        <p:pic>
          <p:nvPicPr>
            <p:cNvPr id="150" name="Obrázek 149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D11D07C2-D901-405A-B85D-7AF2EFEA8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1" name="Obrázek 150" descr="Obsah obrázku květina&#10;&#10;Popis byl vytvořen automaticky">
              <a:extLst>
                <a:ext uri="{FF2B5EF4-FFF2-40B4-BE49-F238E27FC236}">
                  <a16:creationId xmlns:a16="http://schemas.microsoft.com/office/drawing/2014/main" id="{C670C155-0EB2-41E9-9EF8-27446165E40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74" name="Obdélník 173">
            <a:extLst>
              <a:ext uri="{FF2B5EF4-FFF2-40B4-BE49-F238E27FC236}">
                <a16:creationId xmlns:a16="http://schemas.microsoft.com/office/drawing/2014/main" id="{54B4CD85-A806-4BAD-9A6C-D8538ACAB356}"/>
              </a:ext>
            </a:extLst>
          </p:cNvPr>
          <p:cNvSpPr/>
          <p:nvPr/>
        </p:nvSpPr>
        <p:spPr>
          <a:xfrm>
            <a:off x="10038711" y="34544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75" name="Obdélník 174">
            <a:extLst>
              <a:ext uri="{FF2B5EF4-FFF2-40B4-BE49-F238E27FC236}">
                <a16:creationId xmlns:a16="http://schemas.microsoft.com/office/drawing/2014/main" id="{09F175D7-1C0B-4D3B-9903-3B34ECE928CF}"/>
              </a:ext>
            </a:extLst>
          </p:cNvPr>
          <p:cNvSpPr/>
          <p:nvPr/>
        </p:nvSpPr>
        <p:spPr>
          <a:xfrm>
            <a:off x="11068121" y="3429000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42880F5A-F912-4099-982F-8D007D564ED1}"/>
              </a:ext>
            </a:extLst>
          </p:cNvPr>
          <p:cNvSpPr/>
          <p:nvPr/>
        </p:nvSpPr>
        <p:spPr>
          <a:xfrm>
            <a:off x="10024111" y="431774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177" name="Obdélník 176">
            <a:extLst>
              <a:ext uri="{FF2B5EF4-FFF2-40B4-BE49-F238E27FC236}">
                <a16:creationId xmlns:a16="http://schemas.microsoft.com/office/drawing/2014/main" id="{43D6930D-3FDE-4581-B9B2-99C41C96421A}"/>
              </a:ext>
            </a:extLst>
          </p:cNvPr>
          <p:cNvSpPr/>
          <p:nvPr/>
        </p:nvSpPr>
        <p:spPr>
          <a:xfrm>
            <a:off x="11072062" y="4340611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78" name="Obdélník 177">
            <a:extLst>
              <a:ext uri="{FF2B5EF4-FFF2-40B4-BE49-F238E27FC236}">
                <a16:creationId xmlns:a16="http://schemas.microsoft.com/office/drawing/2014/main" id="{65F5FE55-D56B-4FBB-9FE2-AA80ADF9E737}"/>
              </a:ext>
            </a:extLst>
          </p:cNvPr>
          <p:cNvSpPr/>
          <p:nvPr/>
        </p:nvSpPr>
        <p:spPr>
          <a:xfrm>
            <a:off x="10038711" y="5181084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9" name="Obdélník 178">
            <a:extLst>
              <a:ext uri="{FF2B5EF4-FFF2-40B4-BE49-F238E27FC236}">
                <a16:creationId xmlns:a16="http://schemas.microsoft.com/office/drawing/2014/main" id="{61A1A4D9-9486-4F5F-B231-E5D843AD5352}"/>
              </a:ext>
            </a:extLst>
          </p:cNvPr>
          <p:cNvSpPr/>
          <p:nvPr/>
        </p:nvSpPr>
        <p:spPr>
          <a:xfrm>
            <a:off x="11071127" y="5188823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27028883-B400-4120-B10B-5B3D27630F16}"/>
              </a:ext>
            </a:extLst>
          </p:cNvPr>
          <p:cNvSpPr/>
          <p:nvPr/>
        </p:nvSpPr>
        <p:spPr>
          <a:xfrm>
            <a:off x="10038711" y="6026772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81" name="Obdélník 180">
            <a:extLst>
              <a:ext uri="{FF2B5EF4-FFF2-40B4-BE49-F238E27FC236}">
                <a16:creationId xmlns:a16="http://schemas.microsoft.com/office/drawing/2014/main" id="{1DDAD9A7-566E-475A-ACFD-A032EE54475F}"/>
              </a:ext>
            </a:extLst>
          </p:cNvPr>
          <p:cNvSpPr/>
          <p:nvPr/>
        </p:nvSpPr>
        <p:spPr>
          <a:xfrm>
            <a:off x="11068121" y="6054159"/>
            <a:ext cx="811115" cy="7080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82" name="TextovéPole 181">
            <a:extLst>
              <a:ext uri="{FF2B5EF4-FFF2-40B4-BE49-F238E27FC236}">
                <a16:creationId xmlns:a16="http://schemas.microsoft.com/office/drawing/2014/main" id="{903FD69B-5CE9-47D8-92EE-3FA745A80EE0}"/>
              </a:ext>
            </a:extLst>
          </p:cNvPr>
          <p:cNvSpPr txBox="1"/>
          <p:nvPr/>
        </p:nvSpPr>
        <p:spPr>
          <a:xfrm>
            <a:off x="9230075" y="127564"/>
            <a:ext cx="292150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Postupně klikej na</a:t>
            </a:r>
          </a:p>
          <a:p>
            <a:r>
              <a:rPr lang="cs-CZ" sz="2000" dirty="0"/>
              <a:t>jednotlivá okna.</a:t>
            </a:r>
          </a:p>
          <a:p>
            <a:r>
              <a:rPr lang="cs-CZ" sz="2000" dirty="0"/>
              <a:t>Výsledek urči kliknutím na</a:t>
            </a:r>
          </a:p>
          <a:p>
            <a:r>
              <a:rPr lang="cs-CZ" sz="2000" dirty="0"/>
              <a:t> čísla klávesnice.</a:t>
            </a:r>
          </a:p>
          <a:p>
            <a:r>
              <a:rPr lang="cs-CZ" sz="2000" dirty="0"/>
              <a:t>    Správný výsledek se </a:t>
            </a:r>
          </a:p>
          <a:p>
            <a:r>
              <a:rPr lang="cs-CZ" sz="2000" dirty="0"/>
              <a:t>       zabarví zeleně, chybný</a:t>
            </a:r>
          </a:p>
          <a:p>
            <a:r>
              <a:rPr lang="cs-CZ" sz="2000" dirty="0"/>
              <a:t>        červeně.</a:t>
            </a:r>
          </a:p>
          <a:p>
            <a:endParaRPr lang="cs-CZ" sz="20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A50CF8FA-3035-4F5B-A0E8-6F92E62BA7C2}"/>
              </a:ext>
            </a:extLst>
          </p:cNvPr>
          <p:cNvSpPr txBox="1"/>
          <p:nvPr/>
        </p:nvSpPr>
        <p:spPr>
          <a:xfrm>
            <a:off x="-904054" y="1377389"/>
            <a:ext cx="184731" cy="9694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24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EBCA835B-12D2-4CC6-B9C3-30F46112C80C}"/>
              </a:ext>
            </a:extLst>
          </p:cNvPr>
          <p:cNvSpPr txBox="1"/>
          <p:nvPr/>
        </p:nvSpPr>
        <p:spPr>
          <a:xfrm>
            <a:off x="3856837" y="238637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56 : 8</a:t>
            </a:r>
          </a:p>
        </p:txBody>
      </p: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48D2E3DB-F6A2-474F-9B1C-25D5CD896330}"/>
              </a:ext>
            </a:extLst>
          </p:cNvPr>
          <p:cNvGrpSpPr/>
          <p:nvPr/>
        </p:nvGrpSpPr>
        <p:grpSpPr>
          <a:xfrm>
            <a:off x="3846547" y="2829097"/>
            <a:ext cx="815926" cy="414450"/>
            <a:chOff x="5280074" y="3012242"/>
            <a:chExt cx="2322150" cy="2358521"/>
          </a:xfrm>
        </p:grpSpPr>
        <p:pic>
          <p:nvPicPr>
            <p:cNvPr id="144" name="Obrázek 143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F9D3480B-720E-47BA-B0C4-0506B1320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5" name="Obrázek 144" descr="Obsah obrázku květina&#10;&#10;Popis byl vytvořen automaticky">
              <a:extLst>
                <a:ext uri="{FF2B5EF4-FFF2-40B4-BE49-F238E27FC236}">
                  <a16:creationId xmlns:a16="http://schemas.microsoft.com/office/drawing/2014/main" id="{DFB87AF1-141D-47E0-A45E-AF03A1558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9" name="TextovéPole 8">
            <a:extLst>
              <a:ext uri="{FF2B5EF4-FFF2-40B4-BE49-F238E27FC236}">
                <a16:creationId xmlns:a16="http://schemas.microsoft.com/office/drawing/2014/main" id="{B36AD078-278F-4106-8925-6C938E535A8F}"/>
              </a:ext>
            </a:extLst>
          </p:cNvPr>
          <p:cNvSpPr txBox="1"/>
          <p:nvPr/>
        </p:nvSpPr>
        <p:spPr>
          <a:xfrm>
            <a:off x="5918757" y="2391127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40 : 8</a:t>
            </a:r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F5F8E7BC-0970-42EA-A7BB-29169DC213B5}"/>
              </a:ext>
            </a:extLst>
          </p:cNvPr>
          <p:cNvGrpSpPr/>
          <p:nvPr/>
        </p:nvGrpSpPr>
        <p:grpSpPr>
          <a:xfrm>
            <a:off x="5886639" y="2857712"/>
            <a:ext cx="815926" cy="414450"/>
            <a:chOff x="5280074" y="3012242"/>
            <a:chExt cx="2322150" cy="2358521"/>
          </a:xfrm>
        </p:grpSpPr>
        <p:pic>
          <p:nvPicPr>
            <p:cNvPr id="147" name="Obrázek 146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E9243347-762F-4760-9E90-1A67E57DD24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48" name="Obrázek 147" descr="Obsah obrázku květina&#10;&#10;Popis byl vytvořen automaticky">
              <a:extLst>
                <a:ext uri="{FF2B5EF4-FFF2-40B4-BE49-F238E27FC236}">
                  <a16:creationId xmlns:a16="http://schemas.microsoft.com/office/drawing/2014/main" id="{0F1BBF9F-A4AB-4C01-AA50-F67FF54DFF4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890CA9D1-D539-40D9-B2EE-A28FF6F50AE1}"/>
              </a:ext>
            </a:extLst>
          </p:cNvPr>
          <p:cNvSpPr txBox="1"/>
          <p:nvPr/>
        </p:nvSpPr>
        <p:spPr>
          <a:xfrm>
            <a:off x="8039412" y="247053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32 : 8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CA6E1F1B-E045-4D44-BAE8-A67A8C62C18E}"/>
              </a:ext>
            </a:extLst>
          </p:cNvPr>
          <p:cNvSpPr txBox="1"/>
          <p:nvPr/>
        </p:nvSpPr>
        <p:spPr>
          <a:xfrm>
            <a:off x="1819761" y="4209214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48 : 8</a:t>
            </a:r>
          </a:p>
        </p:txBody>
      </p: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97AD6A4D-9A91-4223-B262-22DC02A20FBF}"/>
              </a:ext>
            </a:extLst>
          </p:cNvPr>
          <p:cNvGrpSpPr/>
          <p:nvPr/>
        </p:nvGrpSpPr>
        <p:grpSpPr>
          <a:xfrm>
            <a:off x="1868104" y="4689399"/>
            <a:ext cx="815926" cy="414450"/>
            <a:chOff x="5280074" y="3012242"/>
            <a:chExt cx="2322150" cy="2358521"/>
          </a:xfrm>
        </p:grpSpPr>
        <p:pic>
          <p:nvPicPr>
            <p:cNvPr id="153" name="Obrázek 152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B6742EE2-B411-4866-ADC6-3FD57BFD0DA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4" name="Obrázek 153" descr="Obsah obrázku květina&#10;&#10;Popis byl vytvořen automaticky">
              <a:extLst>
                <a:ext uri="{FF2B5EF4-FFF2-40B4-BE49-F238E27FC236}">
                  <a16:creationId xmlns:a16="http://schemas.microsoft.com/office/drawing/2014/main" id="{F66F9674-2630-456D-A926-8664B782399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2118A25A-635D-4DD1-94F9-3C04C3AF8B4E}"/>
              </a:ext>
            </a:extLst>
          </p:cNvPr>
          <p:cNvSpPr txBox="1"/>
          <p:nvPr/>
        </p:nvSpPr>
        <p:spPr>
          <a:xfrm>
            <a:off x="3898944" y="4211616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64 : 8</a:t>
            </a:r>
          </a:p>
        </p:txBody>
      </p:sp>
      <p:grpSp>
        <p:nvGrpSpPr>
          <p:cNvPr id="155" name="Skupina 154">
            <a:extLst>
              <a:ext uri="{FF2B5EF4-FFF2-40B4-BE49-F238E27FC236}">
                <a16:creationId xmlns:a16="http://schemas.microsoft.com/office/drawing/2014/main" id="{696EE9AE-7FBD-4AE5-B43C-12D9C5C813EA}"/>
              </a:ext>
            </a:extLst>
          </p:cNvPr>
          <p:cNvGrpSpPr/>
          <p:nvPr/>
        </p:nvGrpSpPr>
        <p:grpSpPr>
          <a:xfrm>
            <a:off x="3869409" y="4689399"/>
            <a:ext cx="815926" cy="414450"/>
            <a:chOff x="5280074" y="3012242"/>
            <a:chExt cx="2322150" cy="2358521"/>
          </a:xfrm>
        </p:grpSpPr>
        <p:pic>
          <p:nvPicPr>
            <p:cNvPr id="156" name="Obrázek 155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0F21C446-A4BE-4032-8CCC-7EF2E3DDA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57" name="Obrázek 156" descr="Obsah obrázku květina&#10;&#10;Popis byl vytvořen automaticky">
              <a:extLst>
                <a:ext uri="{FF2B5EF4-FFF2-40B4-BE49-F238E27FC236}">
                  <a16:creationId xmlns:a16="http://schemas.microsoft.com/office/drawing/2014/main" id="{02EBB822-51B6-4E91-9FF8-4A9B3D204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E21E309C-7A09-442D-8AA4-A741CDD6F647}"/>
              </a:ext>
            </a:extLst>
          </p:cNvPr>
          <p:cNvSpPr txBox="1"/>
          <p:nvPr/>
        </p:nvSpPr>
        <p:spPr>
          <a:xfrm>
            <a:off x="6009860" y="4153288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80 : 8</a:t>
            </a:r>
          </a:p>
        </p:txBody>
      </p:sp>
      <p:grpSp>
        <p:nvGrpSpPr>
          <p:cNvPr id="158" name="Skupina 157">
            <a:extLst>
              <a:ext uri="{FF2B5EF4-FFF2-40B4-BE49-F238E27FC236}">
                <a16:creationId xmlns:a16="http://schemas.microsoft.com/office/drawing/2014/main" id="{2A6EE536-C245-4A95-856E-94B214FC7A09}"/>
              </a:ext>
            </a:extLst>
          </p:cNvPr>
          <p:cNvGrpSpPr/>
          <p:nvPr/>
        </p:nvGrpSpPr>
        <p:grpSpPr>
          <a:xfrm>
            <a:off x="5988006" y="4670879"/>
            <a:ext cx="815926" cy="414450"/>
            <a:chOff x="5280074" y="3012242"/>
            <a:chExt cx="2322150" cy="2358521"/>
          </a:xfrm>
        </p:grpSpPr>
        <p:pic>
          <p:nvPicPr>
            <p:cNvPr id="159" name="Obrázek 158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1A0386F8-4921-4C76-A83A-91F317C46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0" name="Obrázek 159" descr="Obsah obrázku květina&#10;&#10;Popis byl vytvořen automaticky">
              <a:extLst>
                <a:ext uri="{FF2B5EF4-FFF2-40B4-BE49-F238E27FC236}">
                  <a16:creationId xmlns:a16="http://schemas.microsoft.com/office/drawing/2014/main" id="{8455E77D-9A93-49C4-A086-DEC44D92DF5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5FD059E-84F6-4C54-8C25-CA15FF350190}"/>
              </a:ext>
            </a:extLst>
          </p:cNvPr>
          <p:cNvSpPr txBox="1"/>
          <p:nvPr/>
        </p:nvSpPr>
        <p:spPr>
          <a:xfrm>
            <a:off x="8061631" y="4230513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24 : 8</a:t>
            </a:r>
          </a:p>
        </p:txBody>
      </p:sp>
      <p:sp>
        <p:nvSpPr>
          <p:cNvPr id="125" name="Obdélník 124">
            <a:extLst>
              <a:ext uri="{FF2B5EF4-FFF2-40B4-BE49-F238E27FC236}">
                <a16:creationId xmlns:a16="http://schemas.microsoft.com/office/drawing/2014/main" id="{60898E54-4B97-4045-AF8F-6A914F8C1697}"/>
              </a:ext>
            </a:extLst>
          </p:cNvPr>
          <p:cNvSpPr/>
          <p:nvPr/>
        </p:nvSpPr>
        <p:spPr>
          <a:xfrm>
            <a:off x="7640341" y="4127652"/>
            <a:ext cx="1742662" cy="728660"/>
          </a:xfrm>
          <a:prstGeom prst="rect">
            <a:avLst/>
          </a:prstGeom>
          <a:blipFill>
            <a:blip r:embed="rId7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5D8793F-9012-47AF-855A-C6F301DA0802}"/>
              </a:ext>
            </a:extLst>
          </p:cNvPr>
          <p:cNvGrpSpPr/>
          <p:nvPr/>
        </p:nvGrpSpPr>
        <p:grpSpPr>
          <a:xfrm>
            <a:off x="8098608" y="4670879"/>
            <a:ext cx="815926" cy="414450"/>
            <a:chOff x="5280074" y="3012242"/>
            <a:chExt cx="2322150" cy="2358521"/>
          </a:xfrm>
        </p:grpSpPr>
        <p:pic>
          <p:nvPicPr>
            <p:cNvPr id="162" name="Obrázek 161" descr="Obsah obrázku přenosný počítač, počítač&#10;&#10;Popis byl vytvořen automaticky">
              <a:extLst>
                <a:ext uri="{FF2B5EF4-FFF2-40B4-BE49-F238E27FC236}">
                  <a16:creationId xmlns:a16="http://schemas.microsoft.com/office/drawing/2014/main" id="{C258A2C3-5533-4E9F-BC3A-B9D74A80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0309" y="3012242"/>
              <a:ext cx="2051915" cy="2358521"/>
            </a:xfrm>
            <a:prstGeom prst="rect">
              <a:avLst/>
            </a:prstGeom>
          </p:spPr>
        </p:pic>
        <p:pic>
          <p:nvPicPr>
            <p:cNvPr id="163" name="Obrázek 162" descr="Obsah obrázku květina&#10;&#10;Popis byl vytvořen automaticky">
              <a:extLst>
                <a:ext uri="{FF2B5EF4-FFF2-40B4-BE49-F238E27FC236}">
                  <a16:creationId xmlns:a16="http://schemas.microsoft.com/office/drawing/2014/main" id="{ED00D8B6-B135-4584-9414-55B8B9D7D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0074" y="3012242"/>
              <a:ext cx="2189128" cy="1405728"/>
            </a:xfrm>
            <a:prstGeom prst="rect">
              <a:avLst/>
            </a:prstGeom>
          </p:spPr>
        </p:pic>
      </p:grpSp>
      <p:grpSp>
        <p:nvGrpSpPr>
          <p:cNvPr id="166" name="Skupina 165">
            <a:extLst>
              <a:ext uri="{FF2B5EF4-FFF2-40B4-BE49-F238E27FC236}">
                <a16:creationId xmlns:a16="http://schemas.microsoft.com/office/drawing/2014/main" id="{6BAD7542-8D90-41C6-8EC5-976471A35DE3}"/>
              </a:ext>
            </a:extLst>
          </p:cNvPr>
          <p:cNvGrpSpPr/>
          <p:nvPr/>
        </p:nvGrpSpPr>
        <p:grpSpPr>
          <a:xfrm>
            <a:off x="824459" y="2136922"/>
            <a:ext cx="8876130" cy="151659"/>
            <a:chOff x="824459" y="2136922"/>
            <a:chExt cx="8876130" cy="151659"/>
          </a:xfrm>
        </p:grpSpPr>
        <p:cxnSp>
          <p:nvCxnSpPr>
            <p:cNvPr id="183" name="Přímá spojnice 182">
              <a:extLst>
                <a:ext uri="{FF2B5EF4-FFF2-40B4-BE49-F238E27FC236}">
                  <a16:creationId xmlns:a16="http://schemas.microsoft.com/office/drawing/2014/main" id="{0CD16A9A-00C6-4D48-B5BA-DC168FC56CA3}"/>
                </a:ext>
              </a:extLst>
            </p:cNvPr>
            <p:cNvCxnSpPr>
              <a:cxnSpLocks/>
            </p:cNvCxnSpPr>
            <p:nvPr/>
          </p:nvCxnSpPr>
          <p:spPr>
            <a:xfrm>
              <a:off x="824459" y="2136922"/>
              <a:ext cx="887613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4" name="Obdélník 183">
              <a:extLst>
                <a:ext uri="{FF2B5EF4-FFF2-40B4-BE49-F238E27FC236}">
                  <a16:creationId xmlns:a16="http://schemas.microsoft.com/office/drawing/2014/main" id="{817DA843-76CF-4DDF-B446-F6AA35AA2591}"/>
                </a:ext>
              </a:extLst>
            </p:cNvPr>
            <p:cNvSpPr/>
            <p:nvPr/>
          </p:nvSpPr>
          <p:spPr>
            <a:xfrm>
              <a:off x="824459" y="2136922"/>
              <a:ext cx="117379" cy="15165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8" name="Skupina 167">
            <a:extLst>
              <a:ext uri="{FF2B5EF4-FFF2-40B4-BE49-F238E27FC236}">
                <a16:creationId xmlns:a16="http://schemas.microsoft.com/office/drawing/2014/main" id="{D272FC75-DCAD-489B-A946-390F3BE2D82E}"/>
              </a:ext>
            </a:extLst>
          </p:cNvPr>
          <p:cNvGrpSpPr/>
          <p:nvPr/>
        </p:nvGrpSpPr>
        <p:grpSpPr>
          <a:xfrm>
            <a:off x="856280" y="2262526"/>
            <a:ext cx="107680" cy="4463038"/>
            <a:chOff x="539713" y="2189908"/>
            <a:chExt cx="107680" cy="4463038"/>
          </a:xfrm>
        </p:grpSpPr>
        <p:sp>
          <p:nvSpPr>
            <p:cNvPr id="169" name="Kosoúhelník 168">
              <a:extLst>
                <a:ext uri="{FF2B5EF4-FFF2-40B4-BE49-F238E27FC236}">
                  <a16:creationId xmlns:a16="http://schemas.microsoft.com/office/drawing/2014/main" id="{49D08BC5-26B1-4E8A-BE22-4EC92A52A47A}"/>
                </a:ext>
              </a:extLst>
            </p:cNvPr>
            <p:cNvSpPr/>
            <p:nvPr/>
          </p:nvSpPr>
          <p:spPr>
            <a:xfrm rot="20329674">
              <a:off x="539713" y="2189908"/>
              <a:ext cx="107680" cy="195154"/>
            </a:xfrm>
            <a:prstGeom prst="parallelogram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1" name="Přímá spojnice 170">
              <a:extLst>
                <a:ext uri="{FF2B5EF4-FFF2-40B4-BE49-F238E27FC236}">
                  <a16:creationId xmlns:a16="http://schemas.microsoft.com/office/drawing/2014/main" id="{E027DE94-A364-49CF-9601-5539B251EDF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0466" y="2363783"/>
              <a:ext cx="11118" cy="428916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5" name="Přímá spojnice 184">
            <a:extLst>
              <a:ext uri="{FF2B5EF4-FFF2-40B4-BE49-F238E27FC236}">
                <a16:creationId xmlns:a16="http://schemas.microsoft.com/office/drawing/2014/main" id="{4887A1B8-F21A-486A-B911-5FDEA9CA0213}"/>
              </a:ext>
            </a:extLst>
          </p:cNvPr>
          <p:cNvCxnSpPr/>
          <p:nvPr/>
        </p:nvCxnSpPr>
        <p:spPr>
          <a:xfrm>
            <a:off x="925051" y="4557010"/>
            <a:ext cx="10861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>
            <a:extLst>
              <a:ext uri="{FF2B5EF4-FFF2-40B4-BE49-F238E27FC236}">
                <a16:creationId xmlns:a16="http://schemas.microsoft.com/office/drawing/2014/main" id="{9B420480-AD5B-4ADD-802B-B189C20A61C9}"/>
              </a:ext>
            </a:extLst>
          </p:cNvPr>
          <p:cNvCxnSpPr/>
          <p:nvPr/>
        </p:nvCxnSpPr>
        <p:spPr>
          <a:xfrm>
            <a:off x="903128" y="6203267"/>
            <a:ext cx="1305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>
            <a:extLst>
              <a:ext uri="{FF2B5EF4-FFF2-40B4-BE49-F238E27FC236}">
                <a16:creationId xmlns:a16="http://schemas.microsoft.com/office/drawing/2014/main" id="{336F0EF2-B4FB-49A6-8339-FD85F48DD2F4}"/>
              </a:ext>
            </a:extLst>
          </p:cNvPr>
          <p:cNvCxnSpPr/>
          <p:nvPr/>
        </p:nvCxnSpPr>
        <p:spPr>
          <a:xfrm>
            <a:off x="961579" y="2829097"/>
            <a:ext cx="7208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8" name="Obdélník 187">
            <a:extLst>
              <a:ext uri="{FF2B5EF4-FFF2-40B4-BE49-F238E27FC236}">
                <a16:creationId xmlns:a16="http://schemas.microsoft.com/office/drawing/2014/main" id="{BAD59FF4-6DA0-4EA2-94BA-1E1D09B48F36}"/>
              </a:ext>
            </a:extLst>
          </p:cNvPr>
          <p:cNvSpPr/>
          <p:nvPr/>
        </p:nvSpPr>
        <p:spPr>
          <a:xfrm>
            <a:off x="-14968" y="6698505"/>
            <a:ext cx="4591133" cy="18198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bdélník 188">
            <a:extLst>
              <a:ext uri="{FF2B5EF4-FFF2-40B4-BE49-F238E27FC236}">
                <a16:creationId xmlns:a16="http://schemas.microsoft.com/office/drawing/2014/main" id="{1C273952-2177-4146-8629-C264861B6D60}"/>
              </a:ext>
            </a:extLst>
          </p:cNvPr>
          <p:cNvSpPr/>
          <p:nvPr/>
        </p:nvSpPr>
        <p:spPr>
          <a:xfrm>
            <a:off x="6183754" y="6691010"/>
            <a:ext cx="3840357" cy="190099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162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2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</p:childTnLst>
        </p:cTn>
      </p:par>
    </p:tnLst>
    <p:bldLst>
      <p:bldP spid="1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AC0C2008-8A57-4695-A215-2B7702628537}"/>
              </a:ext>
            </a:extLst>
          </p:cNvPr>
          <p:cNvSpPr txBox="1"/>
          <p:nvPr/>
        </p:nvSpPr>
        <p:spPr>
          <a:xfrm>
            <a:off x="225287" y="723835"/>
            <a:ext cx="1012466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U svátečního stolu se sešla šestičlenná rodina.</a:t>
            </a:r>
          </a:p>
          <a:p>
            <a:r>
              <a:rPr lang="cs-CZ" sz="2400" dirty="0"/>
              <a:t>Nejmladšímu Pepíkovi je 5 let.</a:t>
            </a:r>
          </a:p>
          <a:p>
            <a:r>
              <a:rPr lang="cs-CZ" sz="2400" dirty="0"/>
              <a:t>Maminka je 8 krát starší než Pepík.</a:t>
            </a:r>
          </a:p>
          <a:p>
            <a:r>
              <a:rPr lang="cs-CZ" sz="2400" dirty="0"/>
              <a:t>Jitka je 5 krát mladší než maminka.</a:t>
            </a:r>
          </a:p>
          <a:p>
            <a:r>
              <a:rPr lang="cs-CZ" sz="2400" dirty="0"/>
              <a:t>Tatínek je 6 krát starší než Jitka.</a:t>
            </a:r>
          </a:p>
          <a:p>
            <a:r>
              <a:rPr lang="cs-CZ" sz="2400" dirty="0"/>
              <a:t>Babička je 8 krát starší než Jitka.</a:t>
            </a:r>
          </a:p>
          <a:p>
            <a:r>
              <a:rPr lang="cs-CZ" sz="2400" dirty="0"/>
              <a:t>Děda je o 2 roky starší než babička.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let je mamince?  </a:t>
            </a:r>
            <a:r>
              <a:rPr lang="cs-CZ" sz="2400" dirty="0"/>
              <a:t>Mamince je 40 let.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let je Jitce?  </a:t>
            </a:r>
            <a:r>
              <a:rPr lang="cs-CZ" sz="2400" dirty="0"/>
              <a:t>Jitce je 8 let.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let je tatínkovi?  </a:t>
            </a:r>
            <a:r>
              <a:rPr lang="cs-CZ" sz="2400" dirty="0"/>
              <a:t>Tatínkovi je 48 let.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let je babičce?  </a:t>
            </a:r>
            <a:r>
              <a:rPr lang="cs-CZ" sz="2400" dirty="0"/>
              <a:t>Babičce je 64 let.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je let dědovi?  </a:t>
            </a:r>
            <a:r>
              <a:rPr lang="cs-CZ" sz="2400" dirty="0"/>
              <a:t>Dědovi je 66 let.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Seřaď členy rodiny podle věku od nejmladšího k nejstaršímu.</a:t>
            </a:r>
          </a:p>
          <a:p>
            <a:r>
              <a:rPr lang="cs-CZ" sz="2400" dirty="0"/>
              <a:t>Pepík, Jitka, maminka, tatínek, babička, děda.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B38CD478-351E-4501-AA67-C0B674BC505C}"/>
              </a:ext>
            </a:extLst>
          </p:cNvPr>
          <p:cNvSpPr txBox="1"/>
          <p:nvPr/>
        </p:nvSpPr>
        <p:spPr>
          <a:xfrm>
            <a:off x="333357" y="146060"/>
            <a:ext cx="112560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Postupně vypočítej léta členů rodiny a výsledek si ověř kliknutím na jednotlivé obdélníky.</a:t>
            </a:r>
          </a:p>
        </p:txBody>
      </p:sp>
      <p:pic>
        <p:nvPicPr>
          <p:cNvPr id="5" name="Obrázek 4" descr="Obsah obrázku hodiny, místnost&#10;&#10;Popis byl vytvořen automaticky">
            <a:extLst>
              <a:ext uri="{FF2B5EF4-FFF2-40B4-BE49-F238E27FC236}">
                <a16:creationId xmlns:a16="http://schemas.microsoft.com/office/drawing/2014/main" id="{B4F19AF1-3D1F-43BB-86B7-01B9DF128D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330" y="1007009"/>
            <a:ext cx="1298713" cy="1461052"/>
          </a:xfrm>
          <a:prstGeom prst="rect">
            <a:avLst/>
          </a:prstGeom>
        </p:spPr>
      </p:pic>
      <p:pic>
        <p:nvPicPr>
          <p:cNvPr id="7" name="Obrázek 6" descr="Obsah obrázku kreslení&#10;&#10;Popis byl vytvořen automaticky">
            <a:extLst>
              <a:ext uri="{FF2B5EF4-FFF2-40B4-BE49-F238E27FC236}">
                <a16:creationId xmlns:a16="http://schemas.microsoft.com/office/drawing/2014/main" id="{5E4A2BD6-5521-4F98-A83E-4886D6F7F5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4395" y="2770483"/>
            <a:ext cx="1427123" cy="1605513"/>
          </a:xfrm>
          <a:prstGeom prst="rect">
            <a:avLst/>
          </a:prstGeom>
        </p:spPr>
      </p:pic>
      <p:pic>
        <p:nvPicPr>
          <p:cNvPr id="9" name="Obrázek 8" descr="Obsah obrázku kreslení&#10;&#10;Popis byl vytvořen automaticky">
            <a:extLst>
              <a:ext uri="{FF2B5EF4-FFF2-40B4-BE49-F238E27FC236}">
                <a16:creationId xmlns:a16="http://schemas.microsoft.com/office/drawing/2014/main" id="{13A06E1D-F2A5-489E-97D7-6D2EFF456E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7994" y="2824531"/>
            <a:ext cx="1523525" cy="1565409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EBDD970E-08E8-4E13-A643-B50F32725C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232" y="1098023"/>
            <a:ext cx="1427123" cy="1370038"/>
          </a:xfrm>
          <a:prstGeom prst="rect">
            <a:avLst/>
          </a:prstGeom>
        </p:spPr>
      </p:pic>
      <p:pic>
        <p:nvPicPr>
          <p:cNvPr id="15" name="Obrázek 14">
            <a:extLst>
              <a:ext uri="{FF2B5EF4-FFF2-40B4-BE49-F238E27FC236}">
                <a16:creationId xmlns:a16="http://schemas.microsoft.com/office/drawing/2014/main" id="{637E9279-0A53-47C4-812F-0C00A12BE1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603" y="4546986"/>
            <a:ext cx="1364191" cy="1359614"/>
          </a:xfrm>
          <a:prstGeom prst="rect">
            <a:avLst/>
          </a:prstGeom>
        </p:spPr>
      </p:pic>
      <p:pic>
        <p:nvPicPr>
          <p:cNvPr id="17" name="Obrázek 16" descr="Obsah obrázku hračka, panenka, hodiny, kreslení&#10;&#10;Popis byl vytvořen automaticky">
            <a:extLst>
              <a:ext uri="{FF2B5EF4-FFF2-40B4-BE49-F238E27FC236}">
                <a16:creationId xmlns:a16="http://schemas.microsoft.com/office/drawing/2014/main" id="{BCC16AD8-89DD-401F-810F-149709DE0BB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9948" y="4841816"/>
            <a:ext cx="1205666" cy="1836322"/>
          </a:xfrm>
          <a:prstGeom prst="rect">
            <a:avLst/>
          </a:prstGeom>
        </p:spPr>
      </p:pic>
      <p:sp>
        <p:nvSpPr>
          <p:cNvPr id="18" name="Obdélník 17">
            <a:extLst>
              <a:ext uri="{FF2B5EF4-FFF2-40B4-BE49-F238E27FC236}">
                <a16:creationId xmlns:a16="http://schemas.microsoft.com/office/drawing/2014/main" id="{BBED2AD5-EDA8-4DE7-AE7B-2BEE0B720517}"/>
              </a:ext>
            </a:extLst>
          </p:cNvPr>
          <p:cNvSpPr/>
          <p:nvPr/>
        </p:nvSpPr>
        <p:spPr>
          <a:xfrm>
            <a:off x="3061251" y="3313043"/>
            <a:ext cx="2350197" cy="314577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odpověď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B5C5712B-6A1E-4C81-A759-B89D94D793DD}"/>
              </a:ext>
            </a:extLst>
          </p:cNvPr>
          <p:cNvSpPr/>
          <p:nvPr/>
        </p:nvSpPr>
        <p:spPr>
          <a:xfrm>
            <a:off x="2409285" y="3732551"/>
            <a:ext cx="1668040" cy="31457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odpověď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B2B074A4-FF2F-416E-8AD3-042B0771816F}"/>
              </a:ext>
            </a:extLst>
          </p:cNvPr>
          <p:cNvSpPr/>
          <p:nvPr/>
        </p:nvSpPr>
        <p:spPr>
          <a:xfrm>
            <a:off x="2943810" y="4075363"/>
            <a:ext cx="2350197" cy="31457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odpověď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719E5D56-AD5D-4ADF-8126-A454BF66539A}"/>
              </a:ext>
            </a:extLst>
          </p:cNvPr>
          <p:cNvSpPr/>
          <p:nvPr/>
        </p:nvSpPr>
        <p:spPr>
          <a:xfrm>
            <a:off x="2818151" y="4418175"/>
            <a:ext cx="2151414" cy="31457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odpověď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5E902E56-59B1-48AB-8D68-9A0F364F0FF9}"/>
              </a:ext>
            </a:extLst>
          </p:cNvPr>
          <p:cNvSpPr/>
          <p:nvPr/>
        </p:nvSpPr>
        <p:spPr>
          <a:xfrm>
            <a:off x="2698230" y="4789224"/>
            <a:ext cx="2271335" cy="31457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odpověď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79A1DB02-BF32-4689-B911-D40B30482C7C}"/>
              </a:ext>
            </a:extLst>
          </p:cNvPr>
          <p:cNvSpPr/>
          <p:nvPr/>
        </p:nvSpPr>
        <p:spPr>
          <a:xfrm>
            <a:off x="333357" y="5531370"/>
            <a:ext cx="5736236" cy="37523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odpověď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75F3693C-D00B-44A3-B356-82EDB8FA582B}"/>
              </a:ext>
            </a:extLst>
          </p:cNvPr>
          <p:cNvSpPr txBox="1"/>
          <p:nvPr/>
        </p:nvSpPr>
        <p:spPr>
          <a:xfrm>
            <a:off x="6342654" y="1914279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1.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BB0D7FD7-D4BC-4172-937A-8F3EAA92EF39}"/>
              </a:ext>
            </a:extLst>
          </p:cNvPr>
          <p:cNvSpPr txBox="1"/>
          <p:nvPr/>
        </p:nvSpPr>
        <p:spPr>
          <a:xfrm>
            <a:off x="9343220" y="3599747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2.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53D99DE9-03AE-474E-BA9D-CDBF2DA71F7E}"/>
              </a:ext>
            </a:extLst>
          </p:cNvPr>
          <p:cNvSpPr txBox="1"/>
          <p:nvPr/>
        </p:nvSpPr>
        <p:spPr>
          <a:xfrm>
            <a:off x="6412320" y="3676486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3.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FD5BBF05-90E2-4C43-8916-1799A5F74D1F}"/>
              </a:ext>
            </a:extLst>
          </p:cNvPr>
          <p:cNvSpPr txBox="1"/>
          <p:nvPr/>
        </p:nvSpPr>
        <p:spPr>
          <a:xfrm>
            <a:off x="9974328" y="6017592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4.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60001F04-494C-42BB-8B25-15CF99611C31}"/>
              </a:ext>
            </a:extLst>
          </p:cNvPr>
          <p:cNvSpPr txBox="1"/>
          <p:nvPr/>
        </p:nvSpPr>
        <p:spPr>
          <a:xfrm>
            <a:off x="7723980" y="5406034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5.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D62BD46D-96A1-4316-9997-56AD81CB8858}"/>
              </a:ext>
            </a:extLst>
          </p:cNvPr>
          <p:cNvSpPr txBox="1"/>
          <p:nvPr/>
        </p:nvSpPr>
        <p:spPr>
          <a:xfrm>
            <a:off x="8644432" y="2041321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6.</a:t>
            </a:r>
          </a:p>
        </p:txBody>
      </p:sp>
    </p:spTree>
    <p:extLst>
      <p:ext uri="{BB962C8B-B14F-4D97-AF65-F5344CB8AC3E}">
        <p14:creationId xmlns:p14="http://schemas.microsoft.com/office/powerpoint/2010/main" val="153000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extLst>
              <a:ext uri="{FF2B5EF4-FFF2-40B4-BE49-F238E27FC236}">
                <a16:creationId xmlns:a16="http://schemas.microsoft.com/office/drawing/2014/main" id="{E6F6F0FF-1954-4194-9D22-6C091FB3FF02}"/>
              </a:ext>
            </a:extLst>
          </p:cNvPr>
          <p:cNvSpPr/>
          <p:nvPr/>
        </p:nvSpPr>
        <p:spPr>
          <a:xfrm>
            <a:off x="1469035" y="1465288"/>
            <a:ext cx="4362139" cy="4096063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>
            <a:extLst>
              <a:ext uri="{FF2B5EF4-FFF2-40B4-BE49-F238E27FC236}">
                <a16:creationId xmlns:a16="http://schemas.microsoft.com/office/drawing/2014/main" id="{023E71FD-3623-478D-9299-2076316FEAEA}"/>
              </a:ext>
            </a:extLst>
          </p:cNvPr>
          <p:cNvGrpSpPr/>
          <p:nvPr/>
        </p:nvGrpSpPr>
        <p:grpSpPr>
          <a:xfrm>
            <a:off x="3358014" y="1633519"/>
            <a:ext cx="584180" cy="1217039"/>
            <a:chOff x="7887541" y="2296280"/>
            <a:chExt cx="584180" cy="1217039"/>
          </a:xfrm>
        </p:grpSpPr>
        <p:pic>
          <p:nvPicPr>
            <p:cNvPr id="5" name="Obrázek 4" descr="Obsah obrázku kreslení&#10;&#10;Popis byl vytvořen automaticky">
              <a:extLst>
                <a:ext uri="{FF2B5EF4-FFF2-40B4-BE49-F238E27FC236}">
                  <a16:creationId xmlns:a16="http://schemas.microsoft.com/office/drawing/2014/main" id="{DEE35570-0255-4AB0-8908-4C1EB874560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87542" y="2296280"/>
              <a:ext cx="584179" cy="1217039"/>
            </a:xfrm>
            <a:prstGeom prst="rect">
              <a:avLst/>
            </a:prstGeom>
          </p:spPr>
        </p:pic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FA373676-A333-4ADB-88B2-F6610A5385D6}"/>
                </a:ext>
              </a:extLst>
            </p:cNvPr>
            <p:cNvSpPr/>
            <p:nvPr/>
          </p:nvSpPr>
          <p:spPr>
            <a:xfrm>
              <a:off x="7887541" y="2904799"/>
              <a:ext cx="584179" cy="608520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>
            <a:extLst>
              <a:ext uri="{FF2B5EF4-FFF2-40B4-BE49-F238E27FC236}">
                <a16:creationId xmlns:a16="http://schemas.microsoft.com/office/drawing/2014/main" id="{D9B64935-E2F6-42C1-AA67-147F75A7F77A}"/>
              </a:ext>
            </a:extLst>
          </p:cNvPr>
          <p:cNvGrpSpPr/>
          <p:nvPr/>
        </p:nvGrpSpPr>
        <p:grpSpPr>
          <a:xfrm>
            <a:off x="4514949" y="1937779"/>
            <a:ext cx="584180" cy="1217039"/>
            <a:chOff x="7887541" y="2296280"/>
            <a:chExt cx="584180" cy="1217039"/>
          </a:xfrm>
        </p:grpSpPr>
        <p:pic>
          <p:nvPicPr>
            <p:cNvPr id="9" name="Obrázek 8" descr="Obsah obrázku kreslení&#10;&#10;Popis byl vytvořen automaticky">
              <a:extLst>
                <a:ext uri="{FF2B5EF4-FFF2-40B4-BE49-F238E27FC236}">
                  <a16:creationId xmlns:a16="http://schemas.microsoft.com/office/drawing/2014/main" id="{F4FB8DAA-49EA-49D0-ACC5-539B9A31195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87542" y="2296280"/>
              <a:ext cx="584179" cy="1217039"/>
            </a:xfrm>
            <a:prstGeom prst="rect">
              <a:avLst/>
            </a:prstGeom>
          </p:spPr>
        </p:pic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C72CC460-3E95-44E9-AA20-62A00896A240}"/>
                </a:ext>
              </a:extLst>
            </p:cNvPr>
            <p:cNvSpPr/>
            <p:nvPr/>
          </p:nvSpPr>
          <p:spPr>
            <a:xfrm>
              <a:off x="7887541" y="2904799"/>
              <a:ext cx="584179" cy="608520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5496A0D6-A968-4407-BCF9-DF937F22560B}"/>
              </a:ext>
            </a:extLst>
          </p:cNvPr>
          <p:cNvGrpSpPr/>
          <p:nvPr/>
        </p:nvGrpSpPr>
        <p:grpSpPr>
          <a:xfrm>
            <a:off x="5027016" y="3018790"/>
            <a:ext cx="584180" cy="1217039"/>
            <a:chOff x="7887541" y="2296280"/>
            <a:chExt cx="584180" cy="1217039"/>
          </a:xfrm>
        </p:grpSpPr>
        <p:pic>
          <p:nvPicPr>
            <p:cNvPr id="12" name="Obrázek 11" descr="Obsah obrázku kreslení&#10;&#10;Popis byl vytvořen automaticky">
              <a:extLst>
                <a:ext uri="{FF2B5EF4-FFF2-40B4-BE49-F238E27FC236}">
                  <a16:creationId xmlns:a16="http://schemas.microsoft.com/office/drawing/2014/main" id="{58BED088-1A6A-4F18-928A-5BA4345735F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87542" y="2296280"/>
              <a:ext cx="584179" cy="1217039"/>
            </a:xfrm>
            <a:prstGeom prst="rect">
              <a:avLst/>
            </a:prstGeom>
          </p:spPr>
        </p:pic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51264E26-B5BB-4216-9866-88C29728F5D6}"/>
                </a:ext>
              </a:extLst>
            </p:cNvPr>
            <p:cNvSpPr/>
            <p:nvPr/>
          </p:nvSpPr>
          <p:spPr>
            <a:xfrm>
              <a:off x="7887541" y="2904799"/>
              <a:ext cx="584179" cy="608520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>
            <a:extLst>
              <a:ext uri="{FF2B5EF4-FFF2-40B4-BE49-F238E27FC236}">
                <a16:creationId xmlns:a16="http://schemas.microsoft.com/office/drawing/2014/main" id="{EB076F5E-1375-4962-8E8B-F52BD4C6FFC6}"/>
              </a:ext>
            </a:extLst>
          </p:cNvPr>
          <p:cNvGrpSpPr/>
          <p:nvPr/>
        </p:nvGrpSpPr>
        <p:grpSpPr>
          <a:xfrm>
            <a:off x="4502507" y="3908032"/>
            <a:ext cx="584180" cy="1217039"/>
            <a:chOff x="7887541" y="2296280"/>
            <a:chExt cx="584180" cy="1217039"/>
          </a:xfrm>
        </p:grpSpPr>
        <p:pic>
          <p:nvPicPr>
            <p:cNvPr id="15" name="Obrázek 14" descr="Obsah obrázku kreslení&#10;&#10;Popis byl vytvořen automaticky">
              <a:extLst>
                <a:ext uri="{FF2B5EF4-FFF2-40B4-BE49-F238E27FC236}">
                  <a16:creationId xmlns:a16="http://schemas.microsoft.com/office/drawing/2014/main" id="{807A0128-CB4B-4BF7-9235-FDE48DF95EA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87542" y="2296280"/>
              <a:ext cx="584179" cy="1217039"/>
            </a:xfrm>
            <a:prstGeom prst="rect">
              <a:avLst/>
            </a:prstGeom>
          </p:spPr>
        </p:pic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498DD791-E182-46AE-89AC-CAA8DFF45FC8}"/>
                </a:ext>
              </a:extLst>
            </p:cNvPr>
            <p:cNvSpPr/>
            <p:nvPr/>
          </p:nvSpPr>
          <p:spPr>
            <a:xfrm>
              <a:off x="7887541" y="2904799"/>
              <a:ext cx="584179" cy="608520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>
            <a:extLst>
              <a:ext uri="{FF2B5EF4-FFF2-40B4-BE49-F238E27FC236}">
                <a16:creationId xmlns:a16="http://schemas.microsoft.com/office/drawing/2014/main" id="{E5772864-1226-4FF0-A049-F55EC6630B08}"/>
              </a:ext>
            </a:extLst>
          </p:cNvPr>
          <p:cNvGrpSpPr/>
          <p:nvPr/>
        </p:nvGrpSpPr>
        <p:grpSpPr>
          <a:xfrm>
            <a:off x="3415688" y="4235829"/>
            <a:ext cx="584180" cy="1217039"/>
            <a:chOff x="7887541" y="2296280"/>
            <a:chExt cx="584180" cy="1217039"/>
          </a:xfrm>
        </p:grpSpPr>
        <p:pic>
          <p:nvPicPr>
            <p:cNvPr id="18" name="Obrázek 17" descr="Obsah obrázku kreslení&#10;&#10;Popis byl vytvořen automaticky">
              <a:extLst>
                <a:ext uri="{FF2B5EF4-FFF2-40B4-BE49-F238E27FC236}">
                  <a16:creationId xmlns:a16="http://schemas.microsoft.com/office/drawing/2014/main" id="{3CE2EB2D-75B1-442A-B337-390A87E0C59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87542" y="2296280"/>
              <a:ext cx="584179" cy="1217039"/>
            </a:xfrm>
            <a:prstGeom prst="rect">
              <a:avLst/>
            </a:prstGeom>
          </p:spPr>
        </p:pic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BDD8079D-73F4-4EFE-9479-204FAEFA7F18}"/>
                </a:ext>
              </a:extLst>
            </p:cNvPr>
            <p:cNvSpPr/>
            <p:nvPr/>
          </p:nvSpPr>
          <p:spPr>
            <a:xfrm>
              <a:off x="7887541" y="2904799"/>
              <a:ext cx="584179" cy="608520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>
            <a:extLst>
              <a:ext uri="{FF2B5EF4-FFF2-40B4-BE49-F238E27FC236}">
                <a16:creationId xmlns:a16="http://schemas.microsoft.com/office/drawing/2014/main" id="{30253B96-6F0A-4463-BBD2-A39B29656EE3}"/>
              </a:ext>
            </a:extLst>
          </p:cNvPr>
          <p:cNvGrpSpPr/>
          <p:nvPr/>
        </p:nvGrpSpPr>
        <p:grpSpPr>
          <a:xfrm>
            <a:off x="2295654" y="4085047"/>
            <a:ext cx="584180" cy="1217039"/>
            <a:chOff x="7887541" y="2296280"/>
            <a:chExt cx="584180" cy="1217039"/>
          </a:xfrm>
        </p:grpSpPr>
        <p:pic>
          <p:nvPicPr>
            <p:cNvPr id="21" name="Obrázek 20" descr="Obsah obrázku kreslení&#10;&#10;Popis byl vytvořen automaticky">
              <a:extLst>
                <a:ext uri="{FF2B5EF4-FFF2-40B4-BE49-F238E27FC236}">
                  <a16:creationId xmlns:a16="http://schemas.microsoft.com/office/drawing/2014/main" id="{6C3EBE5E-CBEA-416D-A456-CE24655B8FE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87542" y="2296280"/>
              <a:ext cx="584179" cy="1217039"/>
            </a:xfrm>
            <a:prstGeom prst="rect">
              <a:avLst/>
            </a:prstGeom>
          </p:spPr>
        </p:pic>
        <p:sp>
          <p:nvSpPr>
            <p:cNvPr id="22" name="Obdélník 21">
              <a:extLst>
                <a:ext uri="{FF2B5EF4-FFF2-40B4-BE49-F238E27FC236}">
                  <a16:creationId xmlns:a16="http://schemas.microsoft.com/office/drawing/2014/main" id="{55D4448B-BD52-4960-A479-3D16EA2CA50B}"/>
                </a:ext>
              </a:extLst>
            </p:cNvPr>
            <p:cNvSpPr/>
            <p:nvPr/>
          </p:nvSpPr>
          <p:spPr>
            <a:xfrm>
              <a:off x="7887541" y="2904799"/>
              <a:ext cx="584179" cy="608520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E0E93166-6163-4BD9-BC26-4E3D62260771}"/>
              </a:ext>
            </a:extLst>
          </p:cNvPr>
          <p:cNvGrpSpPr/>
          <p:nvPr/>
        </p:nvGrpSpPr>
        <p:grpSpPr>
          <a:xfrm>
            <a:off x="1611753" y="3045023"/>
            <a:ext cx="584180" cy="1217039"/>
            <a:chOff x="7887541" y="2296280"/>
            <a:chExt cx="584180" cy="1217039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F3FFFC2B-C6CE-46C6-8B81-0272DAB960D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87542" y="2296280"/>
              <a:ext cx="584179" cy="1217039"/>
            </a:xfrm>
            <a:prstGeom prst="rect">
              <a:avLst/>
            </a:prstGeom>
          </p:spPr>
        </p:pic>
        <p:sp>
          <p:nvSpPr>
            <p:cNvPr id="25" name="Obdélník 24">
              <a:extLst>
                <a:ext uri="{FF2B5EF4-FFF2-40B4-BE49-F238E27FC236}">
                  <a16:creationId xmlns:a16="http://schemas.microsoft.com/office/drawing/2014/main" id="{AA070D0F-70F1-4A61-B261-2F9F6A8AB08B}"/>
                </a:ext>
              </a:extLst>
            </p:cNvPr>
            <p:cNvSpPr/>
            <p:nvPr/>
          </p:nvSpPr>
          <p:spPr>
            <a:xfrm>
              <a:off x="7887541" y="2904799"/>
              <a:ext cx="584179" cy="608520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B3002AD6-6137-4E7F-ACF8-B9F9442C48C5}"/>
              </a:ext>
            </a:extLst>
          </p:cNvPr>
          <p:cNvGrpSpPr/>
          <p:nvPr/>
        </p:nvGrpSpPr>
        <p:grpSpPr>
          <a:xfrm>
            <a:off x="2060248" y="1937779"/>
            <a:ext cx="584180" cy="1217039"/>
            <a:chOff x="7887541" y="2296280"/>
            <a:chExt cx="584180" cy="1217039"/>
          </a:xfrm>
        </p:grpSpPr>
        <p:pic>
          <p:nvPicPr>
            <p:cNvPr id="27" name="Obrázek 26" descr="Obsah obrázku kreslení&#10;&#10;Popis byl vytvořen automaticky">
              <a:extLst>
                <a:ext uri="{FF2B5EF4-FFF2-40B4-BE49-F238E27FC236}">
                  <a16:creationId xmlns:a16="http://schemas.microsoft.com/office/drawing/2014/main" id="{B8A228CA-86F0-48B8-A886-9865A037DBE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87542" y="2296280"/>
              <a:ext cx="584179" cy="1217039"/>
            </a:xfrm>
            <a:prstGeom prst="rect">
              <a:avLst/>
            </a:prstGeom>
          </p:spPr>
        </p:pic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D474AE27-5D3F-42BA-BAA7-42EA2F2A08C3}"/>
                </a:ext>
              </a:extLst>
            </p:cNvPr>
            <p:cNvSpPr/>
            <p:nvPr/>
          </p:nvSpPr>
          <p:spPr>
            <a:xfrm>
              <a:off x="7887541" y="2904799"/>
              <a:ext cx="584179" cy="608520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E22629FB-F05F-4EB4-B611-C88D001CDEE2}"/>
              </a:ext>
            </a:extLst>
          </p:cNvPr>
          <p:cNvCxnSpPr/>
          <p:nvPr/>
        </p:nvCxnSpPr>
        <p:spPr>
          <a:xfrm flipH="1">
            <a:off x="2802785" y="1633519"/>
            <a:ext cx="1699722" cy="38193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B46A209A-FEC9-4DB5-B026-93A1A0E8D3E5}"/>
              </a:ext>
            </a:extLst>
          </p:cNvPr>
          <p:cNvSpPr txBox="1"/>
          <p:nvPr/>
        </p:nvSpPr>
        <p:spPr>
          <a:xfrm>
            <a:off x="6580746" y="3957802"/>
            <a:ext cx="116025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/>
              <a:t>řez  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řez 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řez 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řez </a:t>
            </a:r>
          </a:p>
        </p:txBody>
      </p: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BA9F630C-AE8C-4BE0-A391-CBA72621AAC3}"/>
              </a:ext>
            </a:extLst>
          </p:cNvPr>
          <p:cNvCxnSpPr>
            <a:cxnSpLocks/>
          </p:cNvCxnSpPr>
          <p:nvPr/>
        </p:nvCxnSpPr>
        <p:spPr>
          <a:xfrm>
            <a:off x="1611752" y="2725575"/>
            <a:ext cx="4114491" cy="151025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38EE6470-AB96-4556-AAC3-81B05C01BBE0}"/>
              </a:ext>
            </a:extLst>
          </p:cNvPr>
          <p:cNvCxnSpPr>
            <a:cxnSpLocks/>
          </p:cNvCxnSpPr>
          <p:nvPr/>
        </p:nvCxnSpPr>
        <p:spPr>
          <a:xfrm>
            <a:off x="2720442" y="1633519"/>
            <a:ext cx="1852866" cy="37591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>
            <a:extLst>
              <a:ext uri="{FF2B5EF4-FFF2-40B4-BE49-F238E27FC236}">
                <a16:creationId xmlns:a16="http://schemas.microsoft.com/office/drawing/2014/main" id="{BDAE32FF-E7CB-48B1-839B-C392AB5B216A}"/>
              </a:ext>
            </a:extLst>
          </p:cNvPr>
          <p:cNvCxnSpPr/>
          <p:nvPr/>
        </p:nvCxnSpPr>
        <p:spPr>
          <a:xfrm flipV="1">
            <a:off x="1611752" y="2725575"/>
            <a:ext cx="3999443" cy="15364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C248DF79-7A1C-423D-BF5E-31A250E5DD7E}"/>
              </a:ext>
            </a:extLst>
          </p:cNvPr>
          <p:cNvSpPr txBox="1"/>
          <p:nvPr/>
        </p:nvSpPr>
        <p:spPr>
          <a:xfrm>
            <a:off x="2967523" y="2725574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solidFill>
                  <a:srgbClr val="FF0000"/>
                </a:solidFill>
                <a:latin typeface="Algerian" panose="04020705040A02060702" pitchFamily="82" charset="0"/>
              </a:rPr>
              <a:t>10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25954867-4F37-4A8B-9603-5FF26E0A5184}"/>
              </a:ext>
            </a:extLst>
          </p:cNvPr>
          <p:cNvSpPr/>
          <p:nvPr/>
        </p:nvSpPr>
        <p:spPr>
          <a:xfrm>
            <a:off x="7674852" y="6122940"/>
            <a:ext cx="1513001" cy="34310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DB5F06E4-4DFD-4D23-A9D5-7814F44C306F}"/>
              </a:ext>
            </a:extLst>
          </p:cNvPr>
          <p:cNvSpPr/>
          <p:nvPr/>
        </p:nvSpPr>
        <p:spPr>
          <a:xfrm>
            <a:off x="7674853" y="5452453"/>
            <a:ext cx="1513001" cy="34310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43F819C8-5989-436F-BAB1-2C2AE732AD04}"/>
              </a:ext>
            </a:extLst>
          </p:cNvPr>
          <p:cNvSpPr/>
          <p:nvPr/>
        </p:nvSpPr>
        <p:spPr>
          <a:xfrm>
            <a:off x="7608705" y="4781966"/>
            <a:ext cx="1513001" cy="34310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13B3B2F7-0445-4111-9C15-6536A8337550}"/>
              </a:ext>
            </a:extLst>
          </p:cNvPr>
          <p:cNvSpPr/>
          <p:nvPr/>
        </p:nvSpPr>
        <p:spPr>
          <a:xfrm>
            <a:off x="7608705" y="3994049"/>
            <a:ext cx="1513001" cy="34310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A640F1F9-5DD6-4C09-ABF8-8745789DC9E4}"/>
              </a:ext>
            </a:extLst>
          </p:cNvPr>
          <p:cNvSpPr txBox="1"/>
          <p:nvPr/>
        </p:nvSpPr>
        <p:spPr>
          <a:xfrm>
            <a:off x="6095999" y="644577"/>
            <a:ext cx="57312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Vojta měl desáté narozeniny. Pozval si</a:t>
            </a:r>
          </a:p>
          <a:p>
            <a:r>
              <a:rPr lang="cs-CZ" sz="2400" dirty="0"/>
              <a:t>8 kamarádů. Jak musel rozříznout dort, aby</a:t>
            </a:r>
          </a:p>
          <a:p>
            <a:r>
              <a:rPr lang="cs-CZ" sz="2400" dirty="0"/>
              <a:t>každý  kamarád měl stejný kus dortu?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Postupně klikej a proveď jednotlivé řezy.</a:t>
            </a:r>
          </a:p>
        </p:txBody>
      </p:sp>
    </p:spTree>
    <p:extLst>
      <p:ext uri="{BB962C8B-B14F-4D97-AF65-F5344CB8AC3E}">
        <p14:creationId xmlns:p14="http://schemas.microsoft.com/office/powerpoint/2010/main" val="181794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2E6D8AE-C26A-467E-9C00-8AC226682233}"/>
              </a:ext>
            </a:extLst>
          </p:cNvPr>
          <p:cNvSpPr txBox="1"/>
          <p:nvPr/>
        </p:nvSpPr>
        <p:spPr>
          <a:xfrm>
            <a:off x="944380" y="749508"/>
            <a:ext cx="2020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( 72 : 8 ) + 86 =</a:t>
            </a:r>
            <a:endParaRPr lang="cs-CZ" sz="2800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B4FF72CC-396A-4D8B-B039-881D79E9087B}"/>
              </a:ext>
            </a:extLst>
          </p:cNvPr>
          <p:cNvSpPr txBox="1"/>
          <p:nvPr/>
        </p:nvSpPr>
        <p:spPr>
          <a:xfrm>
            <a:off x="1543987" y="4212236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95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EF3205D1-285A-45CB-AFB9-6738F26B1ABF}"/>
              </a:ext>
            </a:extLst>
          </p:cNvPr>
          <p:cNvSpPr txBox="1"/>
          <p:nvPr/>
        </p:nvSpPr>
        <p:spPr>
          <a:xfrm>
            <a:off x="3942413" y="5141626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72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165670E-1B1B-4725-8D9D-64C43408E4D5}"/>
              </a:ext>
            </a:extLst>
          </p:cNvPr>
          <p:cNvSpPr txBox="1"/>
          <p:nvPr/>
        </p:nvSpPr>
        <p:spPr>
          <a:xfrm>
            <a:off x="6096000" y="4467069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59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8D61C334-2A3C-454A-96F2-417012C9FD61}"/>
              </a:ext>
            </a:extLst>
          </p:cNvPr>
          <p:cNvSpPr txBox="1"/>
          <p:nvPr/>
        </p:nvSpPr>
        <p:spPr>
          <a:xfrm>
            <a:off x="8109679" y="5486400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67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B004CCF1-0EBA-4B00-A78A-12078A01A387}"/>
              </a:ext>
            </a:extLst>
          </p:cNvPr>
          <p:cNvSpPr txBox="1"/>
          <p:nvPr/>
        </p:nvSpPr>
        <p:spPr>
          <a:xfrm>
            <a:off x="9713626" y="4017364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87</a:t>
            </a:r>
          </a:p>
        </p:txBody>
      </p:sp>
    </p:spTree>
    <p:extLst>
      <p:ext uri="{BB962C8B-B14F-4D97-AF65-F5344CB8AC3E}">
        <p14:creationId xmlns:p14="http://schemas.microsoft.com/office/powerpoint/2010/main" val="2042038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4.81481E-6 L 0.11614 -0.499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7" y="-2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extLst>
              <a:ext uri="{FF2B5EF4-FFF2-40B4-BE49-F238E27FC236}">
                <a16:creationId xmlns:a16="http://schemas.microsoft.com/office/drawing/2014/main" id="{F0713458-ED1A-4466-8B00-E93F9E5DE438}"/>
              </a:ext>
            </a:extLst>
          </p:cNvPr>
          <p:cNvSpPr txBox="1"/>
          <p:nvPr/>
        </p:nvSpPr>
        <p:spPr>
          <a:xfrm>
            <a:off x="3462728" y="2668249"/>
            <a:ext cx="2020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91 – ( 32 : 8 ) =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EF3205D1-285A-45CB-AFB9-6738F26B1ABF}"/>
              </a:ext>
            </a:extLst>
          </p:cNvPr>
          <p:cNvSpPr txBox="1"/>
          <p:nvPr/>
        </p:nvSpPr>
        <p:spPr>
          <a:xfrm>
            <a:off x="3942413" y="5141626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72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165670E-1B1B-4725-8D9D-64C43408E4D5}"/>
              </a:ext>
            </a:extLst>
          </p:cNvPr>
          <p:cNvSpPr txBox="1"/>
          <p:nvPr/>
        </p:nvSpPr>
        <p:spPr>
          <a:xfrm>
            <a:off x="6096000" y="4467069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59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8D61C334-2A3C-454A-96F2-417012C9FD61}"/>
              </a:ext>
            </a:extLst>
          </p:cNvPr>
          <p:cNvSpPr txBox="1"/>
          <p:nvPr/>
        </p:nvSpPr>
        <p:spPr>
          <a:xfrm>
            <a:off x="8109679" y="5486400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67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B004CCF1-0EBA-4B00-A78A-12078A01A387}"/>
              </a:ext>
            </a:extLst>
          </p:cNvPr>
          <p:cNvSpPr txBox="1"/>
          <p:nvPr/>
        </p:nvSpPr>
        <p:spPr>
          <a:xfrm>
            <a:off x="9713626" y="4017364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87</a:t>
            </a:r>
          </a:p>
        </p:txBody>
      </p:sp>
    </p:spTree>
    <p:extLst>
      <p:ext uri="{BB962C8B-B14F-4D97-AF65-F5344CB8AC3E}">
        <p14:creationId xmlns:p14="http://schemas.microsoft.com/office/powerpoint/2010/main" val="2429628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4.44444E-6 L -0.3474 -0.18888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70" y="-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69A91A57-37FD-46FA-A8A4-E8292CC3BBCF}"/>
              </a:ext>
            </a:extLst>
          </p:cNvPr>
          <p:cNvSpPr txBox="1"/>
          <p:nvPr/>
        </p:nvSpPr>
        <p:spPr>
          <a:xfrm>
            <a:off x="8364511" y="2083633"/>
            <a:ext cx="2015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73 – ( 48 : 8 ) =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EF3205D1-285A-45CB-AFB9-6738F26B1ABF}"/>
              </a:ext>
            </a:extLst>
          </p:cNvPr>
          <p:cNvSpPr txBox="1"/>
          <p:nvPr/>
        </p:nvSpPr>
        <p:spPr>
          <a:xfrm>
            <a:off x="3942413" y="5141626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72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165670E-1B1B-4725-8D9D-64C43408E4D5}"/>
              </a:ext>
            </a:extLst>
          </p:cNvPr>
          <p:cNvSpPr txBox="1"/>
          <p:nvPr/>
        </p:nvSpPr>
        <p:spPr>
          <a:xfrm>
            <a:off x="6096000" y="4467069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59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8D61C334-2A3C-454A-96F2-417012C9FD61}"/>
              </a:ext>
            </a:extLst>
          </p:cNvPr>
          <p:cNvSpPr txBox="1"/>
          <p:nvPr/>
        </p:nvSpPr>
        <p:spPr>
          <a:xfrm>
            <a:off x="8109679" y="5486400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67</a:t>
            </a:r>
          </a:p>
        </p:txBody>
      </p:sp>
    </p:spTree>
    <p:extLst>
      <p:ext uri="{BB962C8B-B14F-4D97-AF65-F5344CB8AC3E}">
        <p14:creationId xmlns:p14="http://schemas.microsoft.com/office/powerpoint/2010/main" val="35782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1481E-6 L 0.19492 -0.49907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40" y="-2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52BEB542-DD01-4613-9AC0-38A1C832154E}"/>
              </a:ext>
            </a:extLst>
          </p:cNvPr>
          <p:cNvSpPr txBox="1"/>
          <p:nvPr/>
        </p:nvSpPr>
        <p:spPr>
          <a:xfrm>
            <a:off x="2443397" y="1514007"/>
            <a:ext cx="25633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( 24 : 8 ) + 69 =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EF3205D1-285A-45CB-AFB9-6738F26B1ABF}"/>
              </a:ext>
            </a:extLst>
          </p:cNvPr>
          <p:cNvSpPr txBox="1"/>
          <p:nvPr/>
        </p:nvSpPr>
        <p:spPr>
          <a:xfrm>
            <a:off x="3942413" y="5141626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72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165670E-1B1B-4725-8D9D-64C43408E4D5}"/>
              </a:ext>
            </a:extLst>
          </p:cNvPr>
          <p:cNvSpPr txBox="1"/>
          <p:nvPr/>
        </p:nvSpPr>
        <p:spPr>
          <a:xfrm>
            <a:off x="6096000" y="4467069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59</a:t>
            </a:r>
          </a:p>
        </p:txBody>
      </p:sp>
    </p:spTree>
    <p:extLst>
      <p:ext uri="{BB962C8B-B14F-4D97-AF65-F5344CB8AC3E}">
        <p14:creationId xmlns:p14="http://schemas.microsoft.com/office/powerpoint/2010/main" val="442452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3.33333E-6 L 0.04062 -0.533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1" y="-2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072B9F86-F5B2-43B2-99BA-35C5052FC70F}"/>
              </a:ext>
            </a:extLst>
          </p:cNvPr>
          <p:cNvSpPr txBox="1"/>
          <p:nvPr/>
        </p:nvSpPr>
        <p:spPr>
          <a:xfrm>
            <a:off x="5876144" y="1019331"/>
            <a:ext cx="2020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66 – ( 56 : 8 ) =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165670E-1B1B-4725-8D9D-64C43408E4D5}"/>
              </a:ext>
            </a:extLst>
          </p:cNvPr>
          <p:cNvSpPr txBox="1"/>
          <p:nvPr/>
        </p:nvSpPr>
        <p:spPr>
          <a:xfrm>
            <a:off x="6096000" y="4467069"/>
            <a:ext cx="495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59</a:t>
            </a:r>
          </a:p>
        </p:txBody>
      </p:sp>
    </p:spTree>
    <p:extLst>
      <p:ext uri="{BB962C8B-B14F-4D97-AF65-F5344CB8AC3E}">
        <p14:creationId xmlns:p14="http://schemas.microsoft.com/office/powerpoint/2010/main" val="4110833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0.14362 -0.5057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74" y="-2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46CC672E-17EF-4B31-99B8-8B36C5B7B6FF}"/>
              </a:ext>
            </a:extLst>
          </p:cNvPr>
          <p:cNvSpPr/>
          <p:nvPr/>
        </p:nvSpPr>
        <p:spPr>
          <a:xfrm>
            <a:off x="3276976" y="1460505"/>
            <a:ext cx="46930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http://www.clker.com/clipart-tv-antenna-1.html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0CC1256D-50DE-4EE1-A50B-E63CE83215F2}"/>
              </a:ext>
            </a:extLst>
          </p:cNvPr>
          <p:cNvSpPr/>
          <p:nvPr/>
        </p:nvSpPr>
        <p:spPr>
          <a:xfrm>
            <a:off x="3306727" y="1829837"/>
            <a:ext cx="46335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http://www.clker.com/clipart-hibiscus-sofi.html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ED1687B8-CB38-4852-A522-533B44A39D46}"/>
              </a:ext>
            </a:extLst>
          </p:cNvPr>
          <p:cNvSpPr/>
          <p:nvPr/>
        </p:nvSpPr>
        <p:spPr>
          <a:xfrm>
            <a:off x="3306727" y="2199169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http://www.clker.com/clipart-67627.html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CB7802D-138C-403A-BF5E-E64F84132D4C}"/>
              </a:ext>
            </a:extLst>
          </p:cNvPr>
          <p:cNvSpPr/>
          <p:nvPr/>
        </p:nvSpPr>
        <p:spPr>
          <a:xfrm>
            <a:off x="3306727" y="2568501"/>
            <a:ext cx="57965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http://www.clker.com/clipart-blonde-boy-combed-hair.html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0B7098D-82CB-4E08-B63A-344AB51C44FC}"/>
              </a:ext>
            </a:extLst>
          </p:cNvPr>
          <p:cNvSpPr/>
          <p:nvPr/>
        </p:nvSpPr>
        <p:spPr>
          <a:xfrm>
            <a:off x="3306727" y="298839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http://www.clker.com/clipart-12190.html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B18974F9-5983-47B4-A59D-A357933B341F}"/>
              </a:ext>
            </a:extLst>
          </p:cNvPr>
          <p:cNvSpPr/>
          <p:nvPr/>
        </p:nvSpPr>
        <p:spPr>
          <a:xfrm>
            <a:off x="3317401" y="333835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http://www.clker.com/clipart-12187.html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5FB4E2E0-2E3C-4A46-96E9-FAE200CE36A2}"/>
              </a:ext>
            </a:extLst>
          </p:cNvPr>
          <p:cNvSpPr/>
          <p:nvPr/>
        </p:nvSpPr>
        <p:spPr>
          <a:xfrm>
            <a:off x="3314007" y="3995269"/>
            <a:ext cx="5321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http://www.clker.com/clipart-grandfather-smiling.html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26D889F3-C84B-4C98-A9A3-2E96C325DC0D}"/>
              </a:ext>
            </a:extLst>
          </p:cNvPr>
          <p:cNvSpPr/>
          <p:nvPr/>
        </p:nvSpPr>
        <p:spPr>
          <a:xfrm>
            <a:off x="3332389" y="4333412"/>
            <a:ext cx="38247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http://www.clker.com/clipart-milf.html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6B0C8B3-FC5D-4C79-A795-716A56CBE1E4}"/>
              </a:ext>
            </a:extLst>
          </p:cNvPr>
          <p:cNvSpPr/>
          <p:nvPr/>
        </p:nvSpPr>
        <p:spPr>
          <a:xfrm>
            <a:off x="3332389" y="3662268"/>
            <a:ext cx="58323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http://www.clker.com/clipart-male-cartoon-with-gotee.html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177E571-40DF-4DAD-A4B8-5C69433090C4}"/>
              </a:ext>
            </a:extLst>
          </p:cNvPr>
          <p:cNvSpPr/>
          <p:nvPr/>
        </p:nvSpPr>
        <p:spPr>
          <a:xfrm>
            <a:off x="3297633" y="4697602"/>
            <a:ext cx="45888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http://www.clker.com/clipart-ice-cream-5.html</a:t>
            </a:r>
            <a:endParaRPr lang="cs-CZ" dirty="0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9707A64-25DE-4927-B805-E9673507BDDC}"/>
              </a:ext>
            </a:extLst>
          </p:cNvPr>
          <p:cNvSpPr txBox="1"/>
          <p:nvPr/>
        </p:nvSpPr>
        <p:spPr>
          <a:xfrm>
            <a:off x="3306727" y="763614"/>
            <a:ext cx="64626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 – 03 – 8 ].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6FE459F1-9137-4258-8CB7-13C9B1A8AC2C}"/>
              </a:ext>
            </a:extLst>
          </p:cNvPr>
          <p:cNvSpPr txBox="1"/>
          <p:nvPr/>
        </p:nvSpPr>
        <p:spPr>
          <a:xfrm>
            <a:off x="3143431" y="47190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8ADD8FEF-51E3-4D41-950B-20E078812FC3}"/>
              </a:ext>
            </a:extLst>
          </p:cNvPr>
          <p:cNvSpPr txBox="1"/>
          <p:nvPr/>
        </p:nvSpPr>
        <p:spPr>
          <a:xfrm>
            <a:off x="3147000" y="43268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5D9C1558-A088-4EAF-871A-75D1012C7273}"/>
              </a:ext>
            </a:extLst>
          </p:cNvPr>
          <p:cNvSpPr txBox="1"/>
          <p:nvPr/>
        </p:nvSpPr>
        <p:spPr>
          <a:xfrm>
            <a:off x="3143431" y="401399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C1133C70-8868-4122-83C3-38B766D7E04A}"/>
              </a:ext>
            </a:extLst>
          </p:cNvPr>
          <p:cNvSpPr txBox="1"/>
          <p:nvPr/>
        </p:nvSpPr>
        <p:spPr>
          <a:xfrm>
            <a:off x="3147592" y="36760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FC2DD357-86CF-497D-A974-4721E853B601}"/>
              </a:ext>
            </a:extLst>
          </p:cNvPr>
          <p:cNvSpPr txBox="1"/>
          <p:nvPr/>
        </p:nvSpPr>
        <p:spPr>
          <a:xfrm>
            <a:off x="3126935" y="33110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CAF38535-7245-41B7-81A5-63562546723C}"/>
              </a:ext>
            </a:extLst>
          </p:cNvPr>
          <p:cNvSpPr txBox="1"/>
          <p:nvPr/>
        </p:nvSpPr>
        <p:spPr>
          <a:xfrm>
            <a:off x="3120127" y="29883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C54C95A1-5A86-46DA-B866-0E5C05050016}"/>
              </a:ext>
            </a:extLst>
          </p:cNvPr>
          <p:cNvSpPr txBox="1"/>
          <p:nvPr/>
        </p:nvSpPr>
        <p:spPr>
          <a:xfrm>
            <a:off x="3124576" y="25727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AC6FE6B1-D7FE-47CA-8C8C-0AE6A714A0EF}"/>
              </a:ext>
            </a:extLst>
          </p:cNvPr>
          <p:cNvSpPr txBox="1"/>
          <p:nvPr/>
        </p:nvSpPr>
        <p:spPr>
          <a:xfrm>
            <a:off x="3136357" y="21943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9AAD233F-0FA1-455C-A556-E55B0751233B}"/>
              </a:ext>
            </a:extLst>
          </p:cNvPr>
          <p:cNvSpPr txBox="1"/>
          <p:nvPr/>
        </p:nvSpPr>
        <p:spPr>
          <a:xfrm>
            <a:off x="3141811" y="185511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E732060B-CB10-4DE9-A245-2E3BAF5A04DA}"/>
              </a:ext>
            </a:extLst>
          </p:cNvPr>
          <p:cNvSpPr txBox="1"/>
          <p:nvPr/>
        </p:nvSpPr>
        <p:spPr>
          <a:xfrm>
            <a:off x="3124576" y="14652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54E516EC-2A52-40D3-BFFE-4F10AFBEE2E3}"/>
              </a:ext>
            </a:extLst>
          </p:cNvPr>
          <p:cNvSpPr txBox="1"/>
          <p:nvPr/>
        </p:nvSpPr>
        <p:spPr>
          <a:xfrm>
            <a:off x="7725991" y="47190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43CA4451-B2D9-44A0-8D49-4E45CCF03A79}"/>
              </a:ext>
            </a:extLst>
          </p:cNvPr>
          <p:cNvSpPr txBox="1"/>
          <p:nvPr/>
        </p:nvSpPr>
        <p:spPr>
          <a:xfrm>
            <a:off x="7007049" y="43552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55B0D1C4-5C5E-4D76-A785-6BFCE5FADE2B}"/>
              </a:ext>
            </a:extLst>
          </p:cNvPr>
          <p:cNvSpPr txBox="1"/>
          <p:nvPr/>
        </p:nvSpPr>
        <p:spPr>
          <a:xfrm>
            <a:off x="8485038" y="40046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53C2AED7-7548-4A88-B9DD-5A96C9E321E5}"/>
              </a:ext>
            </a:extLst>
          </p:cNvPr>
          <p:cNvSpPr txBox="1"/>
          <p:nvPr/>
        </p:nvSpPr>
        <p:spPr>
          <a:xfrm>
            <a:off x="8988724" y="36760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43F0306A-6B6A-4E6D-8B36-3430863D20FE}"/>
              </a:ext>
            </a:extLst>
          </p:cNvPr>
          <p:cNvSpPr txBox="1"/>
          <p:nvPr/>
        </p:nvSpPr>
        <p:spPr>
          <a:xfrm>
            <a:off x="7221132" y="33110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C507DFC6-5ADC-4DE4-957A-3F2100FCA3C0}"/>
              </a:ext>
            </a:extLst>
          </p:cNvPr>
          <p:cNvSpPr txBox="1"/>
          <p:nvPr/>
        </p:nvSpPr>
        <p:spPr>
          <a:xfrm>
            <a:off x="7192129" y="29883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46D36D08-E1F5-43DD-B0BF-D974BC51A29A}"/>
              </a:ext>
            </a:extLst>
          </p:cNvPr>
          <p:cNvSpPr txBox="1"/>
          <p:nvPr/>
        </p:nvSpPr>
        <p:spPr>
          <a:xfrm>
            <a:off x="8953273" y="25546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8A15D713-E8D4-4422-9B56-DD10723D7E88}"/>
              </a:ext>
            </a:extLst>
          </p:cNvPr>
          <p:cNvSpPr txBox="1"/>
          <p:nvPr/>
        </p:nvSpPr>
        <p:spPr>
          <a:xfrm>
            <a:off x="7178877" y="22034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62BA2EF9-E704-4E52-8D35-3D9DCAEE34E0}"/>
              </a:ext>
            </a:extLst>
          </p:cNvPr>
          <p:cNvSpPr txBox="1"/>
          <p:nvPr/>
        </p:nvSpPr>
        <p:spPr>
          <a:xfrm>
            <a:off x="7804339" y="185511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5F0045E8-37D6-4A83-BF4A-8845DA0C3CAA}"/>
              </a:ext>
            </a:extLst>
          </p:cNvPr>
          <p:cNvSpPr txBox="1"/>
          <p:nvPr/>
        </p:nvSpPr>
        <p:spPr>
          <a:xfrm>
            <a:off x="7804339" y="14773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2878972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786</Words>
  <Application>Microsoft Office PowerPoint</Application>
  <PresentationFormat>Širokoúhlá obrazovka</PresentationFormat>
  <Paragraphs>252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Algerian</vt:lpstr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44</cp:revision>
  <dcterms:created xsi:type="dcterms:W3CDTF">2020-03-03T12:46:34Z</dcterms:created>
  <dcterms:modified xsi:type="dcterms:W3CDTF">2020-03-11T19:39:56Z</dcterms:modified>
</cp:coreProperties>
</file>