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60" r:id="rId11"/>
    <p:sldId id="261" r:id="rId12"/>
    <p:sldId id="259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057D3C-F6B5-455C-9013-C917601DA3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C04A989-5BA3-440C-ADEF-4B1680967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FCE28FD-4294-4CDE-A325-3AC02BDD3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017459-BB1F-4BDE-AA50-9DCDB1E5B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DEEA31F-E323-442A-B840-FAD56DFA3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566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90BE58-2CD0-4885-96F5-5D298EF72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15A4FB-F46E-4AAD-91FC-4153BCA73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8BF17FF-DEB1-4E2A-9A37-C038EB2BB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C52CF9E-6765-4354-B0CB-DFD09FFAF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34A858-02C2-4DE0-9BD5-70A5D03B2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211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354D88-C53A-4BDA-B0E3-AFB463139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2AE5115-D087-4FC2-BB46-AACEC101E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B246EFA-EA4A-4640-A68F-147ADE2FA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D49094-99A1-4F54-8584-35A605CD2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A33FF83-BCDF-409E-80BC-C57B782E8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68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5A7275-035A-4176-AFD4-D3182D96F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4DD277-2CAB-48DE-B55B-7390212C4C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A488D8-2104-4752-8CE9-C350824C5F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CCDE4B-F72B-4BC1-8FC4-CA179CE8E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8805185-FD4F-4B9E-B74A-4422EB2EB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0F66661-6D17-4AFA-AB09-F2AB71EEC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445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6B6F72-3BFF-4454-A93D-18EFAE7BD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851D93A-D188-4DF3-BCCF-457497ED6B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9164285-86BA-478E-9D8F-97D56407C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224136B-3911-445F-8BB0-B050BF3153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9CE3D37-6079-484E-9309-D908904EF7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C467B35-84DB-4414-A62E-59AF8E6E7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B2BFFD5-4EA1-4C2D-85D2-A5FF456FB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4322248-D564-4CC6-A2B2-FB7693AB4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463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89B430-5277-4CE8-9DD9-BAFA6DA47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372AAAF-B803-4A8E-875E-E09561DFB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598DB20-8857-4CCF-9811-25C68AA0B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4F64DAF-32D8-425C-9AD7-9A299309D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41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AF20F98-D77C-4B60-AFCB-1DF328744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0813799-5BF5-49D5-ABC3-84F96EE86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12680A1-4CB0-49BE-88FF-5FCE93E6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631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8C8402-4A75-4045-923C-D6F05481A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FB6453-4E8A-4B56-B567-5989035C2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DE40D41-2599-48C8-9DB9-FB930D608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7C13F7-6B00-4C6E-B722-378ED8C79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96A8879-1E4D-47D0-AE35-045639D95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DA2085D-2E6F-4394-A2C7-869D07824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523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9E982B-1D00-4CD2-930D-342219AAA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E51447B-1545-4D0A-BD0C-EABE376791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3A07DD3-9817-4D2B-86FF-30DF9AC5C1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55D4991-005B-4AF9-B4CE-36C454BC8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D600F37-E44F-4124-A394-CEC920F80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835D0C4-F423-4556-8AB3-6C3555CB0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226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5F82CB-2C32-46EE-8C09-498AAC672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716FADE-52D5-4DCC-BE3F-2C55F39DD9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A9FE59-0E5E-4290-94C2-7D0BC7D7D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C463081-7468-4958-928F-2715B7DF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C01EF9-50F6-45EF-BBE4-9BE9E4BCB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930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A677083-A930-4D93-B24F-505B90DC9E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034C8B-D3AC-499A-8E35-1A6C1393AE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453BE23-B97F-4CF9-A42E-DA65F24EC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A53BB0-E1B6-49E9-9940-8561F3048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8B8D42-042F-4729-9F07-A6621DE51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430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CBF3606-70F8-4FFF-9C6F-CF012C5AB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114CEF9-82FD-40E7-B8BB-9BC4973CC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DFE2B0-38DB-4CE4-955C-4CDD97BC38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BFDAE-341A-45A1-94D7-3B347F13E82C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EEBEC8-607B-472B-BB7A-44C6D67450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EDDB21-42BF-403A-9C37-2BE51F38B6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DA065-8392-4987-B63B-7C277FF0C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044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14379.html" TargetMode="External"/><Relationship Id="rId7" Type="http://schemas.openxmlformats.org/officeDocument/2006/relationships/hyperlink" Target="https://www.flickr.com/photos/timo_w2s/4866548809" TargetMode="External"/><Relationship Id="rId2" Type="http://schemas.openxmlformats.org/officeDocument/2006/relationships/hyperlink" Target="http://www.clker.com/clipart-swallow-6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reativecommons.org/licenses/by-sa/4.0/deed.cs" TargetMode="External"/><Relationship Id="rId5" Type="http://schemas.openxmlformats.org/officeDocument/2006/relationships/hyperlink" Target="https://commons.wikimedia.org/wiki/File:D-Box-2-SAGEM.jpg" TargetMode="External"/><Relationship Id="rId4" Type="http://schemas.openxmlformats.org/officeDocument/2006/relationships/hyperlink" Target="http://www.clker.com/clipart-2560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2B122541-8951-4CF0-A597-EFABEA4745BB}"/>
              </a:ext>
            </a:extLst>
          </p:cNvPr>
          <p:cNvSpPr txBox="1"/>
          <p:nvPr/>
        </p:nvSpPr>
        <p:spPr>
          <a:xfrm>
            <a:off x="3246783" y="2721114"/>
            <a:ext cx="39501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Násobení číslem 9</a:t>
            </a:r>
          </a:p>
        </p:txBody>
      </p:sp>
    </p:spTree>
    <p:extLst>
      <p:ext uri="{BB962C8B-B14F-4D97-AF65-F5344CB8AC3E}">
        <p14:creationId xmlns:p14="http://schemas.microsoft.com/office/powerpoint/2010/main" val="2613787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3750658-C03B-4148-B123-E768761B162A}"/>
              </a:ext>
            </a:extLst>
          </p:cNvPr>
          <p:cNvSpPr txBox="1"/>
          <p:nvPr/>
        </p:nvSpPr>
        <p:spPr>
          <a:xfrm>
            <a:off x="755374" y="543339"/>
            <a:ext cx="9688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Označ násobky číslem 9. Správný výsledek se zabarví zeleně, chybný červeně,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8DAC5BB-7B8F-4BE1-BACE-6A64BE3850B6}"/>
              </a:ext>
            </a:extLst>
          </p:cNvPr>
          <p:cNvSpPr txBox="1"/>
          <p:nvPr/>
        </p:nvSpPr>
        <p:spPr>
          <a:xfrm>
            <a:off x="1073426" y="1696278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42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0F38B6F-52C2-4D76-8833-52BEA7155B9C}"/>
              </a:ext>
            </a:extLst>
          </p:cNvPr>
          <p:cNvSpPr txBox="1"/>
          <p:nvPr/>
        </p:nvSpPr>
        <p:spPr>
          <a:xfrm>
            <a:off x="7217482" y="3826570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36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0DBD38-2E8D-4001-BF4C-D80DEB37C97D}"/>
              </a:ext>
            </a:extLst>
          </p:cNvPr>
          <p:cNvSpPr txBox="1"/>
          <p:nvPr/>
        </p:nvSpPr>
        <p:spPr>
          <a:xfrm>
            <a:off x="749584" y="3706742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21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94D038A-E5E6-4255-AB1C-CA8CC83F4A4E}"/>
              </a:ext>
            </a:extLst>
          </p:cNvPr>
          <p:cNvSpPr txBox="1"/>
          <p:nvPr/>
        </p:nvSpPr>
        <p:spPr>
          <a:xfrm>
            <a:off x="10257183" y="5509039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18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0C6AE93-DF2E-4936-8938-CB4CA2362074}"/>
              </a:ext>
            </a:extLst>
          </p:cNvPr>
          <p:cNvSpPr txBox="1"/>
          <p:nvPr/>
        </p:nvSpPr>
        <p:spPr>
          <a:xfrm>
            <a:off x="675861" y="5564807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64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1CDD5F9-2E3A-4935-95FA-8368BC81B516}"/>
              </a:ext>
            </a:extLst>
          </p:cNvPr>
          <p:cNvSpPr txBox="1"/>
          <p:nvPr/>
        </p:nvSpPr>
        <p:spPr>
          <a:xfrm>
            <a:off x="2742362" y="1717811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55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7D9E1D7-D5D3-4E94-9B57-E4D0DBFEE94C}"/>
              </a:ext>
            </a:extLst>
          </p:cNvPr>
          <p:cNvSpPr txBox="1"/>
          <p:nvPr/>
        </p:nvSpPr>
        <p:spPr>
          <a:xfrm>
            <a:off x="3140765" y="3472627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72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5DF08D6-7772-4C9D-BE21-C14F5EFE734B}"/>
              </a:ext>
            </a:extLst>
          </p:cNvPr>
          <p:cNvSpPr txBox="1"/>
          <p:nvPr/>
        </p:nvSpPr>
        <p:spPr>
          <a:xfrm>
            <a:off x="3650974" y="5585791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45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BA623D67-027A-4A85-AA0B-131957075DEF}"/>
              </a:ext>
            </a:extLst>
          </p:cNvPr>
          <p:cNvSpPr txBox="1"/>
          <p:nvPr/>
        </p:nvSpPr>
        <p:spPr>
          <a:xfrm>
            <a:off x="5380383" y="3807797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56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359A771-AFBC-41E3-8871-DC6C5DDB4FC2}"/>
              </a:ext>
            </a:extLst>
          </p:cNvPr>
          <p:cNvSpPr txBox="1"/>
          <p:nvPr/>
        </p:nvSpPr>
        <p:spPr>
          <a:xfrm>
            <a:off x="5113665" y="1634432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81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DC7FF9F-8412-49A1-94CD-FCD2CA70F217}"/>
              </a:ext>
            </a:extLst>
          </p:cNvPr>
          <p:cNvSpPr txBox="1"/>
          <p:nvPr/>
        </p:nvSpPr>
        <p:spPr>
          <a:xfrm>
            <a:off x="7393875" y="5585791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24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DF9061A-7BA7-4FEF-9D38-D3B22D8A3929}"/>
              </a:ext>
            </a:extLst>
          </p:cNvPr>
          <p:cNvSpPr txBox="1"/>
          <p:nvPr/>
        </p:nvSpPr>
        <p:spPr>
          <a:xfrm>
            <a:off x="7680471" y="1731915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12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0D345178-3086-4974-9B96-737BD8428D4E}"/>
              </a:ext>
            </a:extLst>
          </p:cNvPr>
          <p:cNvSpPr txBox="1"/>
          <p:nvPr/>
        </p:nvSpPr>
        <p:spPr>
          <a:xfrm>
            <a:off x="9457100" y="4080564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20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5A2D6836-C9DB-44DB-8120-B7A55A77374E}"/>
              </a:ext>
            </a:extLst>
          </p:cNvPr>
          <p:cNvSpPr txBox="1"/>
          <p:nvPr/>
        </p:nvSpPr>
        <p:spPr>
          <a:xfrm>
            <a:off x="10257183" y="1361108"/>
            <a:ext cx="704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/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412203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BAB923-04BE-48B2-8F90-3F387150C41F}"/>
              </a:ext>
            </a:extLst>
          </p:cNvPr>
          <p:cNvSpPr txBox="1"/>
          <p:nvPr/>
        </p:nvSpPr>
        <p:spPr>
          <a:xfrm>
            <a:off x="4601980" y="1588957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8 . 9 =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82729F7-9C63-42A5-BC50-D79A7811F4EA}"/>
              </a:ext>
            </a:extLst>
          </p:cNvPr>
          <p:cNvSpPr txBox="1"/>
          <p:nvPr/>
        </p:nvSpPr>
        <p:spPr>
          <a:xfrm>
            <a:off x="1064302" y="342900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63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318456E-6BF7-467B-8F23-9B836A8B2916}"/>
              </a:ext>
            </a:extLst>
          </p:cNvPr>
          <p:cNvSpPr txBox="1"/>
          <p:nvPr/>
        </p:nvSpPr>
        <p:spPr>
          <a:xfrm>
            <a:off x="2628597" y="393683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36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B9C8A7-9C5B-4B60-BDB2-FD43DAA676B3}"/>
              </a:ext>
            </a:extLst>
          </p:cNvPr>
          <p:cNvSpPr txBox="1"/>
          <p:nvPr/>
        </p:nvSpPr>
        <p:spPr>
          <a:xfrm>
            <a:off x="6120342" y="393683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22C9C61-22F7-497B-811B-FBDAD1C1036A}"/>
              </a:ext>
            </a:extLst>
          </p:cNvPr>
          <p:cNvSpPr txBox="1"/>
          <p:nvPr/>
        </p:nvSpPr>
        <p:spPr>
          <a:xfrm>
            <a:off x="4384624" y="4985052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27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6D022AB-D142-4FEE-92B1-056B6FD8F2F3}"/>
              </a:ext>
            </a:extLst>
          </p:cNvPr>
          <p:cNvSpPr txBox="1"/>
          <p:nvPr/>
        </p:nvSpPr>
        <p:spPr>
          <a:xfrm>
            <a:off x="405377" y="5492884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81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41B848D-71D9-41E0-AF06-B6BBB077128F}"/>
              </a:ext>
            </a:extLst>
          </p:cNvPr>
          <p:cNvSpPr txBox="1"/>
          <p:nvPr/>
        </p:nvSpPr>
        <p:spPr>
          <a:xfrm>
            <a:off x="8137162" y="5345243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45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ACBC78F-9A34-4C00-9583-2DC9D225C9F7}"/>
              </a:ext>
            </a:extLst>
          </p:cNvPr>
          <p:cNvSpPr txBox="1"/>
          <p:nvPr/>
        </p:nvSpPr>
        <p:spPr>
          <a:xfrm>
            <a:off x="10629882" y="447722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72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2B4F0C2-59A5-44B0-838B-52E9C1F8F5F7}"/>
              </a:ext>
            </a:extLst>
          </p:cNvPr>
          <p:cNvSpPr txBox="1"/>
          <p:nvPr/>
        </p:nvSpPr>
        <p:spPr>
          <a:xfrm>
            <a:off x="6666969" y="15889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72</a:t>
            </a:r>
          </a:p>
        </p:txBody>
      </p:sp>
    </p:spTree>
    <p:extLst>
      <p:ext uri="{BB962C8B-B14F-4D97-AF65-F5344CB8AC3E}">
        <p14:creationId xmlns:p14="http://schemas.microsoft.com/office/powerpoint/2010/main" val="3902539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BAB923-04BE-48B2-8F90-3F387150C41F}"/>
              </a:ext>
            </a:extLst>
          </p:cNvPr>
          <p:cNvSpPr txBox="1"/>
          <p:nvPr/>
        </p:nvSpPr>
        <p:spPr>
          <a:xfrm>
            <a:off x="4601980" y="1588957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9 . 9 =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82729F7-9C63-42A5-BC50-D79A7811F4EA}"/>
              </a:ext>
            </a:extLst>
          </p:cNvPr>
          <p:cNvSpPr txBox="1"/>
          <p:nvPr/>
        </p:nvSpPr>
        <p:spPr>
          <a:xfrm>
            <a:off x="1064302" y="342900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63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318456E-6BF7-467B-8F23-9B836A8B2916}"/>
              </a:ext>
            </a:extLst>
          </p:cNvPr>
          <p:cNvSpPr txBox="1"/>
          <p:nvPr/>
        </p:nvSpPr>
        <p:spPr>
          <a:xfrm>
            <a:off x="2628597" y="393683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36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B9C8A7-9C5B-4B60-BDB2-FD43DAA676B3}"/>
              </a:ext>
            </a:extLst>
          </p:cNvPr>
          <p:cNvSpPr txBox="1"/>
          <p:nvPr/>
        </p:nvSpPr>
        <p:spPr>
          <a:xfrm>
            <a:off x="6120342" y="393683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22C9C61-22F7-497B-811B-FBDAD1C1036A}"/>
              </a:ext>
            </a:extLst>
          </p:cNvPr>
          <p:cNvSpPr txBox="1"/>
          <p:nvPr/>
        </p:nvSpPr>
        <p:spPr>
          <a:xfrm>
            <a:off x="4384624" y="4985052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27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6D022AB-D142-4FEE-92B1-056B6FD8F2F3}"/>
              </a:ext>
            </a:extLst>
          </p:cNvPr>
          <p:cNvSpPr txBox="1"/>
          <p:nvPr/>
        </p:nvSpPr>
        <p:spPr>
          <a:xfrm>
            <a:off x="405377" y="5492884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81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41B848D-71D9-41E0-AF06-B6BBB077128F}"/>
              </a:ext>
            </a:extLst>
          </p:cNvPr>
          <p:cNvSpPr txBox="1"/>
          <p:nvPr/>
        </p:nvSpPr>
        <p:spPr>
          <a:xfrm>
            <a:off x="8137162" y="5345243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45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2B4F0C2-59A5-44B0-838B-52E9C1F8F5F7}"/>
              </a:ext>
            </a:extLst>
          </p:cNvPr>
          <p:cNvSpPr txBox="1"/>
          <p:nvPr/>
        </p:nvSpPr>
        <p:spPr>
          <a:xfrm>
            <a:off x="6666969" y="15889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81</a:t>
            </a:r>
          </a:p>
        </p:txBody>
      </p:sp>
    </p:spTree>
    <p:extLst>
      <p:ext uri="{BB962C8B-B14F-4D97-AF65-F5344CB8AC3E}">
        <p14:creationId xmlns:p14="http://schemas.microsoft.com/office/powerpoint/2010/main" val="5452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BAB923-04BE-48B2-8F90-3F387150C41F}"/>
              </a:ext>
            </a:extLst>
          </p:cNvPr>
          <p:cNvSpPr txBox="1"/>
          <p:nvPr/>
        </p:nvSpPr>
        <p:spPr>
          <a:xfrm>
            <a:off x="4601980" y="1588957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3 . 9 =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82729F7-9C63-42A5-BC50-D79A7811F4EA}"/>
              </a:ext>
            </a:extLst>
          </p:cNvPr>
          <p:cNvSpPr txBox="1"/>
          <p:nvPr/>
        </p:nvSpPr>
        <p:spPr>
          <a:xfrm>
            <a:off x="1064302" y="342900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63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318456E-6BF7-467B-8F23-9B836A8B2916}"/>
              </a:ext>
            </a:extLst>
          </p:cNvPr>
          <p:cNvSpPr txBox="1"/>
          <p:nvPr/>
        </p:nvSpPr>
        <p:spPr>
          <a:xfrm>
            <a:off x="2628597" y="393683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36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B9C8A7-9C5B-4B60-BDB2-FD43DAA676B3}"/>
              </a:ext>
            </a:extLst>
          </p:cNvPr>
          <p:cNvSpPr txBox="1"/>
          <p:nvPr/>
        </p:nvSpPr>
        <p:spPr>
          <a:xfrm>
            <a:off x="6120342" y="393683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22C9C61-22F7-497B-811B-FBDAD1C1036A}"/>
              </a:ext>
            </a:extLst>
          </p:cNvPr>
          <p:cNvSpPr txBox="1"/>
          <p:nvPr/>
        </p:nvSpPr>
        <p:spPr>
          <a:xfrm>
            <a:off x="4384624" y="4985052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27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41B848D-71D9-41E0-AF06-B6BBB077128F}"/>
              </a:ext>
            </a:extLst>
          </p:cNvPr>
          <p:cNvSpPr txBox="1"/>
          <p:nvPr/>
        </p:nvSpPr>
        <p:spPr>
          <a:xfrm>
            <a:off x="8137162" y="5345243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45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2B4F0C2-59A5-44B0-838B-52E9C1F8F5F7}"/>
              </a:ext>
            </a:extLst>
          </p:cNvPr>
          <p:cNvSpPr txBox="1"/>
          <p:nvPr/>
        </p:nvSpPr>
        <p:spPr>
          <a:xfrm>
            <a:off x="6666969" y="15889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1450907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BAB923-04BE-48B2-8F90-3F387150C41F}"/>
              </a:ext>
            </a:extLst>
          </p:cNvPr>
          <p:cNvSpPr txBox="1"/>
          <p:nvPr/>
        </p:nvSpPr>
        <p:spPr>
          <a:xfrm>
            <a:off x="4601980" y="1588957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5 . 9 =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82729F7-9C63-42A5-BC50-D79A7811F4EA}"/>
              </a:ext>
            </a:extLst>
          </p:cNvPr>
          <p:cNvSpPr txBox="1"/>
          <p:nvPr/>
        </p:nvSpPr>
        <p:spPr>
          <a:xfrm>
            <a:off x="1064302" y="342900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63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318456E-6BF7-467B-8F23-9B836A8B2916}"/>
              </a:ext>
            </a:extLst>
          </p:cNvPr>
          <p:cNvSpPr txBox="1"/>
          <p:nvPr/>
        </p:nvSpPr>
        <p:spPr>
          <a:xfrm>
            <a:off x="2628597" y="393683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36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B9C8A7-9C5B-4B60-BDB2-FD43DAA676B3}"/>
              </a:ext>
            </a:extLst>
          </p:cNvPr>
          <p:cNvSpPr txBox="1"/>
          <p:nvPr/>
        </p:nvSpPr>
        <p:spPr>
          <a:xfrm>
            <a:off x="6120342" y="393683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41B848D-71D9-41E0-AF06-B6BBB077128F}"/>
              </a:ext>
            </a:extLst>
          </p:cNvPr>
          <p:cNvSpPr txBox="1"/>
          <p:nvPr/>
        </p:nvSpPr>
        <p:spPr>
          <a:xfrm>
            <a:off x="8137162" y="5345243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45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2B4F0C2-59A5-44B0-838B-52E9C1F8F5F7}"/>
              </a:ext>
            </a:extLst>
          </p:cNvPr>
          <p:cNvSpPr txBox="1"/>
          <p:nvPr/>
        </p:nvSpPr>
        <p:spPr>
          <a:xfrm>
            <a:off x="6666969" y="15889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31440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BAB923-04BE-48B2-8F90-3F387150C41F}"/>
              </a:ext>
            </a:extLst>
          </p:cNvPr>
          <p:cNvSpPr txBox="1"/>
          <p:nvPr/>
        </p:nvSpPr>
        <p:spPr>
          <a:xfrm>
            <a:off x="4601980" y="1588957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7 . 9 =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82729F7-9C63-42A5-BC50-D79A7811F4EA}"/>
              </a:ext>
            </a:extLst>
          </p:cNvPr>
          <p:cNvSpPr txBox="1"/>
          <p:nvPr/>
        </p:nvSpPr>
        <p:spPr>
          <a:xfrm>
            <a:off x="1064302" y="342900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63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318456E-6BF7-467B-8F23-9B836A8B2916}"/>
              </a:ext>
            </a:extLst>
          </p:cNvPr>
          <p:cNvSpPr txBox="1"/>
          <p:nvPr/>
        </p:nvSpPr>
        <p:spPr>
          <a:xfrm>
            <a:off x="2628597" y="393683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36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B9C8A7-9C5B-4B60-BDB2-FD43DAA676B3}"/>
              </a:ext>
            </a:extLst>
          </p:cNvPr>
          <p:cNvSpPr txBox="1"/>
          <p:nvPr/>
        </p:nvSpPr>
        <p:spPr>
          <a:xfrm>
            <a:off x="6120342" y="393683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2B4F0C2-59A5-44B0-838B-52E9C1F8F5F7}"/>
              </a:ext>
            </a:extLst>
          </p:cNvPr>
          <p:cNvSpPr txBox="1"/>
          <p:nvPr/>
        </p:nvSpPr>
        <p:spPr>
          <a:xfrm>
            <a:off x="6666969" y="15889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63</a:t>
            </a:r>
          </a:p>
        </p:txBody>
      </p:sp>
    </p:spTree>
    <p:extLst>
      <p:ext uri="{BB962C8B-B14F-4D97-AF65-F5344CB8AC3E}">
        <p14:creationId xmlns:p14="http://schemas.microsoft.com/office/powerpoint/2010/main" val="285326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BAB923-04BE-48B2-8F90-3F387150C41F}"/>
              </a:ext>
            </a:extLst>
          </p:cNvPr>
          <p:cNvSpPr txBox="1"/>
          <p:nvPr/>
        </p:nvSpPr>
        <p:spPr>
          <a:xfrm>
            <a:off x="4601980" y="1588957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4 . 9 =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318456E-6BF7-467B-8F23-9B836A8B2916}"/>
              </a:ext>
            </a:extLst>
          </p:cNvPr>
          <p:cNvSpPr txBox="1"/>
          <p:nvPr/>
        </p:nvSpPr>
        <p:spPr>
          <a:xfrm>
            <a:off x="2628597" y="3936830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36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B9C8A7-9C5B-4B60-BDB2-FD43DAA676B3}"/>
              </a:ext>
            </a:extLst>
          </p:cNvPr>
          <p:cNvSpPr txBox="1"/>
          <p:nvPr/>
        </p:nvSpPr>
        <p:spPr>
          <a:xfrm>
            <a:off x="6120342" y="393683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2B4F0C2-59A5-44B0-838B-52E9C1F8F5F7}"/>
              </a:ext>
            </a:extLst>
          </p:cNvPr>
          <p:cNvSpPr txBox="1"/>
          <p:nvPr/>
        </p:nvSpPr>
        <p:spPr>
          <a:xfrm>
            <a:off x="6666969" y="15889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val="137580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BAB923-04BE-48B2-8F90-3F387150C41F}"/>
              </a:ext>
            </a:extLst>
          </p:cNvPr>
          <p:cNvSpPr txBox="1"/>
          <p:nvPr/>
        </p:nvSpPr>
        <p:spPr>
          <a:xfrm>
            <a:off x="4601980" y="1588957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6 . 9 =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CB9C8A7-9C5B-4B60-BDB2-FD43DAA676B3}"/>
              </a:ext>
            </a:extLst>
          </p:cNvPr>
          <p:cNvSpPr txBox="1"/>
          <p:nvPr/>
        </p:nvSpPr>
        <p:spPr>
          <a:xfrm>
            <a:off x="6120342" y="3936831"/>
            <a:ext cx="963725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2B4F0C2-59A5-44B0-838B-52E9C1F8F5F7}"/>
              </a:ext>
            </a:extLst>
          </p:cNvPr>
          <p:cNvSpPr txBox="1"/>
          <p:nvPr/>
        </p:nvSpPr>
        <p:spPr>
          <a:xfrm>
            <a:off x="6666969" y="15889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54</a:t>
            </a:r>
          </a:p>
        </p:txBody>
      </p:sp>
    </p:spTree>
    <p:extLst>
      <p:ext uri="{BB962C8B-B14F-4D97-AF65-F5344CB8AC3E}">
        <p14:creationId xmlns:p14="http://schemas.microsoft.com/office/powerpoint/2010/main" val="301737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8CEFF8-CC88-402B-B1A7-8D2AE9408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919" y="322904"/>
            <a:ext cx="1490353" cy="204923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E2C3D3BE-5292-4D04-813C-88D6C3998737}"/>
              </a:ext>
            </a:extLst>
          </p:cNvPr>
          <p:cNvSpPr txBox="1"/>
          <p:nvPr/>
        </p:nvSpPr>
        <p:spPr>
          <a:xfrm>
            <a:off x="759655" y="787791"/>
            <a:ext cx="60880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 jednom drátě sedělo 18 vlaštovek.</a:t>
            </a:r>
          </a:p>
          <a:p>
            <a:r>
              <a:rPr lang="cs-CZ" sz="2400" dirty="0"/>
              <a:t>Na druhém drátě sedělo 9 krát méně vlaštovek.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vlaštovek sedělo na druhém drátě?</a:t>
            </a:r>
          </a:p>
          <a:p>
            <a:r>
              <a:rPr lang="cs-CZ" sz="2400" dirty="0">
                <a:solidFill>
                  <a:srgbClr val="FF0000"/>
                </a:solidFill>
              </a:rPr>
              <a:t>Na druhém drátě seděly 2  vlaštovky.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BF296CF-FAB9-4D68-8B0E-3AC05FAF9C5F}"/>
              </a:ext>
            </a:extLst>
          </p:cNvPr>
          <p:cNvSpPr/>
          <p:nvPr/>
        </p:nvSpPr>
        <p:spPr>
          <a:xfrm>
            <a:off x="759655" y="1962927"/>
            <a:ext cx="6082748" cy="41081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odpověď</a:t>
            </a:r>
          </a:p>
        </p:txBody>
      </p:sp>
      <p:grpSp>
        <p:nvGrpSpPr>
          <p:cNvPr id="17" name="Skupina 16">
            <a:extLst>
              <a:ext uri="{FF2B5EF4-FFF2-40B4-BE49-F238E27FC236}">
                <a16:creationId xmlns:a16="http://schemas.microsoft.com/office/drawing/2014/main" id="{50C88C61-43EB-4674-A402-C6C7C013D68E}"/>
              </a:ext>
            </a:extLst>
          </p:cNvPr>
          <p:cNvGrpSpPr/>
          <p:nvPr/>
        </p:nvGrpSpPr>
        <p:grpSpPr>
          <a:xfrm>
            <a:off x="8955493" y="2734602"/>
            <a:ext cx="264851" cy="708341"/>
            <a:chOff x="4951726" y="3102964"/>
            <a:chExt cx="439759" cy="1382898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CDC1E12C-1795-4869-AEC1-DC69CD25E7DC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vál 8">
              <a:extLst>
                <a:ext uri="{FF2B5EF4-FFF2-40B4-BE49-F238E27FC236}">
                  <a16:creationId xmlns:a16="http://schemas.microsoft.com/office/drawing/2014/main" id="{549CA45F-1C83-48FF-A2CA-F70246E2CB83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vál 9">
              <a:extLst>
                <a:ext uri="{FF2B5EF4-FFF2-40B4-BE49-F238E27FC236}">
                  <a16:creationId xmlns:a16="http://schemas.microsoft.com/office/drawing/2014/main" id="{9C9356D3-569A-470C-ABDB-D6C05F2F07A9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6" name="Skupina 15">
              <a:extLst>
                <a:ext uri="{FF2B5EF4-FFF2-40B4-BE49-F238E27FC236}">
                  <a16:creationId xmlns:a16="http://schemas.microsoft.com/office/drawing/2014/main" id="{EC46CC71-1C97-4220-800B-CD3D2B6DF061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2" name="Přímá spojnice 11">
                <a:extLst>
                  <a:ext uri="{FF2B5EF4-FFF2-40B4-BE49-F238E27FC236}">
                    <a16:creationId xmlns:a16="http://schemas.microsoft.com/office/drawing/2014/main" id="{CD2FB13E-66AB-448F-8862-E72E5B5DAA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12">
                <a:extLst>
                  <a:ext uri="{FF2B5EF4-FFF2-40B4-BE49-F238E27FC236}">
                    <a16:creationId xmlns:a16="http://schemas.microsoft.com/office/drawing/2014/main" id="{01A84C24-C0D1-4E39-9DFC-A6BC40AF9C9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Obdélník 17">
            <a:extLst>
              <a:ext uri="{FF2B5EF4-FFF2-40B4-BE49-F238E27FC236}">
                <a16:creationId xmlns:a16="http://schemas.microsoft.com/office/drawing/2014/main" id="{90449BF3-2E3D-442F-B571-7F60C8CFE6FD}"/>
              </a:ext>
            </a:extLst>
          </p:cNvPr>
          <p:cNvSpPr/>
          <p:nvPr/>
        </p:nvSpPr>
        <p:spPr>
          <a:xfrm>
            <a:off x="759655" y="2717890"/>
            <a:ext cx="162505" cy="353594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 descr="Obsah obrázku kreslení&#10;&#10;Popis byl vytvořen automaticky">
            <a:extLst>
              <a:ext uri="{FF2B5EF4-FFF2-40B4-BE49-F238E27FC236}">
                <a16:creationId xmlns:a16="http://schemas.microsoft.com/office/drawing/2014/main" id="{C1B876B6-0356-4F3B-9319-849C8753C7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0" y="5197352"/>
            <a:ext cx="1598412" cy="1486523"/>
          </a:xfrm>
          <a:prstGeom prst="rect">
            <a:avLst/>
          </a:prstGeom>
        </p:spPr>
      </p:pic>
      <p:sp>
        <p:nvSpPr>
          <p:cNvPr id="19" name="Obdélník 18">
            <a:extLst>
              <a:ext uri="{FF2B5EF4-FFF2-40B4-BE49-F238E27FC236}">
                <a16:creationId xmlns:a16="http://schemas.microsoft.com/office/drawing/2014/main" id="{6D3EC218-EA87-446F-8B92-343319742762}"/>
              </a:ext>
            </a:extLst>
          </p:cNvPr>
          <p:cNvSpPr/>
          <p:nvPr/>
        </p:nvSpPr>
        <p:spPr>
          <a:xfrm>
            <a:off x="11360502" y="2717890"/>
            <a:ext cx="162505" cy="353594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08840430-C26D-4F15-B1E3-8A6F37825ABE}"/>
              </a:ext>
            </a:extLst>
          </p:cNvPr>
          <p:cNvCxnSpPr/>
          <p:nvPr/>
        </p:nvCxnSpPr>
        <p:spPr>
          <a:xfrm>
            <a:off x="768626" y="3088773"/>
            <a:ext cx="1051018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7B7776E5-4CD1-4DF9-9732-93A9EA4128DC}"/>
              </a:ext>
            </a:extLst>
          </p:cNvPr>
          <p:cNvCxnSpPr/>
          <p:nvPr/>
        </p:nvCxnSpPr>
        <p:spPr>
          <a:xfrm>
            <a:off x="931569" y="3780019"/>
            <a:ext cx="1051018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Skupina 22">
            <a:extLst>
              <a:ext uri="{FF2B5EF4-FFF2-40B4-BE49-F238E27FC236}">
                <a16:creationId xmlns:a16="http://schemas.microsoft.com/office/drawing/2014/main" id="{B3AF836F-01B4-48C1-98C7-D7D25E4B7D4A}"/>
              </a:ext>
            </a:extLst>
          </p:cNvPr>
          <p:cNvGrpSpPr/>
          <p:nvPr/>
        </p:nvGrpSpPr>
        <p:grpSpPr>
          <a:xfrm>
            <a:off x="9601066" y="2737900"/>
            <a:ext cx="264851" cy="708341"/>
            <a:chOff x="4951726" y="3102964"/>
            <a:chExt cx="439759" cy="1382898"/>
          </a:xfrm>
        </p:grpSpPr>
        <p:sp>
          <p:nvSpPr>
            <p:cNvPr id="24" name="Ovál 23">
              <a:extLst>
                <a:ext uri="{FF2B5EF4-FFF2-40B4-BE49-F238E27FC236}">
                  <a16:creationId xmlns:a16="http://schemas.microsoft.com/office/drawing/2014/main" id="{43F7B292-44FB-4B7C-AAF6-947D78B59AE8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8">
              <a:extLst>
                <a:ext uri="{FF2B5EF4-FFF2-40B4-BE49-F238E27FC236}">
                  <a16:creationId xmlns:a16="http://schemas.microsoft.com/office/drawing/2014/main" id="{9701E193-2CBC-491C-AFF0-AF1EC1981FCD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9">
              <a:extLst>
                <a:ext uri="{FF2B5EF4-FFF2-40B4-BE49-F238E27FC236}">
                  <a16:creationId xmlns:a16="http://schemas.microsoft.com/office/drawing/2014/main" id="{8FE17182-0D7D-4E0D-B1D8-F9F72763CE2A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7" name="Skupina 26">
              <a:extLst>
                <a:ext uri="{FF2B5EF4-FFF2-40B4-BE49-F238E27FC236}">
                  <a16:creationId xmlns:a16="http://schemas.microsoft.com/office/drawing/2014/main" id="{C6A68C99-D24B-4430-90E8-7094096419B5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28" name="Přímá spojnice 27">
                <a:extLst>
                  <a:ext uri="{FF2B5EF4-FFF2-40B4-BE49-F238E27FC236}">
                    <a16:creationId xmlns:a16="http://schemas.microsoft.com/office/drawing/2014/main" id="{0E84433F-FB1A-41E9-AFF1-0D4820E7C4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>
                <a:extLst>
                  <a:ext uri="{FF2B5EF4-FFF2-40B4-BE49-F238E27FC236}">
                    <a16:creationId xmlns:a16="http://schemas.microsoft.com/office/drawing/2014/main" id="{80C4FD8E-76B7-4C04-8D9C-9449B9D6CDB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0" name="Skupina 29">
            <a:extLst>
              <a:ext uri="{FF2B5EF4-FFF2-40B4-BE49-F238E27FC236}">
                <a16:creationId xmlns:a16="http://schemas.microsoft.com/office/drawing/2014/main" id="{D7888D6E-E931-4750-8B4A-E79AA34A9580}"/>
              </a:ext>
            </a:extLst>
          </p:cNvPr>
          <p:cNvGrpSpPr/>
          <p:nvPr/>
        </p:nvGrpSpPr>
        <p:grpSpPr>
          <a:xfrm>
            <a:off x="10288970" y="2742570"/>
            <a:ext cx="264851" cy="708341"/>
            <a:chOff x="4951726" y="3102964"/>
            <a:chExt cx="439759" cy="1382898"/>
          </a:xfrm>
        </p:grpSpPr>
        <p:sp>
          <p:nvSpPr>
            <p:cNvPr id="31" name="Ovál 30">
              <a:extLst>
                <a:ext uri="{FF2B5EF4-FFF2-40B4-BE49-F238E27FC236}">
                  <a16:creationId xmlns:a16="http://schemas.microsoft.com/office/drawing/2014/main" id="{8A3E44BF-8724-4697-9C30-5CCF45F08A72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8">
              <a:extLst>
                <a:ext uri="{FF2B5EF4-FFF2-40B4-BE49-F238E27FC236}">
                  <a16:creationId xmlns:a16="http://schemas.microsoft.com/office/drawing/2014/main" id="{158EDFBB-3E2C-45ED-A763-8EA087F47145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vál 9">
              <a:extLst>
                <a:ext uri="{FF2B5EF4-FFF2-40B4-BE49-F238E27FC236}">
                  <a16:creationId xmlns:a16="http://schemas.microsoft.com/office/drawing/2014/main" id="{5E204017-D6B9-4560-9BD6-13F238A3FE53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4" name="Skupina 33">
              <a:extLst>
                <a:ext uri="{FF2B5EF4-FFF2-40B4-BE49-F238E27FC236}">
                  <a16:creationId xmlns:a16="http://schemas.microsoft.com/office/drawing/2014/main" id="{6F1A47D0-6384-48E7-93AD-8DDDBD8F8422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35" name="Přímá spojnice 34">
                <a:extLst>
                  <a:ext uri="{FF2B5EF4-FFF2-40B4-BE49-F238E27FC236}">
                    <a16:creationId xmlns:a16="http://schemas.microsoft.com/office/drawing/2014/main" id="{8CE3AD7F-3FC3-4DEB-80CA-99BE16E751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>
                <a:extLst>
                  <a:ext uri="{FF2B5EF4-FFF2-40B4-BE49-F238E27FC236}">
                    <a16:creationId xmlns:a16="http://schemas.microsoft.com/office/drawing/2014/main" id="{1CE88718-86FC-41CC-9B42-4C9B93D04A7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7" name="Skupina 36">
            <a:extLst>
              <a:ext uri="{FF2B5EF4-FFF2-40B4-BE49-F238E27FC236}">
                <a16:creationId xmlns:a16="http://schemas.microsoft.com/office/drawing/2014/main" id="{19A8307A-A9CA-4AF9-A09F-847234D59972}"/>
              </a:ext>
            </a:extLst>
          </p:cNvPr>
          <p:cNvGrpSpPr/>
          <p:nvPr/>
        </p:nvGrpSpPr>
        <p:grpSpPr>
          <a:xfrm>
            <a:off x="1201435" y="2799862"/>
            <a:ext cx="264851" cy="708341"/>
            <a:chOff x="4951726" y="3102964"/>
            <a:chExt cx="439759" cy="1382898"/>
          </a:xfrm>
        </p:grpSpPr>
        <p:sp>
          <p:nvSpPr>
            <p:cNvPr id="38" name="Ovál 37">
              <a:extLst>
                <a:ext uri="{FF2B5EF4-FFF2-40B4-BE49-F238E27FC236}">
                  <a16:creationId xmlns:a16="http://schemas.microsoft.com/office/drawing/2014/main" id="{F985FEE0-40C8-4171-AD58-850B1B94CE30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Ovál 8">
              <a:extLst>
                <a:ext uri="{FF2B5EF4-FFF2-40B4-BE49-F238E27FC236}">
                  <a16:creationId xmlns:a16="http://schemas.microsoft.com/office/drawing/2014/main" id="{D4D17227-178A-4FB5-AD95-E5EAB79F7057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vál 9">
              <a:extLst>
                <a:ext uri="{FF2B5EF4-FFF2-40B4-BE49-F238E27FC236}">
                  <a16:creationId xmlns:a16="http://schemas.microsoft.com/office/drawing/2014/main" id="{6D6006E2-3246-469C-9B2E-103214AAB41C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1" name="Skupina 40">
              <a:extLst>
                <a:ext uri="{FF2B5EF4-FFF2-40B4-BE49-F238E27FC236}">
                  <a16:creationId xmlns:a16="http://schemas.microsoft.com/office/drawing/2014/main" id="{8EEB8A2C-407F-45F3-BC48-0E08C71128F1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42" name="Přímá spojnice 41">
                <a:extLst>
                  <a:ext uri="{FF2B5EF4-FFF2-40B4-BE49-F238E27FC236}">
                    <a16:creationId xmlns:a16="http://schemas.microsoft.com/office/drawing/2014/main" id="{000598C8-E6A1-4564-8080-98A9C005C3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>
                <a:extLst>
                  <a:ext uri="{FF2B5EF4-FFF2-40B4-BE49-F238E27FC236}">
                    <a16:creationId xmlns:a16="http://schemas.microsoft.com/office/drawing/2014/main" id="{5B2744F3-B100-4948-A02B-5499204E3A7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4" name="Skupina 43">
            <a:extLst>
              <a:ext uri="{FF2B5EF4-FFF2-40B4-BE49-F238E27FC236}">
                <a16:creationId xmlns:a16="http://schemas.microsoft.com/office/drawing/2014/main" id="{80391010-A956-467D-A386-8F0E17EDAC67}"/>
              </a:ext>
            </a:extLst>
          </p:cNvPr>
          <p:cNvGrpSpPr/>
          <p:nvPr/>
        </p:nvGrpSpPr>
        <p:grpSpPr>
          <a:xfrm>
            <a:off x="8971921" y="3426609"/>
            <a:ext cx="264851" cy="708341"/>
            <a:chOff x="4951726" y="3102964"/>
            <a:chExt cx="439759" cy="1382898"/>
          </a:xfrm>
        </p:grpSpPr>
        <p:sp>
          <p:nvSpPr>
            <p:cNvPr id="45" name="Ovál 44">
              <a:extLst>
                <a:ext uri="{FF2B5EF4-FFF2-40B4-BE49-F238E27FC236}">
                  <a16:creationId xmlns:a16="http://schemas.microsoft.com/office/drawing/2014/main" id="{25F9B3AF-FD94-4383-B354-B8CF2AE32F42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vál 8">
              <a:extLst>
                <a:ext uri="{FF2B5EF4-FFF2-40B4-BE49-F238E27FC236}">
                  <a16:creationId xmlns:a16="http://schemas.microsoft.com/office/drawing/2014/main" id="{3A07678F-5731-4DBF-96E9-315089EE04EA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vál 9">
              <a:extLst>
                <a:ext uri="{FF2B5EF4-FFF2-40B4-BE49-F238E27FC236}">
                  <a16:creationId xmlns:a16="http://schemas.microsoft.com/office/drawing/2014/main" id="{F7C47D5D-5A27-40C3-8FCD-64248C5E7D39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8" name="Skupina 47">
              <a:extLst>
                <a:ext uri="{FF2B5EF4-FFF2-40B4-BE49-F238E27FC236}">
                  <a16:creationId xmlns:a16="http://schemas.microsoft.com/office/drawing/2014/main" id="{1997F632-35CC-46E0-8429-34BE503533E4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49" name="Přímá spojnice 48">
                <a:extLst>
                  <a:ext uri="{FF2B5EF4-FFF2-40B4-BE49-F238E27FC236}">
                    <a16:creationId xmlns:a16="http://schemas.microsoft.com/office/drawing/2014/main" id="{76F2C600-4BD5-42BC-A0CF-92F5CF0C31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Přímá spojnice 49">
                <a:extLst>
                  <a:ext uri="{FF2B5EF4-FFF2-40B4-BE49-F238E27FC236}">
                    <a16:creationId xmlns:a16="http://schemas.microsoft.com/office/drawing/2014/main" id="{27CEAAE8-50DD-459A-9C0C-8CB936AD4AC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1" name="Skupina 50">
            <a:extLst>
              <a:ext uri="{FF2B5EF4-FFF2-40B4-BE49-F238E27FC236}">
                <a16:creationId xmlns:a16="http://schemas.microsoft.com/office/drawing/2014/main" id="{19A97606-25F7-4663-A96C-385C08E5F95C}"/>
              </a:ext>
            </a:extLst>
          </p:cNvPr>
          <p:cNvGrpSpPr/>
          <p:nvPr/>
        </p:nvGrpSpPr>
        <p:grpSpPr>
          <a:xfrm>
            <a:off x="9932748" y="3424274"/>
            <a:ext cx="264851" cy="708341"/>
            <a:chOff x="4951726" y="3102964"/>
            <a:chExt cx="439759" cy="1382898"/>
          </a:xfrm>
        </p:grpSpPr>
        <p:sp>
          <p:nvSpPr>
            <p:cNvPr id="52" name="Ovál 51">
              <a:extLst>
                <a:ext uri="{FF2B5EF4-FFF2-40B4-BE49-F238E27FC236}">
                  <a16:creationId xmlns:a16="http://schemas.microsoft.com/office/drawing/2014/main" id="{19A83A37-A2F5-463B-8C37-BEB5A5B4E986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vál 8">
              <a:extLst>
                <a:ext uri="{FF2B5EF4-FFF2-40B4-BE49-F238E27FC236}">
                  <a16:creationId xmlns:a16="http://schemas.microsoft.com/office/drawing/2014/main" id="{51835AC9-68F4-41D8-AB41-B0328110E4C2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vál 9">
              <a:extLst>
                <a:ext uri="{FF2B5EF4-FFF2-40B4-BE49-F238E27FC236}">
                  <a16:creationId xmlns:a16="http://schemas.microsoft.com/office/drawing/2014/main" id="{36D635FE-C898-4392-A354-698A76FB8DE9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5" name="Skupina 54">
              <a:extLst>
                <a:ext uri="{FF2B5EF4-FFF2-40B4-BE49-F238E27FC236}">
                  <a16:creationId xmlns:a16="http://schemas.microsoft.com/office/drawing/2014/main" id="{409ECE64-6E3D-4044-9F57-8E0491071745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56" name="Přímá spojnice 55">
                <a:extLst>
                  <a:ext uri="{FF2B5EF4-FFF2-40B4-BE49-F238E27FC236}">
                    <a16:creationId xmlns:a16="http://schemas.microsoft.com/office/drawing/2014/main" id="{265D49E8-E6C0-4137-A2CB-5233AE1278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>
                <a:extLst>
                  <a:ext uri="{FF2B5EF4-FFF2-40B4-BE49-F238E27FC236}">
                    <a16:creationId xmlns:a16="http://schemas.microsoft.com/office/drawing/2014/main" id="{128E9768-86C1-4C7C-BA24-5BBBE4713DC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0C1B2A7B-7715-49FC-AB9F-E935B01A8A16}"/>
              </a:ext>
            </a:extLst>
          </p:cNvPr>
          <p:cNvSpPr txBox="1"/>
          <p:nvPr/>
        </p:nvSpPr>
        <p:spPr>
          <a:xfrm>
            <a:off x="1633927" y="4485861"/>
            <a:ext cx="658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Honzík je pozoroval a spočítal je.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Na drátech sedělo celkem 20 vlaštovek.</a:t>
            </a:r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488AFF24-2F11-4D41-8182-FD4A17EBC1C6}"/>
              </a:ext>
            </a:extLst>
          </p:cNvPr>
          <p:cNvSpPr/>
          <p:nvPr/>
        </p:nvSpPr>
        <p:spPr>
          <a:xfrm>
            <a:off x="1706636" y="4901359"/>
            <a:ext cx="4956772" cy="360393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odpověď</a:t>
            </a:r>
          </a:p>
        </p:txBody>
      </p:sp>
      <p:grpSp>
        <p:nvGrpSpPr>
          <p:cNvPr id="60" name="Skupina 59">
            <a:extLst>
              <a:ext uri="{FF2B5EF4-FFF2-40B4-BE49-F238E27FC236}">
                <a16:creationId xmlns:a16="http://schemas.microsoft.com/office/drawing/2014/main" id="{E2E5AA71-674C-4E44-9B9F-CAB4218927D9}"/>
              </a:ext>
            </a:extLst>
          </p:cNvPr>
          <p:cNvGrpSpPr/>
          <p:nvPr/>
        </p:nvGrpSpPr>
        <p:grpSpPr>
          <a:xfrm>
            <a:off x="1638179" y="2789242"/>
            <a:ext cx="264851" cy="708341"/>
            <a:chOff x="4951726" y="3102964"/>
            <a:chExt cx="439759" cy="1382898"/>
          </a:xfrm>
        </p:grpSpPr>
        <p:sp>
          <p:nvSpPr>
            <p:cNvPr id="61" name="Ovál 60">
              <a:extLst>
                <a:ext uri="{FF2B5EF4-FFF2-40B4-BE49-F238E27FC236}">
                  <a16:creationId xmlns:a16="http://schemas.microsoft.com/office/drawing/2014/main" id="{9D012D51-4F88-4D22-BB3E-835385EBFCEB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vál 8">
              <a:extLst>
                <a:ext uri="{FF2B5EF4-FFF2-40B4-BE49-F238E27FC236}">
                  <a16:creationId xmlns:a16="http://schemas.microsoft.com/office/drawing/2014/main" id="{303496CB-53F8-47AE-A805-BFE81B0F1021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Ovál 9">
              <a:extLst>
                <a:ext uri="{FF2B5EF4-FFF2-40B4-BE49-F238E27FC236}">
                  <a16:creationId xmlns:a16="http://schemas.microsoft.com/office/drawing/2014/main" id="{29482421-CDA4-4815-ABDE-5A91C5870290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64" name="Skupina 63">
              <a:extLst>
                <a:ext uri="{FF2B5EF4-FFF2-40B4-BE49-F238E27FC236}">
                  <a16:creationId xmlns:a16="http://schemas.microsoft.com/office/drawing/2014/main" id="{F26FE461-F93E-4DD2-99C9-2BC3F5C2641A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65" name="Přímá spojnice 64">
                <a:extLst>
                  <a:ext uri="{FF2B5EF4-FFF2-40B4-BE49-F238E27FC236}">
                    <a16:creationId xmlns:a16="http://schemas.microsoft.com/office/drawing/2014/main" id="{A5A8223A-61C5-49E1-9DDA-BA7F0BBD0F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nice 65">
                <a:extLst>
                  <a:ext uri="{FF2B5EF4-FFF2-40B4-BE49-F238E27FC236}">
                    <a16:creationId xmlns:a16="http://schemas.microsoft.com/office/drawing/2014/main" id="{9D44E9BE-3D24-4FCE-818E-91EE652B3A1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F8C7E47D-A94F-412E-A39D-A152A02532AE}"/>
              </a:ext>
            </a:extLst>
          </p:cNvPr>
          <p:cNvGrpSpPr/>
          <p:nvPr/>
        </p:nvGrpSpPr>
        <p:grpSpPr>
          <a:xfrm>
            <a:off x="2106600" y="2800807"/>
            <a:ext cx="264851" cy="708341"/>
            <a:chOff x="4951726" y="3102964"/>
            <a:chExt cx="439759" cy="1382898"/>
          </a:xfrm>
        </p:grpSpPr>
        <p:sp>
          <p:nvSpPr>
            <p:cNvPr id="68" name="Ovál 67">
              <a:extLst>
                <a:ext uri="{FF2B5EF4-FFF2-40B4-BE49-F238E27FC236}">
                  <a16:creationId xmlns:a16="http://schemas.microsoft.com/office/drawing/2014/main" id="{ED835206-44D2-4B21-85D0-ABFE52840C1E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vál 8">
              <a:extLst>
                <a:ext uri="{FF2B5EF4-FFF2-40B4-BE49-F238E27FC236}">
                  <a16:creationId xmlns:a16="http://schemas.microsoft.com/office/drawing/2014/main" id="{EC061F92-BB5B-4B64-B4B0-13A558678A80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vál 9">
              <a:extLst>
                <a:ext uri="{FF2B5EF4-FFF2-40B4-BE49-F238E27FC236}">
                  <a16:creationId xmlns:a16="http://schemas.microsoft.com/office/drawing/2014/main" id="{FA1162ED-147D-4F04-9E4F-72DB46A3D10B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71" name="Skupina 70">
              <a:extLst>
                <a:ext uri="{FF2B5EF4-FFF2-40B4-BE49-F238E27FC236}">
                  <a16:creationId xmlns:a16="http://schemas.microsoft.com/office/drawing/2014/main" id="{CCE6618B-6B6B-40EC-A176-FB3D3F2740B8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72" name="Přímá spojnice 71">
                <a:extLst>
                  <a:ext uri="{FF2B5EF4-FFF2-40B4-BE49-F238E27FC236}">
                    <a16:creationId xmlns:a16="http://schemas.microsoft.com/office/drawing/2014/main" id="{FFD4A9AF-EEB6-46D3-91FB-4D42C00F77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Přímá spojnice 72">
                <a:extLst>
                  <a:ext uri="{FF2B5EF4-FFF2-40B4-BE49-F238E27FC236}">
                    <a16:creationId xmlns:a16="http://schemas.microsoft.com/office/drawing/2014/main" id="{F07CD709-146B-499E-8BA1-3FB3860472D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4" name="Skupina 73">
            <a:extLst>
              <a:ext uri="{FF2B5EF4-FFF2-40B4-BE49-F238E27FC236}">
                <a16:creationId xmlns:a16="http://schemas.microsoft.com/office/drawing/2014/main" id="{A21D1959-8EC3-4565-8B55-986752A1EB0A}"/>
              </a:ext>
            </a:extLst>
          </p:cNvPr>
          <p:cNvGrpSpPr/>
          <p:nvPr/>
        </p:nvGrpSpPr>
        <p:grpSpPr>
          <a:xfrm>
            <a:off x="10767242" y="2773810"/>
            <a:ext cx="264851" cy="708341"/>
            <a:chOff x="4951726" y="3102964"/>
            <a:chExt cx="439759" cy="1382898"/>
          </a:xfrm>
        </p:grpSpPr>
        <p:sp>
          <p:nvSpPr>
            <p:cNvPr id="75" name="Ovál 74">
              <a:extLst>
                <a:ext uri="{FF2B5EF4-FFF2-40B4-BE49-F238E27FC236}">
                  <a16:creationId xmlns:a16="http://schemas.microsoft.com/office/drawing/2014/main" id="{9844F0A2-1D0F-4EF7-A8E7-51973E13CE5E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Ovál 8">
              <a:extLst>
                <a:ext uri="{FF2B5EF4-FFF2-40B4-BE49-F238E27FC236}">
                  <a16:creationId xmlns:a16="http://schemas.microsoft.com/office/drawing/2014/main" id="{36BA0245-0D5A-4521-BF51-C89FFE812540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Ovál 9">
              <a:extLst>
                <a:ext uri="{FF2B5EF4-FFF2-40B4-BE49-F238E27FC236}">
                  <a16:creationId xmlns:a16="http://schemas.microsoft.com/office/drawing/2014/main" id="{7626B0DE-E07D-4368-ABF5-725D8AFF8A26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78" name="Skupina 77">
              <a:extLst>
                <a:ext uri="{FF2B5EF4-FFF2-40B4-BE49-F238E27FC236}">
                  <a16:creationId xmlns:a16="http://schemas.microsoft.com/office/drawing/2014/main" id="{54005191-62B4-4E95-B873-42CE9D885F74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79" name="Přímá spojnice 78">
                <a:extLst>
                  <a:ext uri="{FF2B5EF4-FFF2-40B4-BE49-F238E27FC236}">
                    <a16:creationId xmlns:a16="http://schemas.microsoft.com/office/drawing/2014/main" id="{6C74CEA9-0F0B-4CCA-A379-85E0EC18EA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Přímá spojnice 79">
                <a:extLst>
                  <a:ext uri="{FF2B5EF4-FFF2-40B4-BE49-F238E27FC236}">
                    <a16:creationId xmlns:a16="http://schemas.microsoft.com/office/drawing/2014/main" id="{0EC2903C-D36B-4ED9-B1CD-47531E84B5A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Skupina 80">
            <a:extLst>
              <a:ext uri="{FF2B5EF4-FFF2-40B4-BE49-F238E27FC236}">
                <a16:creationId xmlns:a16="http://schemas.microsoft.com/office/drawing/2014/main" id="{046BEBFC-4AA0-43DE-94DA-7AB05C646CF4}"/>
              </a:ext>
            </a:extLst>
          </p:cNvPr>
          <p:cNvGrpSpPr/>
          <p:nvPr/>
        </p:nvGrpSpPr>
        <p:grpSpPr>
          <a:xfrm>
            <a:off x="2677027" y="2804734"/>
            <a:ext cx="264851" cy="708341"/>
            <a:chOff x="4951726" y="3102964"/>
            <a:chExt cx="439759" cy="1382898"/>
          </a:xfrm>
        </p:grpSpPr>
        <p:sp>
          <p:nvSpPr>
            <p:cNvPr id="82" name="Ovál 81">
              <a:extLst>
                <a:ext uri="{FF2B5EF4-FFF2-40B4-BE49-F238E27FC236}">
                  <a16:creationId xmlns:a16="http://schemas.microsoft.com/office/drawing/2014/main" id="{03AF98B3-E2B3-4B11-983D-C7761B858728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Ovál 8">
              <a:extLst>
                <a:ext uri="{FF2B5EF4-FFF2-40B4-BE49-F238E27FC236}">
                  <a16:creationId xmlns:a16="http://schemas.microsoft.com/office/drawing/2014/main" id="{C2FA3CBD-B6AC-4C4F-BF51-E7FCF38A7C38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4" name="Ovál 9">
              <a:extLst>
                <a:ext uri="{FF2B5EF4-FFF2-40B4-BE49-F238E27FC236}">
                  <a16:creationId xmlns:a16="http://schemas.microsoft.com/office/drawing/2014/main" id="{A530BCFA-29FA-40B4-90A4-8C04B594DD9E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85" name="Skupina 84">
              <a:extLst>
                <a:ext uri="{FF2B5EF4-FFF2-40B4-BE49-F238E27FC236}">
                  <a16:creationId xmlns:a16="http://schemas.microsoft.com/office/drawing/2014/main" id="{7ADDB7C6-277F-49C3-93CB-ED7209B65343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86" name="Přímá spojnice 85">
                <a:extLst>
                  <a:ext uri="{FF2B5EF4-FFF2-40B4-BE49-F238E27FC236}">
                    <a16:creationId xmlns:a16="http://schemas.microsoft.com/office/drawing/2014/main" id="{E195D1B5-B787-448C-AB85-5BEDE62CD3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>
                <a:extLst>
                  <a:ext uri="{FF2B5EF4-FFF2-40B4-BE49-F238E27FC236}">
                    <a16:creationId xmlns:a16="http://schemas.microsoft.com/office/drawing/2014/main" id="{04581875-A096-4E4D-9A13-D72BD9314E8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8" name="Skupina 87">
            <a:extLst>
              <a:ext uri="{FF2B5EF4-FFF2-40B4-BE49-F238E27FC236}">
                <a16:creationId xmlns:a16="http://schemas.microsoft.com/office/drawing/2014/main" id="{F6FCA5C6-3E32-46A3-A32B-EEFA469C5E13}"/>
              </a:ext>
            </a:extLst>
          </p:cNvPr>
          <p:cNvGrpSpPr/>
          <p:nvPr/>
        </p:nvGrpSpPr>
        <p:grpSpPr>
          <a:xfrm>
            <a:off x="3261362" y="2734000"/>
            <a:ext cx="264851" cy="708341"/>
            <a:chOff x="4951726" y="3102964"/>
            <a:chExt cx="439759" cy="1382898"/>
          </a:xfrm>
        </p:grpSpPr>
        <p:sp>
          <p:nvSpPr>
            <p:cNvPr id="89" name="Ovál 88">
              <a:extLst>
                <a:ext uri="{FF2B5EF4-FFF2-40B4-BE49-F238E27FC236}">
                  <a16:creationId xmlns:a16="http://schemas.microsoft.com/office/drawing/2014/main" id="{686B4BDE-AD57-4666-A677-28A1DB8778CC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0" name="Ovál 8">
              <a:extLst>
                <a:ext uri="{FF2B5EF4-FFF2-40B4-BE49-F238E27FC236}">
                  <a16:creationId xmlns:a16="http://schemas.microsoft.com/office/drawing/2014/main" id="{502CC028-D763-4B41-88BE-E51668C4CA1B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Ovál 9">
              <a:extLst>
                <a:ext uri="{FF2B5EF4-FFF2-40B4-BE49-F238E27FC236}">
                  <a16:creationId xmlns:a16="http://schemas.microsoft.com/office/drawing/2014/main" id="{ACDFD294-D97D-432B-A27C-6025EDC4D86B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92" name="Skupina 91">
              <a:extLst>
                <a:ext uri="{FF2B5EF4-FFF2-40B4-BE49-F238E27FC236}">
                  <a16:creationId xmlns:a16="http://schemas.microsoft.com/office/drawing/2014/main" id="{465FE72E-AC55-42EC-AE6E-32E8770873A4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93" name="Přímá spojnice 92">
                <a:extLst>
                  <a:ext uri="{FF2B5EF4-FFF2-40B4-BE49-F238E27FC236}">
                    <a16:creationId xmlns:a16="http://schemas.microsoft.com/office/drawing/2014/main" id="{0EE17B46-3749-45BD-AB13-675AB90C92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Přímá spojnice 93">
                <a:extLst>
                  <a:ext uri="{FF2B5EF4-FFF2-40B4-BE49-F238E27FC236}">
                    <a16:creationId xmlns:a16="http://schemas.microsoft.com/office/drawing/2014/main" id="{76C97F23-A297-41C1-BD52-D30F3EE3307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5" name="Skupina 94">
            <a:extLst>
              <a:ext uri="{FF2B5EF4-FFF2-40B4-BE49-F238E27FC236}">
                <a16:creationId xmlns:a16="http://schemas.microsoft.com/office/drawing/2014/main" id="{2EAB0B51-C63C-4899-90FF-1F841F276B77}"/>
              </a:ext>
            </a:extLst>
          </p:cNvPr>
          <p:cNvGrpSpPr/>
          <p:nvPr/>
        </p:nvGrpSpPr>
        <p:grpSpPr>
          <a:xfrm>
            <a:off x="3789772" y="2765089"/>
            <a:ext cx="264851" cy="708341"/>
            <a:chOff x="4951726" y="3102964"/>
            <a:chExt cx="439759" cy="1382898"/>
          </a:xfrm>
        </p:grpSpPr>
        <p:sp>
          <p:nvSpPr>
            <p:cNvPr id="96" name="Ovál 95">
              <a:extLst>
                <a:ext uri="{FF2B5EF4-FFF2-40B4-BE49-F238E27FC236}">
                  <a16:creationId xmlns:a16="http://schemas.microsoft.com/office/drawing/2014/main" id="{AF2905E2-BF33-47C7-8ECD-64CCC37AE10D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7" name="Ovál 8">
              <a:extLst>
                <a:ext uri="{FF2B5EF4-FFF2-40B4-BE49-F238E27FC236}">
                  <a16:creationId xmlns:a16="http://schemas.microsoft.com/office/drawing/2014/main" id="{A943EC50-98F1-45F4-AB48-D1F4CC01C64C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Ovál 9">
              <a:extLst>
                <a:ext uri="{FF2B5EF4-FFF2-40B4-BE49-F238E27FC236}">
                  <a16:creationId xmlns:a16="http://schemas.microsoft.com/office/drawing/2014/main" id="{9E80FC37-6275-4491-BEB1-0683AE912AD0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99" name="Skupina 98">
              <a:extLst>
                <a:ext uri="{FF2B5EF4-FFF2-40B4-BE49-F238E27FC236}">
                  <a16:creationId xmlns:a16="http://schemas.microsoft.com/office/drawing/2014/main" id="{3D447772-4675-4CD2-8B39-FCE23755BFB9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00" name="Přímá spojnice 99">
                <a:extLst>
                  <a:ext uri="{FF2B5EF4-FFF2-40B4-BE49-F238E27FC236}">
                    <a16:creationId xmlns:a16="http://schemas.microsoft.com/office/drawing/2014/main" id="{EB288C59-8655-4A0E-9D28-27660866A8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Přímá spojnice 100">
                <a:extLst>
                  <a:ext uri="{FF2B5EF4-FFF2-40B4-BE49-F238E27FC236}">
                    <a16:creationId xmlns:a16="http://schemas.microsoft.com/office/drawing/2014/main" id="{3F85AF04-EA21-483A-9063-F73D55B974F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2" name="Skupina 101">
            <a:extLst>
              <a:ext uri="{FF2B5EF4-FFF2-40B4-BE49-F238E27FC236}">
                <a16:creationId xmlns:a16="http://schemas.microsoft.com/office/drawing/2014/main" id="{FFF1D44B-C559-411E-A972-4A7CCB91FA97}"/>
              </a:ext>
            </a:extLst>
          </p:cNvPr>
          <p:cNvGrpSpPr/>
          <p:nvPr/>
        </p:nvGrpSpPr>
        <p:grpSpPr>
          <a:xfrm>
            <a:off x="4332586" y="2752935"/>
            <a:ext cx="264851" cy="708341"/>
            <a:chOff x="4951726" y="3102964"/>
            <a:chExt cx="439759" cy="1382898"/>
          </a:xfrm>
        </p:grpSpPr>
        <p:sp>
          <p:nvSpPr>
            <p:cNvPr id="103" name="Ovál 102">
              <a:extLst>
                <a:ext uri="{FF2B5EF4-FFF2-40B4-BE49-F238E27FC236}">
                  <a16:creationId xmlns:a16="http://schemas.microsoft.com/office/drawing/2014/main" id="{73C2C124-9339-486D-970B-B84EE7B992D7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Ovál 8">
              <a:extLst>
                <a:ext uri="{FF2B5EF4-FFF2-40B4-BE49-F238E27FC236}">
                  <a16:creationId xmlns:a16="http://schemas.microsoft.com/office/drawing/2014/main" id="{7C351F0F-7E3E-4C6A-B628-E58C0D2FE832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5" name="Ovál 9">
              <a:extLst>
                <a:ext uri="{FF2B5EF4-FFF2-40B4-BE49-F238E27FC236}">
                  <a16:creationId xmlns:a16="http://schemas.microsoft.com/office/drawing/2014/main" id="{3DA1077C-F72C-413A-8DB5-DD8CD974AA47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06" name="Skupina 105">
              <a:extLst>
                <a:ext uri="{FF2B5EF4-FFF2-40B4-BE49-F238E27FC236}">
                  <a16:creationId xmlns:a16="http://schemas.microsoft.com/office/drawing/2014/main" id="{CE46C1AC-12A8-45CF-B672-CB4711D63C19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07" name="Přímá spojnice 106">
                <a:extLst>
                  <a:ext uri="{FF2B5EF4-FFF2-40B4-BE49-F238E27FC236}">
                    <a16:creationId xmlns:a16="http://schemas.microsoft.com/office/drawing/2014/main" id="{A967B82C-EFAA-4A6B-AC30-9782015165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Přímá spojnice 107">
                <a:extLst>
                  <a:ext uri="{FF2B5EF4-FFF2-40B4-BE49-F238E27FC236}">
                    <a16:creationId xmlns:a16="http://schemas.microsoft.com/office/drawing/2014/main" id="{452CBA3D-B642-4E6E-B856-89E28A879A4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9" name="Skupina 108">
            <a:extLst>
              <a:ext uri="{FF2B5EF4-FFF2-40B4-BE49-F238E27FC236}">
                <a16:creationId xmlns:a16="http://schemas.microsoft.com/office/drawing/2014/main" id="{1D2481EE-B9CC-41C1-96A3-CF3A1F0DD19A}"/>
              </a:ext>
            </a:extLst>
          </p:cNvPr>
          <p:cNvGrpSpPr/>
          <p:nvPr/>
        </p:nvGrpSpPr>
        <p:grpSpPr>
          <a:xfrm>
            <a:off x="4812082" y="2738602"/>
            <a:ext cx="264851" cy="708341"/>
            <a:chOff x="4951726" y="3102964"/>
            <a:chExt cx="439759" cy="1382898"/>
          </a:xfrm>
        </p:grpSpPr>
        <p:sp>
          <p:nvSpPr>
            <p:cNvPr id="110" name="Ovál 109">
              <a:extLst>
                <a:ext uri="{FF2B5EF4-FFF2-40B4-BE49-F238E27FC236}">
                  <a16:creationId xmlns:a16="http://schemas.microsoft.com/office/drawing/2014/main" id="{3765C981-E8DF-49FD-A3AA-579E87908355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1" name="Ovál 8">
              <a:extLst>
                <a:ext uri="{FF2B5EF4-FFF2-40B4-BE49-F238E27FC236}">
                  <a16:creationId xmlns:a16="http://schemas.microsoft.com/office/drawing/2014/main" id="{287B440B-3905-4BBE-9928-8B8513AD1D60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2" name="Ovál 9">
              <a:extLst>
                <a:ext uri="{FF2B5EF4-FFF2-40B4-BE49-F238E27FC236}">
                  <a16:creationId xmlns:a16="http://schemas.microsoft.com/office/drawing/2014/main" id="{EA782D70-86CA-4620-B60D-6E894D5C4E4E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13" name="Skupina 112">
              <a:extLst>
                <a:ext uri="{FF2B5EF4-FFF2-40B4-BE49-F238E27FC236}">
                  <a16:creationId xmlns:a16="http://schemas.microsoft.com/office/drawing/2014/main" id="{04269852-8B8F-4E53-883C-F9119EBBE546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14" name="Přímá spojnice 113">
                <a:extLst>
                  <a:ext uri="{FF2B5EF4-FFF2-40B4-BE49-F238E27FC236}">
                    <a16:creationId xmlns:a16="http://schemas.microsoft.com/office/drawing/2014/main" id="{C5BCDA31-5AF0-43CF-8F02-3AF99579C9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Přímá spojnice 114">
                <a:extLst>
                  <a:ext uri="{FF2B5EF4-FFF2-40B4-BE49-F238E27FC236}">
                    <a16:creationId xmlns:a16="http://schemas.microsoft.com/office/drawing/2014/main" id="{FF1AC05E-1918-4831-9D60-378FB208F3E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6" name="Skupina 115">
            <a:extLst>
              <a:ext uri="{FF2B5EF4-FFF2-40B4-BE49-F238E27FC236}">
                <a16:creationId xmlns:a16="http://schemas.microsoft.com/office/drawing/2014/main" id="{E27E7DD7-54AC-4AD2-973A-676D7774C799}"/>
              </a:ext>
            </a:extLst>
          </p:cNvPr>
          <p:cNvGrpSpPr/>
          <p:nvPr/>
        </p:nvGrpSpPr>
        <p:grpSpPr>
          <a:xfrm>
            <a:off x="5414887" y="2742570"/>
            <a:ext cx="264851" cy="708341"/>
            <a:chOff x="4951726" y="3102964"/>
            <a:chExt cx="439759" cy="1382898"/>
          </a:xfrm>
        </p:grpSpPr>
        <p:sp>
          <p:nvSpPr>
            <p:cNvPr id="117" name="Ovál 116">
              <a:extLst>
                <a:ext uri="{FF2B5EF4-FFF2-40B4-BE49-F238E27FC236}">
                  <a16:creationId xmlns:a16="http://schemas.microsoft.com/office/drawing/2014/main" id="{BFE10A10-CF03-4354-B393-0207899B1688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8" name="Ovál 8">
              <a:extLst>
                <a:ext uri="{FF2B5EF4-FFF2-40B4-BE49-F238E27FC236}">
                  <a16:creationId xmlns:a16="http://schemas.microsoft.com/office/drawing/2014/main" id="{D79450B3-94A4-4B4A-94B0-5C7D9B2D10A3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9" name="Ovál 9">
              <a:extLst>
                <a:ext uri="{FF2B5EF4-FFF2-40B4-BE49-F238E27FC236}">
                  <a16:creationId xmlns:a16="http://schemas.microsoft.com/office/drawing/2014/main" id="{194F8891-9F48-4673-ADDB-026EB01AAEBB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20" name="Skupina 119">
              <a:extLst>
                <a:ext uri="{FF2B5EF4-FFF2-40B4-BE49-F238E27FC236}">
                  <a16:creationId xmlns:a16="http://schemas.microsoft.com/office/drawing/2014/main" id="{347A4456-CEEE-44C7-9EB5-7E3CF71F2FB4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21" name="Přímá spojnice 120">
                <a:extLst>
                  <a:ext uri="{FF2B5EF4-FFF2-40B4-BE49-F238E27FC236}">
                    <a16:creationId xmlns:a16="http://schemas.microsoft.com/office/drawing/2014/main" id="{ED8CACDB-496B-4065-BD37-1659AEE6BB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Přímá spojnice 121">
                <a:extLst>
                  <a:ext uri="{FF2B5EF4-FFF2-40B4-BE49-F238E27FC236}">
                    <a16:creationId xmlns:a16="http://schemas.microsoft.com/office/drawing/2014/main" id="{F179FBEE-B83A-4919-BE23-3AE69717BE0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3" name="Skupina 122">
            <a:extLst>
              <a:ext uri="{FF2B5EF4-FFF2-40B4-BE49-F238E27FC236}">
                <a16:creationId xmlns:a16="http://schemas.microsoft.com/office/drawing/2014/main" id="{DD6D3EA3-3B82-47FE-A03E-9BB3413B7621}"/>
              </a:ext>
            </a:extLst>
          </p:cNvPr>
          <p:cNvGrpSpPr/>
          <p:nvPr/>
        </p:nvGrpSpPr>
        <p:grpSpPr>
          <a:xfrm>
            <a:off x="6003355" y="2774021"/>
            <a:ext cx="264851" cy="708341"/>
            <a:chOff x="4951726" y="3102964"/>
            <a:chExt cx="439759" cy="1382898"/>
          </a:xfrm>
        </p:grpSpPr>
        <p:sp>
          <p:nvSpPr>
            <p:cNvPr id="124" name="Ovál 123">
              <a:extLst>
                <a:ext uri="{FF2B5EF4-FFF2-40B4-BE49-F238E27FC236}">
                  <a16:creationId xmlns:a16="http://schemas.microsoft.com/office/drawing/2014/main" id="{F6268172-322A-4280-A483-E1310C9DF270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5" name="Ovál 8">
              <a:extLst>
                <a:ext uri="{FF2B5EF4-FFF2-40B4-BE49-F238E27FC236}">
                  <a16:creationId xmlns:a16="http://schemas.microsoft.com/office/drawing/2014/main" id="{648798BC-C1BF-4A54-A7B7-D6765016CEEF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6" name="Ovál 9">
              <a:extLst>
                <a:ext uri="{FF2B5EF4-FFF2-40B4-BE49-F238E27FC236}">
                  <a16:creationId xmlns:a16="http://schemas.microsoft.com/office/drawing/2014/main" id="{072FF675-0D99-40DC-9AB6-C2A07EB0F854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27" name="Skupina 126">
              <a:extLst>
                <a:ext uri="{FF2B5EF4-FFF2-40B4-BE49-F238E27FC236}">
                  <a16:creationId xmlns:a16="http://schemas.microsoft.com/office/drawing/2014/main" id="{D2B7C45A-35EF-4B41-8155-3F0244ACECA2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28" name="Přímá spojnice 127">
                <a:extLst>
                  <a:ext uri="{FF2B5EF4-FFF2-40B4-BE49-F238E27FC236}">
                    <a16:creationId xmlns:a16="http://schemas.microsoft.com/office/drawing/2014/main" id="{7B3C696A-BDB9-4B9F-9507-9C9FE1F2B0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Přímá spojnice 128">
                <a:extLst>
                  <a:ext uri="{FF2B5EF4-FFF2-40B4-BE49-F238E27FC236}">
                    <a16:creationId xmlns:a16="http://schemas.microsoft.com/office/drawing/2014/main" id="{3D4B527E-9D56-4378-A954-95231176DC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0" name="Skupina 129">
            <a:extLst>
              <a:ext uri="{FF2B5EF4-FFF2-40B4-BE49-F238E27FC236}">
                <a16:creationId xmlns:a16="http://schemas.microsoft.com/office/drawing/2014/main" id="{68C8033F-4790-49D8-A7A5-898101830D07}"/>
              </a:ext>
            </a:extLst>
          </p:cNvPr>
          <p:cNvGrpSpPr/>
          <p:nvPr/>
        </p:nvGrpSpPr>
        <p:grpSpPr>
          <a:xfrm>
            <a:off x="6544672" y="2774021"/>
            <a:ext cx="264851" cy="708341"/>
            <a:chOff x="4951726" y="3102964"/>
            <a:chExt cx="439759" cy="1382898"/>
          </a:xfrm>
        </p:grpSpPr>
        <p:sp>
          <p:nvSpPr>
            <p:cNvPr id="131" name="Ovál 130">
              <a:extLst>
                <a:ext uri="{FF2B5EF4-FFF2-40B4-BE49-F238E27FC236}">
                  <a16:creationId xmlns:a16="http://schemas.microsoft.com/office/drawing/2014/main" id="{AFA21BDF-EB7C-4229-92DF-FD9BD24D6B19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2" name="Ovál 8">
              <a:extLst>
                <a:ext uri="{FF2B5EF4-FFF2-40B4-BE49-F238E27FC236}">
                  <a16:creationId xmlns:a16="http://schemas.microsoft.com/office/drawing/2014/main" id="{A6E2D35B-27F0-43A3-B200-8B7812F7A728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3" name="Ovál 9">
              <a:extLst>
                <a:ext uri="{FF2B5EF4-FFF2-40B4-BE49-F238E27FC236}">
                  <a16:creationId xmlns:a16="http://schemas.microsoft.com/office/drawing/2014/main" id="{E4BBC388-F2D0-4088-A713-405B9E9F6C89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34" name="Skupina 133">
              <a:extLst>
                <a:ext uri="{FF2B5EF4-FFF2-40B4-BE49-F238E27FC236}">
                  <a16:creationId xmlns:a16="http://schemas.microsoft.com/office/drawing/2014/main" id="{9C8A1890-9056-4A41-91D4-DAA0C4EAD912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35" name="Přímá spojnice 134">
                <a:extLst>
                  <a:ext uri="{FF2B5EF4-FFF2-40B4-BE49-F238E27FC236}">
                    <a16:creationId xmlns:a16="http://schemas.microsoft.com/office/drawing/2014/main" id="{A5EC7CA1-04EC-4E05-AB87-671F6C7C21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Přímá spojnice 135">
                <a:extLst>
                  <a:ext uri="{FF2B5EF4-FFF2-40B4-BE49-F238E27FC236}">
                    <a16:creationId xmlns:a16="http://schemas.microsoft.com/office/drawing/2014/main" id="{A406E19F-DDE4-4AE9-B647-B4399FECF1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7" name="Skupina 136">
            <a:extLst>
              <a:ext uri="{FF2B5EF4-FFF2-40B4-BE49-F238E27FC236}">
                <a16:creationId xmlns:a16="http://schemas.microsoft.com/office/drawing/2014/main" id="{AC184839-485E-45CE-B1CE-BFF8DD405E3A}"/>
              </a:ext>
            </a:extLst>
          </p:cNvPr>
          <p:cNvGrpSpPr/>
          <p:nvPr/>
        </p:nvGrpSpPr>
        <p:grpSpPr>
          <a:xfrm>
            <a:off x="7132428" y="2779166"/>
            <a:ext cx="264851" cy="708341"/>
            <a:chOff x="4951726" y="3102964"/>
            <a:chExt cx="439759" cy="1382898"/>
          </a:xfrm>
        </p:grpSpPr>
        <p:sp>
          <p:nvSpPr>
            <p:cNvPr id="138" name="Ovál 137">
              <a:extLst>
                <a:ext uri="{FF2B5EF4-FFF2-40B4-BE49-F238E27FC236}">
                  <a16:creationId xmlns:a16="http://schemas.microsoft.com/office/drawing/2014/main" id="{C74D79D0-CEC2-4018-B976-3D2FEBE8DA02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9" name="Ovál 8">
              <a:extLst>
                <a:ext uri="{FF2B5EF4-FFF2-40B4-BE49-F238E27FC236}">
                  <a16:creationId xmlns:a16="http://schemas.microsoft.com/office/drawing/2014/main" id="{F3CC2BEF-4730-4881-B795-2CE5037F17D4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0" name="Ovál 9">
              <a:extLst>
                <a:ext uri="{FF2B5EF4-FFF2-40B4-BE49-F238E27FC236}">
                  <a16:creationId xmlns:a16="http://schemas.microsoft.com/office/drawing/2014/main" id="{53BE1DF4-3E80-4F53-8D34-9045C54852B8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41" name="Skupina 140">
              <a:extLst>
                <a:ext uri="{FF2B5EF4-FFF2-40B4-BE49-F238E27FC236}">
                  <a16:creationId xmlns:a16="http://schemas.microsoft.com/office/drawing/2014/main" id="{A6BDEBBF-A58C-478B-9E9E-1191160873E7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42" name="Přímá spojnice 141">
                <a:extLst>
                  <a:ext uri="{FF2B5EF4-FFF2-40B4-BE49-F238E27FC236}">
                    <a16:creationId xmlns:a16="http://schemas.microsoft.com/office/drawing/2014/main" id="{FBA0B9A8-DF39-40C1-9B96-2B38D95B82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Přímá spojnice 142">
                <a:extLst>
                  <a:ext uri="{FF2B5EF4-FFF2-40B4-BE49-F238E27FC236}">
                    <a16:creationId xmlns:a16="http://schemas.microsoft.com/office/drawing/2014/main" id="{35735093-A03F-4D00-B51F-A38C85CDA02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4" name="Skupina 143">
            <a:extLst>
              <a:ext uri="{FF2B5EF4-FFF2-40B4-BE49-F238E27FC236}">
                <a16:creationId xmlns:a16="http://schemas.microsoft.com/office/drawing/2014/main" id="{AACE63BD-BE69-40BE-B462-FCA83F8A6887}"/>
              </a:ext>
            </a:extLst>
          </p:cNvPr>
          <p:cNvGrpSpPr/>
          <p:nvPr/>
        </p:nvGrpSpPr>
        <p:grpSpPr>
          <a:xfrm>
            <a:off x="7764171" y="2781719"/>
            <a:ext cx="264851" cy="708341"/>
            <a:chOff x="4951726" y="3102964"/>
            <a:chExt cx="439759" cy="1382898"/>
          </a:xfrm>
        </p:grpSpPr>
        <p:sp>
          <p:nvSpPr>
            <p:cNvPr id="145" name="Ovál 144">
              <a:extLst>
                <a:ext uri="{FF2B5EF4-FFF2-40B4-BE49-F238E27FC236}">
                  <a16:creationId xmlns:a16="http://schemas.microsoft.com/office/drawing/2014/main" id="{2CBABB93-16F6-4DE2-8C52-17FFFA5C004E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6" name="Ovál 8">
              <a:extLst>
                <a:ext uri="{FF2B5EF4-FFF2-40B4-BE49-F238E27FC236}">
                  <a16:creationId xmlns:a16="http://schemas.microsoft.com/office/drawing/2014/main" id="{DEF1A303-CE9A-4639-8477-57AD09DC1748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7" name="Ovál 9">
              <a:extLst>
                <a:ext uri="{FF2B5EF4-FFF2-40B4-BE49-F238E27FC236}">
                  <a16:creationId xmlns:a16="http://schemas.microsoft.com/office/drawing/2014/main" id="{91D967F1-6703-4A6F-BBC4-70D6FDF2A28C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48" name="Skupina 147">
              <a:extLst>
                <a:ext uri="{FF2B5EF4-FFF2-40B4-BE49-F238E27FC236}">
                  <a16:creationId xmlns:a16="http://schemas.microsoft.com/office/drawing/2014/main" id="{EDF99D44-A12D-4795-8E21-FE217180CEBB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49" name="Přímá spojnice 148">
                <a:extLst>
                  <a:ext uri="{FF2B5EF4-FFF2-40B4-BE49-F238E27FC236}">
                    <a16:creationId xmlns:a16="http://schemas.microsoft.com/office/drawing/2014/main" id="{08F7B33A-5406-4488-943D-D71FEA0BE6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Přímá spojnice 149">
                <a:extLst>
                  <a:ext uri="{FF2B5EF4-FFF2-40B4-BE49-F238E27FC236}">
                    <a16:creationId xmlns:a16="http://schemas.microsoft.com/office/drawing/2014/main" id="{36786D04-8E06-40C3-8851-3283B9BAB28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1" name="Skupina 150">
            <a:extLst>
              <a:ext uri="{FF2B5EF4-FFF2-40B4-BE49-F238E27FC236}">
                <a16:creationId xmlns:a16="http://schemas.microsoft.com/office/drawing/2014/main" id="{CE8CA07F-5C2B-4935-AFD8-D40381031CC9}"/>
              </a:ext>
            </a:extLst>
          </p:cNvPr>
          <p:cNvGrpSpPr/>
          <p:nvPr/>
        </p:nvGrpSpPr>
        <p:grpSpPr>
          <a:xfrm>
            <a:off x="8336946" y="2753421"/>
            <a:ext cx="264851" cy="708341"/>
            <a:chOff x="4951726" y="3102964"/>
            <a:chExt cx="439759" cy="1382898"/>
          </a:xfrm>
        </p:grpSpPr>
        <p:sp>
          <p:nvSpPr>
            <p:cNvPr id="152" name="Ovál 151">
              <a:extLst>
                <a:ext uri="{FF2B5EF4-FFF2-40B4-BE49-F238E27FC236}">
                  <a16:creationId xmlns:a16="http://schemas.microsoft.com/office/drawing/2014/main" id="{6F35A87B-6177-4DB4-999F-0D9F54800CB6}"/>
                </a:ext>
              </a:extLst>
            </p:cNvPr>
            <p:cNvSpPr/>
            <p:nvPr/>
          </p:nvSpPr>
          <p:spPr>
            <a:xfrm>
              <a:off x="5036695" y="3102964"/>
              <a:ext cx="269823" cy="41081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3" name="Ovál 8">
              <a:extLst>
                <a:ext uri="{FF2B5EF4-FFF2-40B4-BE49-F238E27FC236}">
                  <a16:creationId xmlns:a16="http://schemas.microsoft.com/office/drawing/2014/main" id="{408894B6-5857-4D0B-B78A-4289E3084325}"/>
                </a:ext>
              </a:extLst>
            </p:cNvPr>
            <p:cNvSpPr/>
            <p:nvPr/>
          </p:nvSpPr>
          <p:spPr>
            <a:xfrm>
              <a:off x="4951726" y="3824659"/>
              <a:ext cx="439759" cy="661203"/>
            </a:xfrm>
            <a:custGeom>
              <a:avLst/>
              <a:gdLst>
                <a:gd name="connsiteX0" fmla="*/ 0 w 439714"/>
                <a:gd name="connsiteY0" fmla="*/ 568558 h 1137116"/>
                <a:gd name="connsiteX1" fmla="*/ 219857 w 439714"/>
                <a:gd name="connsiteY1" fmla="*/ 0 h 1137116"/>
                <a:gd name="connsiteX2" fmla="*/ 439714 w 439714"/>
                <a:gd name="connsiteY2" fmla="*/ 568558 h 1137116"/>
                <a:gd name="connsiteX3" fmla="*/ 219857 w 439714"/>
                <a:gd name="connsiteY3" fmla="*/ 1137116 h 1137116"/>
                <a:gd name="connsiteX4" fmla="*/ 0 w 439714"/>
                <a:gd name="connsiteY4" fmla="*/ 568558 h 1137116"/>
                <a:gd name="connsiteX0" fmla="*/ 45 w 439759"/>
                <a:gd name="connsiteY0" fmla="*/ 568558 h 661203"/>
                <a:gd name="connsiteX1" fmla="*/ 219902 w 439759"/>
                <a:gd name="connsiteY1" fmla="*/ 0 h 661203"/>
                <a:gd name="connsiteX2" fmla="*/ 439759 w 439759"/>
                <a:gd name="connsiteY2" fmla="*/ 568558 h 661203"/>
                <a:gd name="connsiteX3" fmla="*/ 234893 w 439759"/>
                <a:gd name="connsiteY3" fmla="*/ 297667 h 661203"/>
                <a:gd name="connsiteX4" fmla="*/ 45 w 439759"/>
                <a:gd name="connsiteY4" fmla="*/ 568558 h 66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9759" h="661203">
                  <a:moveTo>
                    <a:pt x="45" y="568558"/>
                  </a:moveTo>
                  <a:cubicBezTo>
                    <a:pt x="-2453" y="518947"/>
                    <a:pt x="98478" y="0"/>
                    <a:pt x="219902" y="0"/>
                  </a:cubicBezTo>
                  <a:cubicBezTo>
                    <a:pt x="341326" y="0"/>
                    <a:pt x="439759" y="254552"/>
                    <a:pt x="439759" y="568558"/>
                  </a:cubicBezTo>
                  <a:cubicBezTo>
                    <a:pt x="439759" y="882564"/>
                    <a:pt x="356317" y="297667"/>
                    <a:pt x="234893" y="297667"/>
                  </a:cubicBezTo>
                  <a:cubicBezTo>
                    <a:pt x="113469" y="297667"/>
                    <a:pt x="2543" y="618169"/>
                    <a:pt x="45" y="56855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4" name="Ovál 9">
              <a:extLst>
                <a:ext uri="{FF2B5EF4-FFF2-40B4-BE49-F238E27FC236}">
                  <a16:creationId xmlns:a16="http://schemas.microsoft.com/office/drawing/2014/main" id="{17547601-3C90-4406-B5CD-8E37FE2681D0}"/>
                </a:ext>
              </a:extLst>
            </p:cNvPr>
            <p:cNvSpPr/>
            <p:nvPr/>
          </p:nvSpPr>
          <p:spPr>
            <a:xfrm>
              <a:off x="5036695" y="3482061"/>
              <a:ext cx="305889" cy="655820"/>
            </a:xfrm>
            <a:custGeom>
              <a:avLst/>
              <a:gdLst>
                <a:gd name="connsiteX0" fmla="*/ 0 w 304802"/>
                <a:gd name="connsiteY0" fmla="*/ 252959 h 505918"/>
                <a:gd name="connsiteX1" fmla="*/ 152401 w 304802"/>
                <a:gd name="connsiteY1" fmla="*/ 0 h 505918"/>
                <a:gd name="connsiteX2" fmla="*/ 304802 w 304802"/>
                <a:gd name="connsiteY2" fmla="*/ 252959 h 505918"/>
                <a:gd name="connsiteX3" fmla="*/ 152401 w 304802"/>
                <a:gd name="connsiteY3" fmla="*/ 505918 h 505918"/>
                <a:gd name="connsiteX4" fmla="*/ 0 w 304802"/>
                <a:gd name="connsiteY4" fmla="*/ 252959 h 505918"/>
                <a:gd name="connsiteX0" fmla="*/ 1087 w 305889"/>
                <a:gd name="connsiteY0" fmla="*/ 252959 h 655820"/>
                <a:gd name="connsiteX1" fmla="*/ 153488 w 305889"/>
                <a:gd name="connsiteY1" fmla="*/ 0 h 655820"/>
                <a:gd name="connsiteX2" fmla="*/ 305889 w 305889"/>
                <a:gd name="connsiteY2" fmla="*/ 252959 h 655820"/>
                <a:gd name="connsiteX3" fmla="*/ 108518 w 305889"/>
                <a:gd name="connsiteY3" fmla="*/ 655820 h 655820"/>
                <a:gd name="connsiteX4" fmla="*/ 1087 w 305889"/>
                <a:gd name="connsiteY4" fmla="*/ 252959 h 655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889" h="655820">
                  <a:moveTo>
                    <a:pt x="1087" y="252959"/>
                  </a:moveTo>
                  <a:cubicBezTo>
                    <a:pt x="8582" y="143656"/>
                    <a:pt x="69319" y="0"/>
                    <a:pt x="153488" y="0"/>
                  </a:cubicBezTo>
                  <a:cubicBezTo>
                    <a:pt x="237657" y="0"/>
                    <a:pt x="305889" y="113254"/>
                    <a:pt x="305889" y="252959"/>
                  </a:cubicBezTo>
                  <a:cubicBezTo>
                    <a:pt x="305889" y="392664"/>
                    <a:pt x="192687" y="655820"/>
                    <a:pt x="108518" y="655820"/>
                  </a:cubicBezTo>
                  <a:cubicBezTo>
                    <a:pt x="24349" y="655820"/>
                    <a:pt x="-6408" y="362262"/>
                    <a:pt x="1087" y="25295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55" name="Skupina 154">
              <a:extLst>
                <a:ext uri="{FF2B5EF4-FFF2-40B4-BE49-F238E27FC236}">
                  <a16:creationId xmlns:a16="http://schemas.microsoft.com/office/drawing/2014/main" id="{81B927CB-35C3-4BB7-97B8-EFBBA4D7513A}"/>
                </a:ext>
              </a:extLst>
            </p:cNvPr>
            <p:cNvGrpSpPr/>
            <p:nvPr/>
          </p:nvGrpSpPr>
          <p:grpSpPr>
            <a:xfrm>
              <a:off x="4951726" y="3231401"/>
              <a:ext cx="269822" cy="120628"/>
              <a:chOff x="6847732" y="3308372"/>
              <a:chExt cx="152400" cy="205409"/>
            </a:xfrm>
          </p:grpSpPr>
          <p:cxnSp>
            <p:nvCxnSpPr>
              <p:cNvPr id="156" name="Přímá spojnice 155">
                <a:extLst>
                  <a:ext uri="{FF2B5EF4-FFF2-40B4-BE49-F238E27FC236}">
                    <a16:creationId xmlns:a16="http://schemas.microsoft.com/office/drawing/2014/main" id="{61ED84ED-F68B-4E2B-B461-50AB9C81C0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47732" y="3308372"/>
                <a:ext cx="152400" cy="1206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Přímá spojnice 156">
                <a:extLst>
                  <a:ext uri="{FF2B5EF4-FFF2-40B4-BE49-F238E27FC236}">
                    <a16:creationId xmlns:a16="http://schemas.microsoft.com/office/drawing/2014/main" id="{E346FE8C-86F8-4735-855B-3575B93860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47732" y="3460772"/>
                <a:ext cx="152400" cy="5300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57878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5" grpId="0" animBg="1"/>
      <p:bldP spid="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monitor, elektronika, televizor, počítač&#10;&#10;Popis byl vytvořen automaticky">
            <a:extLst>
              <a:ext uri="{FF2B5EF4-FFF2-40B4-BE49-F238E27FC236}">
                <a16:creationId xmlns:a16="http://schemas.microsoft.com/office/drawing/2014/main" id="{5AD95720-F998-4556-B4EB-96ADF9D92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17" y="1392357"/>
            <a:ext cx="2730030" cy="2484328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E58EB19-EA45-42DD-A448-005C940DF21E}"/>
              </a:ext>
            </a:extLst>
          </p:cNvPr>
          <p:cNvSpPr txBox="1"/>
          <p:nvPr/>
        </p:nvSpPr>
        <p:spPr>
          <a:xfrm>
            <a:off x="3267857" y="1803524"/>
            <a:ext cx="85677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Bláhovi mají satelit a na televizi mají 72 programů.</a:t>
            </a:r>
          </a:p>
          <a:p>
            <a:r>
              <a:rPr lang="cs-CZ" sz="2400" dirty="0"/>
              <a:t>Novákovi mají  set-top box a na televizi mají 9 krát méně programů.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programů mají Novákovi?</a:t>
            </a:r>
          </a:p>
          <a:p>
            <a:r>
              <a:rPr lang="cs-CZ" sz="2400" dirty="0">
                <a:solidFill>
                  <a:srgbClr val="FF0000"/>
                </a:solidFill>
              </a:rPr>
              <a:t>Novákovi mají pouze 8 programů.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5AD86483-5E5A-4935-9D95-86597EAD9C28}"/>
              </a:ext>
            </a:extLst>
          </p:cNvPr>
          <p:cNvSpPr/>
          <p:nvPr/>
        </p:nvSpPr>
        <p:spPr>
          <a:xfrm>
            <a:off x="3267857" y="2953062"/>
            <a:ext cx="4527028" cy="420122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odpověď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957B91C-CD0D-4E3D-81E8-0B9D475FA1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565" y="4270637"/>
            <a:ext cx="4166355" cy="781048"/>
          </a:xfrm>
          <a:prstGeom prst="rect">
            <a:avLst/>
          </a:prstGeom>
        </p:spPr>
      </p:pic>
      <p:pic>
        <p:nvPicPr>
          <p:cNvPr id="11" name="Obrázek 10" descr="Obsah obrázku exteriér, objekt, budova, podepsat&#10;&#10;Popis byl vytvořen automaticky">
            <a:extLst>
              <a:ext uri="{FF2B5EF4-FFF2-40B4-BE49-F238E27FC236}">
                <a16:creationId xmlns:a16="http://schemas.microsoft.com/office/drawing/2014/main" id="{A7517645-C6DF-413A-8E42-915F0F41C5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29" y="3975171"/>
            <a:ext cx="3974591" cy="298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83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8F3A6B1-81EC-4194-8144-E284A9B5BE5A}"/>
              </a:ext>
            </a:extLst>
          </p:cNvPr>
          <p:cNvSpPr/>
          <p:nvPr/>
        </p:nvSpPr>
        <p:spPr>
          <a:xfrm>
            <a:off x="3885747" y="2048580"/>
            <a:ext cx="442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http://www.clker.com/clipart-swallow-6.html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D9642BB-C5DB-4D50-A2C2-5E2D8C8B2DFC}"/>
              </a:ext>
            </a:extLst>
          </p:cNvPr>
          <p:cNvSpPr/>
          <p:nvPr/>
        </p:nvSpPr>
        <p:spPr>
          <a:xfrm>
            <a:off x="3885747" y="2417912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http://www.clker.com/clipart-14379.html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088A10A-9916-4DA4-92BD-4A974578820A}"/>
              </a:ext>
            </a:extLst>
          </p:cNvPr>
          <p:cNvSpPr/>
          <p:nvPr/>
        </p:nvSpPr>
        <p:spPr>
          <a:xfrm>
            <a:off x="3885747" y="278724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http://www.clker.com/clipart-2560.html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BD6E7B89-FFEC-4F7E-96E4-8F916662B903}"/>
              </a:ext>
            </a:extLst>
          </p:cNvPr>
          <p:cNvSpPr/>
          <p:nvPr/>
        </p:nvSpPr>
        <p:spPr>
          <a:xfrm>
            <a:off x="3861173" y="4343769"/>
            <a:ext cx="7591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KACZA, Manuel. Wikimedia.org: </a:t>
            </a:r>
            <a:r>
              <a:rPr lang="cs-CZ" i="1" dirty="0">
                <a:solidFill>
                  <a:srgbClr val="323D4F"/>
                </a:solidFill>
                <a:latin typeface="Arial" panose="020B0604020202020204" pitchFamily="34" charset="0"/>
              </a:rPr>
              <a:t>D-Box-2-SAGEM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2014-12-06 [cit. 2020-03-09]. Dostupný pod licencí </a:t>
            </a:r>
            <a:r>
              <a:rPr lang="cs-CZ" dirty="0" err="1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Copyrighted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5"/>
              </a:rPr>
              <a:t> free use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5"/>
              </a:rPr>
              <a:t>https://commons.wikimedia.org/wiki/File:D-Box-2-SAGEM.jpg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&gt;.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C20FAB5E-D7B0-4382-B35C-C27CEBFF19F4}"/>
              </a:ext>
            </a:extLst>
          </p:cNvPr>
          <p:cNvSpPr txBox="1"/>
          <p:nvPr/>
        </p:nvSpPr>
        <p:spPr>
          <a:xfrm>
            <a:off x="3885747" y="1356082"/>
            <a:ext cx="6490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cit.2020 – 03 -09 ]. Dostupné pod licencí Public </a:t>
            </a:r>
            <a:r>
              <a:rPr lang="cs-CZ" dirty="0" err="1"/>
              <a:t>domain</a:t>
            </a:r>
            <a:r>
              <a:rPr lang="cs-CZ" dirty="0"/>
              <a:t> na WWW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6D91FF97-2098-4173-A0F0-C61F005C4829}"/>
              </a:ext>
            </a:extLst>
          </p:cNvPr>
          <p:cNvSpPr txBox="1"/>
          <p:nvPr/>
        </p:nvSpPr>
        <p:spPr>
          <a:xfrm>
            <a:off x="3643261" y="27806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F5E3B01-D35F-4AD7-BFC5-49A49C467642}"/>
              </a:ext>
            </a:extLst>
          </p:cNvPr>
          <p:cNvSpPr txBox="1"/>
          <p:nvPr/>
        </p:nvSpPr>
        <p:spPr>
          <a:xfrm>
            <a:off x="3618687" y="24179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185EEE5-19E2-4AC8-B0BE-B17D24E3587C}"/>
              </a:ext>
            </a:extLst>
          </p:cNvPr>
          <p:cNvSpPr txBox="1"/>
          <p:nvPr/>
        </p:nvSpPr>
        <p:spPr>
          <a:xfrm>
            <a:off x="3633412" y="204284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982A658-8B3C-4A26-8FE7-AA6B3A848078}"/>
              </a:ext>
            </a:extLst>
          </p:cNvPr>
          <p:cNvSpPr txBox="1"/>
          <p:nvPr/>
        </p:nvSpPr>
        <p:spPr>
          <a:xfrm>
            <a:off x="7775578" y="273450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3481DACE-9FEF-4FCA-90B6-D25259F1BB36}"/>
              </a:ext>
            </a:extLst>
          </p:cNvPr>
          <p:cNvSpPr txBox="1"/>
          <p:nvPr/>
        </p:nvSpPr>
        <p:spPr>
          <a:xfrm>
            <a:off x="7800152" y="24179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02412F9B-ED90-4390-A7F3-1D1D279428BC}"/>
              </a:ext>
            </a:extLst>
          </p:cNvPr>
          <p:cNvSpPr txBox="1"/>
          <p:nvPr/>
        </p:nvSpPr>
        <p:spPr>
          <a:xfrm>
            <a:off x="8156212" y="204284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60C97596-53E7-44B5-9499-1B34B9FE9E09}"/>
              </a:ext>
            </a:extLst>
          </p:cNvPr>
          <p:cNvSpPr txBox="1"/>
          <p:nvPr/>
        </p:nvSpPr>
        <p:spPr>
          <a:xfrm>
            <a:off x="3918769" y="5313266"/>
            <a:ext cx="4925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Autorem obrázku na snímku 10 je Zdeněk </a:t>
            </a:r>
            <a:r>
              <a:rPr lang="cs-CZ" dirty="0" err="1"/>
              <a:t>Hanzelín</a:t>
            </a:r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A526007B-8980-406B-9640-9B56E8D8CB71}"/>
              </a:ext>
            </a:extLst>
          </p:cNvPr>
          <p:cNvSpPr/>
          <p:nvPr/>
        </p:nvSpPr>
        <p:spPr>
          <a:xfrm>
            <a:off x="3861173" y="314344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NEWTON-SYMS, Timo. flickr.com: </a:t>
            </a:r>
            <a:r>
              <a:rPr lang="cs-CZ" i="1" dirty="0" err="1">
                <a:solidFill>
                  <a:srgbClr val="323D4F"/>
                </a:solidFill>
                <a:latin typeface="Arial" panose="020B0604020202020204" pitchFamily="34" charset="0"/>
              </a:rPr>
              <a:t>Sonera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[online]. 2010-08-06 [cit. 2020-03-09]. Dostupný pod licencí </a:t>
            </a:r>
            <a:r>
              <a:rPr lang="cs-CZ" dirty="0">
                <a:solidFill>
                  <a:srgbClr val="4A6484"/>
                </a:solidFill>
                <a:latin typeface="Arial" panose="020B0604020202020204" pitchFamily="34" charset="0"/>
                <a:hlinkClick r:id="rId6"/>
              </a:rPr>
              <a:t>CC-BY-SA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https://www.flickr.com/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photos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7"/>
              </a:rPr>
              <a:t>/timo_w2s/4866548809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/&gt;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7413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327</Words>
  <Application>Microsoft Office PowerPoint</Application>
  <PresentationFormat>Širokoúhlá obrazovka</PresentationFormat>
  <Paragraphs>85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18</cp:revision>
  <dcterms:created xsi:type="dcterms:W3CDTF">2020-03-08T02:03:30Z</dcterms:created>
  <dcterms:modified xsi:type="dcterms:W3CDTF">2020-03-17T13:05:29Z</dcterms:modified>
</cp:coreProperties>
</file>