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58" r:id="rId13"/>
    <p:sldId id="257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8A1AD2C-4829-4512-A651-B3F25276F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7A5E6AD3-B18A-4E64-9A11-A54E9C308E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2CCACCF-4804-47E8-8FB6-803CE7071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3E1A9F8-F4D6-4798-8F13-0722CF90A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6E639B1-4B3A-4F24-ACB8-A5E5B3C1F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59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0F50E9D-BC23-44BE-B7D9-E19857F86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48A409B-687F-4BC4-AB16-FAF60B9976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502A500-A68D-4D73-9642-C06C23085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499AE30-5A36-4520-B380-F11CCD5D2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52E2BEB-5EF8-4D94-88E6-8C26B722F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39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A4A06B1-2604-4CF8-852B-58FF4B8EE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E32E40F-1FA4-4391-BE6A-EF7B6C5C5B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1C2E4A8-88C9-4DB8-9542-77177C178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CB0E2F3-5BD5-40BE-85D4-15FC7E96C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1DB789A-0261-48D4-950E-3B965B529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318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E3F5A90-8B55-407B-92F8-3070B7B73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BC7DE56-759E-4BCA-B867-43BC2A7D66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03428A0D-1858-41B7-9D6F-07C5D718CC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E87A6A0-53D9-477F-A5D8-6415B1974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6A8F838-ED54-44E1-990B-D4E352E26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F0E9537-1E26-417F-B329-9FBC418CE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070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16EB61E-4DDE-4452-A205-FF20383EE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DECDA4B-78CD-415F-BE5C-BC026ADC1F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F309BD1D-B89D-4F21-999C-7D22B550E5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547531D-901A-4D80-AF81-5F54E48E2C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6ECA4D0E-C834-4165-A4D9-D924CCCFE5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ECA8854-932B-4523-9F7B-385C43B6C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D3D66D2B-8AF3-4B0A-9A76-2725FDDEA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BB7EEC0-4BFE-4B9C-BC51-5B54649CD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7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49ECFC9-80D8-41CB-86C1-A2376880E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72337731-D5E1-495D-AB2F-4B91F352E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E71E99F2-78B2-4553-B8E1-61FBF6123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BFE7378C-CC3F-40E9-BD59-7993381E4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738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F589CBC5-2B51-4F74-9753-429BCD31F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6B891F3A-4643-4767-BC43-57A55C626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3331FB29-E928-4E72-A5C5-995483146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153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32D1913-DFDC-4994-A70A-BB6533117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6EBFD80-65AD-4038-8D67-00B6F7250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9582043-ED1A-4B38-AA7D-5BD6F53BBE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58259BA-6595-4C8D-BCCB-4361F67E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693C2F9-2E58-4CDB-BFE6-C30C1D238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12582FBB-1C7E-4207-BBFD-AAF4C04E7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230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1442215-F1F9-4899-A87F-25B4CD662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C5D9236-A164-4961-AA55-2A692C5F77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4A672DC-4B1B-44B1-96B7-19EA648C6D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6060E55-0B36-4A24-A7E2-CE2B1010B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0FEFF855-53F4-4C76-8014-F1BDE7D05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189512F-C503-40A3-874E-720DF6454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87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29C68E4-AEE0-4EE5-83A0-BEA7D6CE4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6C2F3158-6B97-4648-A556-81F35A24C4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6347D30-0532-4AA0-83AF-54478178A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FEC117A-667E-497C-9EF3-06DDFA271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BDF758F-0CDA-4F38-9104-A12ED6FCC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389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853EE520-C700-4549-91D7-77B42B6F4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98665BA-45BE-44B6-BB0A-D4EA33AD41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CA0482B-ADBD-4B4D-8FF3-B95B12E4C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D6C85E4-9133-4FE0-880D-FB1F75A5E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DD01C87-AE00-462C-87FC-7963A6147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725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476E7FD-4CB0-4236-AFA7-BD87ABA5E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B7063CB-7564-4087-96CB-A91509232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84F65D2-4F85-4CE6-88A4-5C327EA5E1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30E607-64B4-4E7A-BA6D-52B743FE0747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49243B5-E7C0-4501-A96A-EEC93ED3FC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74671A9-CAA3-44AE-A417-7D0998407A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7084E-F1A0-42D6-BF56-881E0B029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500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4349.html" TargetMode="External"/><Relationship Id="rId2" Type="http://schemas.openxmlformats.org/officeDocument/2006/relationships/hyperlink" Target="http://www.clker.com/clipart-10213.html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clker.com/clipart-29824.html" TargetMode="External"/><Relationship Id="rId4" Type="http://schemas.openxmlformats.org/officeDocument/2006/relationships/hyperlink" Target="http://www.clker.com/clipart-203819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7D4925C0-9CA1-4C00-B69B-F76652C8A351}"/>
              </a:ext>
            </a:extLst>
          </p:cNvPr>
          <p:cNvSpPr txBox="1"/>
          <p:nvPr/>
        </p:nvSpPr>
        <p:spPr>
          <a:xfrm>
            <a:off x="626013" y="2103437"/>
            <a:ext cx="531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 err="1">
                <a:latin typeface="+mj-lt"/>
                <a:ea typeface="+mj-ea"/>
                <a:cs typeface="+mj-cs"/>
              </a:rPr>
              <a:t>Počítání</a:t>
            </a:r>
            <a:r>
              <a:rPr lang="en-US" sz="4400" dirty="0">
                <a:latin typeface="+mj-lt"/>
                <a:ea typeface="+mj-ea"/>
                <a:cs typeface="+mj-cs"/>
              </a:rPr>
              <a:t> se </a:t>
            </a:r>
            <a:r>
              <a:rPr lang="en-US" sz="4400" dirty="0" err="1">
                <a:latin typeface="+mj-lt"/>
                <a:ea typeface="+mj-ea"/>
                <a:cs typeface="+mj-cs"/>
              </a:rPr>
              <a:t>závorkami</a:t>
            </a:r>
            <a:endParaRPr lang="en-US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Obrázek 6" descr="Obsah obrázku kreslení&#10;&#10;Popis byl vytvořen automaticky">
            <a:extLst>
              <a:ext uri="{FF2B5EF4-FFF2-40B4-BE49-F238E27FC236}">
                <a16:creationId xmlns:a16="http://schemas.microsoft.com/office/drawing/2014/main" id="{600DCE02-D74C-4BB2-BCC6-B09EA0B0DB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6525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449800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52902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[ 35 – 10 )  + ( 40 – 20 )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5227437" y="26391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5524060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72096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52902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[ 73 – 10 )  + ( 20 + 10 )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5227437" y="26391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5524060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7769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5192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[ 69 + 20 )  - ( 40 + 30 )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5227437" y="26391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5524060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28185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49968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[ 85 - 30 )  - ( 60 - 20 )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5227437" y="26391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5524060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85518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297887" y="2668139"/>
            <a:ext cx="3759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40  + ( 90 - 63 )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401143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4425841" y="264723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29153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297887" y="2668139"/>
            <a:ext cx="3643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( 60 + 28 ) - 60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401143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438128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612177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297887" y="2668139"/>
            <a:ext cx="3643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( 43 - 20 ) + 70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401143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438128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73592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297887" y="2668139"/>
            <a:ext cx="35461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( 98 - 60 ) - 20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401143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438128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87241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297887" y="2668139"/>
            <a:ext cx="3643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( 41 - 18 ) + 60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401143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438128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600618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297887" y="2668139"/>
            <a:ext cx="3643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( 59 - 10 ) + 40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401143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478F945-89A6-49E5-8F51-A451806B1AED}"/>
              </a:ext>
            </a:extLst>
          </p:cNvPr>
          <p:cNvSpPr txBox="1"/>
          <p:nvPr/>
        </p:nvSpPr>
        <p:spPr>
          <a:xfrm>
            <a:off x="4381283" y="265365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045625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plot&#10;&#10;Popis byl vytvořen automaticky">
            <a:extLst>
              <a:ext uri="{FF2B5EF4-FFF2-40B4-BE49-F238E27FC236}">
                <a16:creationId xmlns:a16="http://schemas.microsoft.com/office/drawing/2014/main" id="{2DDF31EA-CFC2-41EE-A8F6-9CFFCD85E3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0329" y="-2109"/>
            <a:ext cx="12512658" cy="6867701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23D52EFF-389E-4C98-9598-33D2F12372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48" y="822426"/>
            <a:ext cx="2226365" cy="4090066"/>
          </a:xfrm>
          <a:prstGeom prst="rect">
            <a:avLst/>
          </a:prstGeom>
        </p:spPr>
      </p:pic>
      <p:sp>
        <p:nvSpPr>
          <p:cNvPr id="7" name="Šipka: pětiúhelník 6">
            <a:extLst>
              <a:ext uri="{FF2B5EF4-FFF2-40B4-BE49-F238E27FC236}">
                <a16:creationId xmlns:a16="http://schemas.microsoft.com/office/drawing/2014/main" id="{436EFA7E-87F5-47EE-B187-554A72B8F6B0}"/>
              </a:ext>
            </a:extLst>
          </p:cNvPr>
          <p:cNvSpPr/>
          <p:nvPr/>
        </p:nvSpPr>
        <p:spPr>
          <a:xfrm rot="16200000">
            <a:off x="-95556" y="4046089"/>
            <a:ext cx="1810644" cy="601251"/>
          </a:xfrm>
          <a:prstGeom prst="homePlat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: pětiúhelník 7">
            <a:extLst>
              <a:ext uri="{FF2B5EF4-FFF2-40B4-BE49-F238E27FC236}">
                <a16:creationId xmlns:a16="http://schemas.microsoft.com/office/drawing/2014/main" id="{55E9D2B7-77B1-4587-B655-565184A5165F}"/>
              </a:ext>
            </a:extLst>
          </p:cNvPr>
          <p:cNvSpPr/>
          <p:nvPr/>
        </p:nvSpPr>
        <p:spPr>
          <a:xfrm rot="16200000">
            <a:off x="1504609" y="3745707"/>
            <a:ext cx="1078033" cy="601926"/>
          </a:xfrm>
          <a:prstGeom prst="homePlat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6C2A2371-86BA-4C08-A033-7C01AF779F08}"/>
              </a:ext>
            </a:extLst>
          </p:cNvPr>
          <p:cNvSpPr/>
          <p:nvPr/>
        </p:nvSpPr>
        <p:spPr>
          <a:xfrm>
            <a:off x="291548" y="3869636"/>
            <a:ext cx="2902226" cy="4770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62C7F35-7CCB-457C-A064-4F38667880FE}"/>
              </a:ext>
            </a:extLst>
          </p:cNvPr>
          <p:cNvSpPr txBox="1"/>
          <p:nvPr/>
        </p:nvSpPr>
        <p:spPr>
          <a:xfrm>
            <a:off x="2955236" y="37596"/>
            <a:ext cx="90909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Plot kolem zahrádky tvoří 80 planěk. Zdeněk jich natřel 15, Pepík 10,</a:t>
            </a:r>
          </a:p>
          <a:p>
            <a:r>
              <a:rPr lang="cs-CZ" sz="2400" dirty="0">
                <a:solidFill>
                  <a:schemeClr val="bg1"/>
                </a:solidFill>
              </a:rPr>
              <a:t>Lukáš 25.</a:t>
            </a:r>
          </a:p>
          <a:p>
            <a:r>
              <a:rPr lang="cs-CZ" sz="2400" dirty="0">
                <a:solidFill>
                  <a:schemeClr val="bg1"/>
                </a:solidFill>
              </a:rPr>
              <a:t>Kolik planěk chlapci natřeli?</a:t>
            </a:r>
          </a:p>
          <a:p>
            <a:r>
              <a:rPr lang="cs-CZ" sz="2400" dirty="0">
                <a:solidFill>
                  <a:schemeClr val="bg1"/>
                </a:solidFill>
              </a:rPr>
              <a:t>Kolik planěk zbývá ještě natřít?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58102A8-6519-41FD-88B2-7BAAC9A4BA26}"/>
              </a:ext>
            </a:extLst>
          </p:cNvPr>
          <p:cNvSpPr txBox="1"/>
          <p:nvPr/>
        </p:nvSpPr>
        <p:spPr>
          <a:xfrm>
            <a:off x="7035920" y="786805"/>
            <a:ext cx="3338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Celkem natřeli 50 planěk.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5AA56A83-48AE-4D85-942A-B93714A7147D}"/>
              </a:ext>
            </a:extLst>
          </p:cNvPr>
          <p:cNvSpPr/>
          <p:nvPr/>
        </p:nvSpPr>
        <p:spPr>
          <a:xfrm>
            <a:off x="6917634" y="805757"/>
            <a:ext cx="4823791" cy="4616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Správný výsledek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75B7D5A1-DD7C-4018-B17A-F68E0B455C09}"/>
              </a:ext>
            </a:extLst>
          </p:cNvPr>
          <p:cNvSpPr txBox="1"/>
          <p:nvPr/>
        </p:nvSpPr>
        <p:spPr>
          <a:xfrm>
            <a:off x="2955235" y="1688274"/>
            <a:ext cx="3767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 Zbývá natřít ještě 30 planěk.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76B74E8-F55B-45A6-B6CD-000F18F64145}"/>
              </a:ext>
            </a:extLst>
          </p:cNvPr>
          <p:cNvSpPr/>
          <p:nvPr/>
        </p:nvSpPr>
        <p:spPr>
          <a:xfrm>
            <a:off x="2955235" y="1622363"/>
            <a:ext cx="3962399" cy="66250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Správný výsledek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FEB0AFAC-7BEF-4E58-ADAE-A7FCB72AAC0C}"/>
              </a:ext>
            </a:extLst>
          </p:cNvPr>
          <p:cNvSpPr txBox="1"/>
          <p:nvPr/>
        </p:nvSpPr>
        <p:spPr>
          <a:xfrm>
            <a:off x="2955235" y="2355042"/>
            <a:ext cx="6687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Který z chlapců natřel nejvíce planěk?    Byl to Lukáš.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BAEA2F46-ACFF-4864-B023-F05BA6F95E42}"/>
              </a:ext>
            </a:extLst>
          </p:cNvPr>
          <p:cNvSpPr/>
          <p:nvPr/>
        </p:nvSpPr>
        <p:spPr>
          <a:xfrm>
            <a:off x="7959777" y="2355042"/>
            <a:ext cx="2098623" cy="4616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Správný výsledek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661EA963-7AC2-4CB7-81C6-3D8E6B9461C3}"/>
              </a:ext>
            </a:extLst>
          </p:cNvPr>
          <p:cNvCxnSpPr>
            <a:stCxn id="5" idx="2"/>
          </p:cNvCxnSpPr>
          <p:nvPr/>
        </p:nvCxnSpPr>
        <p:spPr>
          <a:xfrm flipH="1">
            <a:off x="1404730" y="4912492"/>
            <a:ext cx="1" cy="1121951"/>
          </a:xfrm>
          <a:prstGeom prst="line">
            <a:avLst/>
          </a:prstGeom>
          <a:ln w="76200"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343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FF951072-50BB-4E6D-A72F-EEDD84395E37}"/>
              </a:ext>
            </a:extLst>
          </p:cNvPr>
          <p:cNvSpPr/>
          <p:nvPr/>
        </p:nvSpPr>
        <p:spPr>
          <a:xfrm>
            <a:off x="3810558" y="157027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http://www.clker.com/clipart-10213.html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48FAC3F3-D32A-472C-A78F-1CBA229330D3}"/>
              </a:ext>
            </a:extLst>
          </p:cNvPr>
          <p:cNvSpPr/>
          <p:nvPr/>
        </p:nvSpPr>
        <p:spPr>
          <a:xfrm>
            <a:off x="3810558" y="193961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http://www.clker.com/clipart-4349.html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CC790626-FCA2-49C5-918C-FD67DB1C6EAA}"/>
              </a:ext>
            </a:extLst>
          </p:cNvPr>
          <p:cNvSpPr/>
          <p:nvPr/>
        </p:nvSpPr>
        <p:spPr>
          <a:xfrm>
            <a:off x="3810558" y="2678275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http://www.clker.com/clipart-203819.html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0AD738F3-BABF-4C3B-B230-D7C6A6CD366D}"/>
              </a:ext>
            </a:extLst>
          </p:cNvPr>
          <p:cNvSpPr txBox="1"/>
          <p:nvPr/>
        </p:nvSpPr>
        <p:spPr>
          <a:xfrm>
            <a:off x="3810558" y="923948"/>
            <a:ext cx="6225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[cit.2020-01-20]. Dostupné pod licencí Public </a:t>
            </a:r>
            <a:r>
              <a:rPr lang="cs-CZ" dirty="0" err="1"/>
              <a:t>domain</a:t>
            </a:r>
            <a:r>
              <a:rPr lang="cs-CZ" dirty="0"/>
              <a:t> na WWW: 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9A19A59-B6EA-4F75-AF60-3C386BFACFD9}"/>
              </a:ext>
            </a:extLst>
          </p:cNvPr>
          <p:cNvSpPr txBox="1"/>
          <p:nvPr/>
        </p:nvSpPr>
        <p:spPr>
          <a:xfrm>
            <a:off x="3633453" y="26635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C4CE5C8-2F2A-447D-8EB2-6E3F7023CAC9}"/>
              </a:ext>
            </a:extLst>
          </p:cNvPr>
          <p:cNvSpPr txBox="1"/>
          <p:nvPr/>
        </p:nvSpPr>
        <p:spPr>
          <a:xfrm>
            <a:off x="3633731" y="23015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F27766E5-78C3-434B-B6F2-5F24EB767B5D}"/>
              </a:ext>
            </a:extLst>
          </p:cNvPr>
          <p:cNvSpPr txBox="1"/>
          <p:nvPr/>
        </p:nvSpPr>
        <p:spPr>
          <a:xfrm>
            <a:off x="3633453" y="19322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D9983D6F-E83E-4FC4-A7ED-2F7C53245570}"/>
              </a:ext>
            </a:extLst>
          </p:cNvPr>
          <p:cNvSpPr txBox="1"/>
          <p:nvPr/>
        </p:nvSpPr>
        <p:spPr>
          <a:xfrm>
            <a:off x="3633453" y="15702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2FC982F1-1096-4FE4-B049-60F356DC6245}"/>
              </a:ext>
            </a:extLst>
          </p:cNvPr>
          <p:cNvSpPr txBox="1"/>
          <p:nvPr/>
        </p:nvSpPr>
        <p:spPr>
          <a:xfrm>
            <a:off x="7869047" y="26709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D34755DA-141C-4727-8D97-64DCA8B7BB6C}"/>
              </a:ext>
            </a:extLst>
          </p:cNvPr>
          <p:cNvSpPr txBox="1"/>
          <p:nvPr/>
        </p:nvSpPr>
        <p:spPr>
          <a:xfrm>
            <a:off x="7790545" y="22942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E573D80-2B72-4775-A6BE-07A902A24923}"/>
              </a:ext>
            </a:extLst>
          </p:cNvPr>
          <p:cNvSpPr txBox="1"/>
          <p:nvPr/>
        </p:nvSpPr>
        <p:spPr>
          <a:xfrm>
            <a:off x="7607944" y="194696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A003FF8-93DF-491A-8BF2-E7BC87DB4F9B}"/>
              </a:ext>
            </a:extLst>
          </p:cNvPr>
          <p:cNvSpPr txBox="1"/>
          <p:nvPr/>
        </p:nvSpPr>
        <p:spPr>
          <a:xfrm>
            <a:off x="7730737" y="15702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1E2AD81A-B724-411A-9A7D-57E7AA682A35}"/>
              </a:ext>
            </a:extLst>
          </p:cNvPr>
          <p:cNvSpPr/>
          <p:nvPr/>
        </p:nvSpPr>
        <p:spPr>
          <a:xfrm>
            <a:off x="3829956" y="231629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http://www.clker.com/clipart-29824.html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1860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441</Words>
  <Application>Microsoft Office PowerPoint</Application>
  <PresentationFormat>Širokoúhlá obrazovka</PresentationFormat>
  <Paragraphs>245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21</cp:revision>
  <dcterms:created xsi:type="dcterms:W3CDTF">2020-01-19T07:59:24Z</dcterms:created>
  <dcterms:modified xsi:type="dcterms:W3CDTF">2020-03-17T20:43:55Z</dcterms:modified>
</cp:coreProperties>
</file>