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58" r:id="rId22"/>
    <p:sldId id="259" r:id="rId23"/>
    <p:sldId id="260" r:id="rId24"/>
    <p:sldId id="261" r:id="rId25"/>
    <p:sldId id="257" r:id="rId2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46D79A1-EB0A-4F57-B783-5F278148026B}">
          <p14:sldIdLst>
            <p14:sldId id="256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58"/>
          </p14:sldIdLst>
        </p14:section>
        <p14:section name="Oddíl bez názvu" id="{FA33AC78-0648-4E40-B741-CF645BFF1BEF}">
          <p14:sldIdLst>
            <p14:sldId id="259"/>
            <p14:sldId id="260"/>
            <p14:sldId id="261"/>
            <p14:sldId id="25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965DBD2-E109-4E71-9C01-309F629277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B4E1BD7A-A52E-4C84-8FAA-E6480A55A7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A1B8849-BC8A-4297-A2BE-5B85A8FEE4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F11E998-9738-4707-BAF2-2D03D9790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7A72C1B-B82D-49D1-BDDC-EF3457E56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193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A5F5C92-17D6-4F17-B814-C41B3FE19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87063FF-D543-4818-B4BF-7CF70A4D3C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4A99D43-D09C-4D92-B860-98965CF26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587DCB2-3CC2-4766-8A76-EF282B80F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87E097E-883D-48A0-BCCE-0515EEBAC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50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1FC101A-62AB-48EC-B9B6-5DF3B1319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511CFA2-E983-46BC-B7E6-98EFC38FC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AAAFF0C-F4E1-41F5-BE5F-C2D5D1D7C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3911D42-AED7-4A18-B142-65D93C13C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B93977D-420D-448D-8916-8D240DFE2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383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FE15641-9B2D-456C-930E-E52577335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B784CF6-2E1F-4435-8D3E-FC3DF5993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F41BA3A-B2A9-4E89-944D-F65EA88A69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C502F61-5BA9-4DAF-A323-AFBD6DFEF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3C16560-C50D-45F0-ABB9-AC9A7F42E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A8BF876-8181-4192-8384-44BBAE2C3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725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DECBE61-978C-4CF6-ADFE-01D94EAE5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DE60D81-1967-4142-8264-F914DF034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901107BB-AB9C-4397-A0EA-02D559F460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9190198A-4262-4C27-A70A-CF5387E74B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FAB988C2-DA8C-4323-A6D6-04CC63CE2A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3F9C7242-12BD-4449-BA82-88C092328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A9C72E3E-8FD1-46CC-8816-F91D3C536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C93015C9-6525-4BB2-8FFE-73661417B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60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8EA61D7-E418-492F-AA86-CFFD61FAB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B2A1DAA3-EE43-4EC5-870F-F6F5BD68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96C3F28C-1BEE-4648-B057-F5C49AFA8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8650DD03-1FB2-4205-B588-6B5276FE4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532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47E1F9A1-A0F0-4D87-863D-4B86297CF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FC18AFBD-74A2-44F9-99B7-70F220AC6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F5FA9B07-D3FA-46CA-9F10-2DD2A21E1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110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E6ED747-DC8E-4A97-B495-DE04F8B43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0F2FE85-9809-470E-806B-889771CA3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0882F242-0918-4B3B-9871-FAA548D5D6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F995899-3C4F-45FB-A900-712B65DB0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B9CF4FC-8FD1-43D7-B18C-4DBF34ACC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A3C978E-8F7D-40F7-87D9-5C9B29507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406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4E3651-9CE6-4D4B-A551-43E0AF75E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E3092A08-D70A-43A0-84DB-15168F642D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F9C39C06-48ED-4913-AE9E-3ADFA13316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325A83B-D98A-4DEF-8865-FCEC04126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089F3F6-18AC-4B7D-AEE4-029BA4E06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93DA8D6-EE2B-4F2B-8B54-D859C36FF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150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F9B8660-42D9-404E-B6A3-84024CBE0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8B96787-A761-424B-920B-B45408355A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012F53F-4C71-44BF-95EC-0DD3F55BA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3A974E2-F349-41F8-A34D-41124CDF8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E45AE30-029D-4147-8CAF-F7B2E6EBA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04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0125253D-E6D0-4D85-A915-5C5E358F26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0CFBF53-166F-46C1-9AE0-2481A38E97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88A9D55-2374-496B-823C-813A36AED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FA00FC4-7FA9-4354-BD20-81DB62D25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E76BD7B-F33E-4C7C-8EE7-C4FFB48F2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425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7D23392-86C7-4FA1-80E0-05F9C7ACB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053B7C6-56AB-4587-9EC6-E0D94D5D5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1108A96-E475-4E36-858C-EA4178E822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36B98-9624-4150-A5CB-0DD23EDCC02C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1439D18-03E2-4357-A063-9594DEFD16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1152256-FF6D-4D8B-9482-8CB899A14E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268F4-9E6B-4AF5-930D-7CAA10B5B5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572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granny.html" TargetMode="External"/><Relationship Id="rId3" Type="http://schemas.openxmlformats.org/officeDocument/2006/relationships/hyperlink" Target="http://www.clker.com/clipart-milk-carton-4.html" TargetMode="External"/><Relationship Id="rId7" Type="http://schemas.openxmlformats.org/officeDocument/2006/relationships/hyperlink" Target="http://www.clker.com/clipart-village-with-brick-road.html" TargetMode="External"/><Relationship Id="rId12" Type="http://schemas.openxmlformats.org/officeDocument/2006/relationships/hyperlink" Target="http://www.clker.com/clipart-bus-station.html" TargetMode="External"/><Relationship Id="rId2" Type="http://schemas.openxmlformats.org/officeDocument/2006/relationships/hyperlink" Target="http://www.clker.com/clipart-female-student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6228.html" TargetMode="External"/><Relationship Id="rId11" Type="http://schemas.openxmlformats.org/officeDocument/2006/relationships/hyperlink" Target="http://www.clker.com/clipart-bus-station-shelter.html" TargetMode="External"/><Relationship Id="rId5" Type="http://schemas.openxmlformats.org/officeDocument/2006/relationships/hyperlink" Target="http://www.clker.com/clipart-bread-4.html" TargetMode="External"/><Relationship Id="rId10" Type="http://schemas.openxmlformats.org/officeDocument/2006/relationships/hyperlink" Target="http://www.clker.com/clipart-bus-stop-trace.html" TargetMode="External"/><Relationship Id="rId4" Type="http://schemas.openxmlformats.org/officeDocument/2006/relationships/hyperlink" Target="http://www.clker.com/clipart-parfait-fruit-yogurt.html" TargetMode="External"/><Relationship Id="rId9" Type="http://schemas.openxmlformats.org/officeDocument/2006/relationships/hyperlink" Target="http://www.clker.com/clipart-bus-1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05848996-8813-4015-8C0A-815A40A23AED}"/>
              </a:ext>
            </a:extLst>
          </p:cNvPr>
          <p:cNvSpPr txBox="1"/>
          <p:nvPr/>
        </p:nvSpPr>
        <p:spPr>
          <a:xfrm>
            <a:off x="374310" y="3079224"/>
            <a:ext cx="79050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Sčítání a odčítání jednociferných čísel</a:t>
            </a:r>
          </a:p>
        </p:txBody>
      </p:sp>
      <p:pic>
        <p:nvPicPr>
          <p:cNvPr id="7" name="Obrázek 6" descr="Obsah obrázku kreslení&#10;&#10;Popis byl vytvořen automaticky">
            <a:extLst>
              <a:ext uri="{FF2B5EF4-FFF2-40B4-BE49-F238E27FC236}">
                <a16:creationId xmlns:a16="http://schemas.microsoft.com/office/drawing/2014/main" id="{E8F9760F-DABD-4FBC-AEA8-E90B4F5CB2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3011" y="2155057"/>
            <a:ext cx="1998180" cy="2895914"/>
          </a:xfrm>
          <a:prstGeom prst="rect">
            <a:avLst/>
          </a:prstGeom>
        </p:spPr>
      </p:pic>
      <p:sp>
        <p:nvSpPr>
          <p:cNvPr id="8" name="Řečová bublina: oválný bublinový popisek 7">
            <a:extLst>
              <a:ext uri="{FF2B5EF4-FFF2-40B4-BE49-F238E27FC236}">
                <a16:creationId xmlns:a16="http://schemas.microsoft.com/office/drawing/2014/main" id="{E8C319BD-CE31-4E6E-9574-473F255AB2CD}"/>
              </a:ext>
            </a:extLst>
          </p:cNvPr>
          <p:cNvSpPr/>
          <p:nvPr/>
        </p:nvSpPr>
        <p:spPr>
          <a:xfrm>
            <a:off x="2345635" y="859810"/>
            <a:ext cx="3962400" cy="1591842"/>
          </a:xfrm>
          <a:prstGeom prst="wedgeEllipseCallout">
            <a:avLst>
              <a:gd name="adj1" fmla="val 132872"/>
              <a:gd name="adj2" fmla="val 57459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33 + 7 – 6 = ? </a:t>
            </a:r>
          </a:p>
        </p:txBody>
      </p:sp>
    </p:spTree>
    <p:extLst>
      <p:ext uri="{BB962C8B-B14F-4D97-AF65-F5344CB8AC3E}">
        <p14:creationId xmlns:p14="http://schemas.microsoft.com/office/powerpoint/2010/main" val="2495227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4B8827-4BA5-4013-B339-FF744EB8C7D8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F327F56-C46D-4E5D-A2AD-7049BECC53EB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15EA0DC-431D-4FEA-8B6B-34E9ECF2E4C2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3586FB3-4D90-45B9-84BA-3F315E381A5F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87E1D02F-BDC4-48D7-AAD1-2F068153C2FD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1A2E82E7-CF03-4E83-B2FB-CAB0F51C08F5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8ABC7D2-DC26-43A7-8639-9B67676889A2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0395736-D77C-460A-A7F3-742206494019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AB4C205-B578-47E0-881E-FEC65C00975B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E5FAB3A7-0C6E-4D6B-A6EB-1316E366725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23F91E1F-D262-4E55-8F99-9C4E21CC64A5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31E1F5-E749-4E05-BB14-0406BEBA7A25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C6853788-3659-4C4C-B6A7-820C50F918D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CF8CE59-A595-448C-A172-D038499F45F5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93F0ED4-38B0-45BD-891B-18DFC1847ABB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60F1E54-23F7-4BC2-9481-3FFE952D525A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Řečová bublina: obdélníkový bublinový popisek se zakulacenými rohy 33">
            <a:extLst>
              <a:ext uri="{FF2B5EF4-FFF2-40B4-BE49-F238E27FC236}">
                <a16:creationId xmlns:a16="http://schemas.microsoft.com/office/drawing/2014/main" id="{FF736A9D-1CDD-4F5A-AA6B-60108579A99A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F00D19A9-A67B-4173-BB33-E0F85B2CB2EE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36" name="Řečová bublina: obdélníkový bublinový popisek se zakulacenými rohy 35">
              <a:extLst>
                <a:ext uri="{FF2B5EF4-FFF2-40B4-BE49-F238E27FC236}">
                  <a16:creationId xmlns:a16="http://schemas.microsoft.com/office/drawing/2014/main" id="{7E26D917-B4E8-4EC9-9D64-643C0C6736A2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506112D-A58E-4731-917A-51C8E6684A5D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47CC88B-C20B-44E8-9DE6-BCB2B4F7564F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39" name="Řečová bublina: obdélníkový bublinový popisek se zakulacenými rohy 38">
              <a:extLst>
                <a:ext uri="{FF2B5EF4-FFF2-40B4-BE49-F238E27FC236}">
                  <a16:creationId xmlns:a16="http://schemas.microsoft.com/office/drawing/2014/main" id="{391EF74A-FF30-4237-88B5-AD001568B42F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E04668D-0FA1-4CE7-88DA-6E359C8C4825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C8E3481-3E6C-487B-B31F-35F6FD609C82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42" name="Řečová bublina: obdélníkový bublinový popisek se zakulacenými rohy 41">
              <a:extLst>
                <a:ext uri="{FF2B5EF4-FFF2-40B4-BE49-F238E27FC236}">
                  <a16:creationId xmlns:a16="http://schemas.microsoft.com/office/drawing/2014/main" id="{A01859F4-BBB9-44CB-A667-BC6F19FAFD9B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1A85D230-F156-49A5-BB37-6ECE36F1B27D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9931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74  + 6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40229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4873684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pic>
        <p:nvPicPr>
          <p:cNvPr id="45" name="Obrázek 44" descr="Obsah obrázku kreslení&#10;&#10;Popis byl vytvořen automaticky">
            <a:extLst>
              <a:ext uri="{FF2B5EF4-FFF2-40B4-BE49-F238E27FC236}">
                <a16:creationId xmlns:a16="http://schemas.microsoft.com/office/drawing/2014/main" id="{BF4C07D6-75A4-45BF-A84C-041E26858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96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3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4B8827-4BA5-4013-B339-FF744EB8C7D8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F327F56-C46D-4E5D-A2AD-7049BECC53EB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15EA0DC-431D-4FEA-8B6B-34E9ECF2E4C2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3586FB3-4D90-45B9-84BA-3F315E381A5F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87E1D02F-BDC4-48D7-AAD1-2F068153C2FD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1A2E82E7-CF03-4E83-B2FB-CAB0F51C08F5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8ABC7D2-DC26-43A7-8639-9B67676889A2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0395736-D77C-460A-A7F3-742206494019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AB4C205-B578-47E0-881E-FEC65C00975B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E5FAB3A7-0C6E-4D6B-A6EB-1316E366725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23F91E1F-D262-4E55-8F99-9C4E21CC64A5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31E1F5-E749-4E05-BB14-0406BEBA7A25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C6853788-3659-4C4C-B6A7-820C50F918D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CF8CE59-A595-448C-A172-D038499F45F5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93F0ED4-38B0-45BD-891B-18DFC1847ABB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60F1E54-23F7-4BC2-9481-3FFE952D525A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Řečová bublina: obdélníkový bublinový popisek se zakulacenými rohy 33">
            <a:extLst>
              <a:ext uri="{FF2B5EF4-FFF2-40B4-BE49-F238E27FC236}">
                <a16:creationId xmlns:a16="http://schemas.microsoft.com/office/drawing/2014/main" id="{FF736A9D-1CDD-4F5A-AA6B-60108579A99A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F00D19A9-A67B-4173-BB33-E0F85B2CB2EE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36" name="Řečová bublina: obdélníkový bublinový popisek se zakulacenými rohy 35">
              <a:extLst>
                <a:ext uri="{FF2B5EF4-FFF2-40B4-BE49-F238E27FC236}">
                  <a16:creationId xmlns:a16="http://schemas.microsoft.com/office/drawing/2014/main" id="{7E26D917-B4E8-4EC9-9D64-643C0C6736A2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506112D-A58E-4731-917A-51C8E6684A5D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47CC88B-C20B-44E8-9DE6-BCB2B4F7564F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39" name="Řečová bublina: obdélníkový bublinový popisek se zakulacenými rohy 38">
              <a:extLst>
                <a:ext uri="{FF2B5EF4-FFF2-40B4-BE49-F238E27FC236}">
                  <a16:creationId xmlns:a16="http://schemas.microsoft.com/office/drawing/2014/main" id="{391EF74A-FF30-4237-88B5-AD001568B42F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E04668D-0FA1-4CE7-88DA-6E359C8C4825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C8E3481-3E6C-487B-B31F-35F6FD609C82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42" name="Řečová bublina: obdélníkový bublinový popisek se zakulacenými rohy 41">
              <a:extLst>
                <a:ext uri="{FF2B5EF4-FFF2-40B4-BE49-F238E27FC236}">
                  <a16:creationId xmlns:a16="http://schemas.microsoft.com/office/drawing/2014/main" id="{A01859F4-BBB9-44CB-A667-BC6F19FAFD9B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1A85D230-F156-49A5-BB37-6ECE36F1B27D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6709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87 - 6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40229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4873684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pic>
        <p:nvPicPr>
          <p:cNvPr id="44" name="Obrázek 43" descr="Obsah obrázku kreslení&#10;&#10;Popis byl vytvořen automaticky">
            <a:extLst>
              <a:ext uri="{FF2B5EF4-FFF2-40B4-BE49-F238E27FC236}">
                <a16:creationId xmlns:a16="http://schemas.microsoft.com/office/drawing/2014/main" id="{59A9FA1D-1680-471A-A7B5-AFA3B044C2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26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3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4B8827-4BA5-4013-B339-FF744EB8C7D8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F327F56-C46D-4E5D-A2AD-7049BECC53EB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15EA0DC-431D-4FEA-8B6B-34E9ECF2E4C2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3586FB3-4D90-45B9-84BA-3F315E381A5F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87E1D02F-BDC4-48D7-AAD1-2F068153C2FD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1A2E82E7-CF03-4E83-B2FB-CAB0F51C08F5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8ABC7D2-DC26-43A7-8639-9B67676889A2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0395736-D77C-460A-A7F3-742206494019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AB4C205-B578-47E0-881E-FEC65C00975B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E5FAB3A7-0C6E-4D6B-A6EB-1316E366725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23F91E1F-D262-4E55-8F99-9C4E21CC64A5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31E1F5-E749-4E05-BB14-0406BEBA7A25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C6853788-3659-4C4C-B6A7-820C50F918D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CF8CE59-A595-448C-A172-D038499F45F5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93F0ED4-38B0-45BD-891B-18DFC1847ABB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60F1E54-23F7-4BC2-9481-3FFE952D525A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Řečová bublina: obdélníkový bublinový popisek se zakulacenými rohy 33">
            <a:extLst>
              <a:ext uri="{FF2B5EF4-FFF2-40B4-BE49-F238E27FC236}">
                <a16:creationId xmlns:a16="http://schemas.microsoft.com/office/drawing/2014/main" id="{FF736A9D-1CDD-4F5A-AA6B-60108579A99A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F00D19A9-A67B-4173-BB33-E0F85B2CB2EE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36" name="Řečová bublina: obdélníkový bublinový popisek se zakulacenými rohy 35">
              <a:extLst>
                <a:ext uri="{FF2B5EF4-FFF2-40B4-BE49-F238E27FC236}">
                  <a16:creationId xmlns:a16="http://schemas.microsoft.com/office/drawing/2014/main" id="{7E26D917-B4E8-4EC9-9D64-643C0C6736A2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506112D-A58E-4731-917A-51C8E6684A5D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47CC88B-C20B-44E8-9DE6-BCB2B4F7564F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39" name="Řečová bublina: obdélníkový bublinový popisek se zakulacenými rohy 38">
              <a:extLst>
                <a:ext uri="{FF2B5EF4-FFF2-40B4-BE49-F238E27FC236}">
                  <a16:creationId xmlns:a16="http://schemas.microsoft.com/office/drawing/2014/main" id="{391EF74A-FF30-4237-88B5-AD001568B42F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E04668D-0FA1-4CE7-88DA-6E359C8C4825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C8E3481-3E6C-487B-B31F-35F6FD609C82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42" name="Řečová bublina: obdélníkový bublinový popisek se zakulacenými rohy 41">
              <a:extLst>
                <a:ext uri="{FF2B5EF4-FFF2-40B4-BE49-F238E27FC236}">
                  <a16:creationId xmlns:a16="http://schemas.microsoft.com/office/drawing/2014/main" id="{A01859F4-BBB9-44CB-A667-BC6F19FAFD9B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1A85D230-F156-49A5-BB37-6ECE36F1B27D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8184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63 + 6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40229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4873684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pic>
        <p:nvPicPr>
          <p:cNvPr id="44" name="Obrázek 43" descr="Obsah obrázku kreslení&#10;&#10;Popis byl vytvořen automaticky">
            <a:extLst>
              <a:ext uri="{FF2B5EF4-FFF2-40B4-BE49-F238E27FC236}">
                <a16:creationId xmlns:a16="http://schemas.microsoft.com/office/drawing/2014/main" id="{69DB02B0-8C49-4DC8-99CB-15A3C7E51B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00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3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4B8827-4BA5-4013-B339-FF744EB8C7D8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F327F56-C46D-4E5D-A2AD-7049BECC53EB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15EA0DC-431D-4FEA-8B6B-34E9ECF2E4C2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3586FB3-4D90-45B9-84BA-3F315E381A5F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87E1D02F-BDC4-48D7-AAD1-2F068153C2FD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1A2E82E7-CF03-4E83-B2FB-CAB0F51C08F5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8ABC7D2-DC26-43A7-8639-9B67676889A2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0395736-D77C-460A-A7F3-742206494019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AB4C205-B578-47E0-881E-FEC65C00975B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E5FAB3A7-0C6E-4D6B-A6EB-1316E366725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23F91E1F-D262-4E55-8F99-9C4E21CC64A5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31E1F5-E749-4E05-BB14-0406BEBA7A25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C6853788-3659-4C4C-B6A7-820C50F918D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CF8CE59-A595-448C-A172-D038499F45F5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93F0ED4-38B0-45BD-891B-18DFC1847ABB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60F1E54-23F7-4BC2-9481-3FFE952D525A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Řečová bublina: obdélníkový bublinový popisek se zakulacenými rohy 33">
            <a:extLst>
              <a:ext uri="{FF2B5EF4-FFF2-40B4-BE49-F238E27FC236}">
                <a16:creationId xmlns:a16="http://schemas.microsoft.com/office/drawing/2014/main" id="{FF736A9D-1CDD-4F5A-AA6B-60108579A99A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F00D19A9-A67B-4173-BB33-E0F85B2CB2EE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36" name="Řečová bublina: obdélníkový bublinový popisek se zakulacenými rohy 35">
              <a:extLst>
                <a:ext uri="{FF2B5EF4-FFF2-40B4-BE49-F238E27FC236}">
                  <a16:creationId xmlns:a16="http://schemas.microsoft.com/office/drawing/2014/main" id="{7E26D917-B4E8-4EC9-9D64-643C0C6736A2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506112D-A58E-4731-917A-51C8E6684A5D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47CC88B-C20B-44E8-9DE6-BCB2B4F7564F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39" name="Řečová bublina: obdélníkový bublinový popisek se zakulacenými rohy 38">
              <a:extLst>
                <a:ext uri="{FF2B5EF4-FFF2-40B4-BE49-F238E27FC236}">
                  <a16:creationId xmlns:a16="http://schemas.microsoft.com/office/drawing/2014/main" id="{391EF74A-FF30-4237-88B5-AD001568B42F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E04668D-0FA1-4CE7-88DA-6E359C8C4825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C8E3481-3E6C-487B-B31F-35F6FD609C82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42" name="Řečová bublina: obdélníkový bublinový popisek se zakulacenými rohy 41">
              <a:extLst>
                <a:ext uri="{FF2B5EF4-FFF2-40B4-BE49-F238E27FC236}">
                  <a16:creationId xmlns:a16="http://schemas.microsoft.com/office/drawing/2014/main" id="{A01859F4-BBB9-44CB-A667-BC6F19FAFD9B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1A85D230-F156-49A5-BB37-6ECE36F1B27D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6709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36 - 5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40229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4873684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pic>
        <p:nvPicPr>
          <p:cNvPr id="44" name="Obrázek 43" descr="Obsah obrázku kreslení&#10;&#10;Popis byl vytvořen automaticky">
            <a:extLst>
              <a:ext uri="{FF2B5EF4-FFF2-40B4-BE49-F238E27FC236}">
                <a16:creationId xmlns:a16="http://schemas.microsoft.com/office/drawing/2014/main" id="{05F4F30D-901D-4FA1-868C-C84360F11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78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3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4B8827-4BA5-4013-B339-FF744EB8C7D8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F327F56-C46D-4E5D-A2AD-7049BECC53EB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A15EA0DC-431D-4FEA-8B6B-34E9ECF2E4C2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3586FB3-4D90-45B9-84BA-3F315E381A5F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87E1D02F-BDC4-48D7-AAD1-2F068153C2FD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1A2E82E7-CF03-4E83-B2FB-CAB0F51C08F5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8ABC7D2-DC26-43A7-8639-9B67676889A2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0395736-D77C-460A-A7F3-742206494019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AB4C205-B578-47E0-881E-FEC65C00975B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E5FAB3A7-0C6E-4D6B-A6EB-1316E366725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23F91E1F-D262-4E55-8F99-9C4E21CC64A5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31E1F5-E749-4E05-BB14-0406BEBA7A25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C6853788-3659-4C4C-B6A7-820C50F918D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CCF8CE59-A595-448C-A172-D038499F45F5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293F0ED4-38B0-45BD-891B-18DFC1847ABB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260F1E54-23F7-4BC2-9481-3FFE952D525A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Řečová bublina: obdélníkový bublinový popisek se zakulacenými rohy 33">
            <a:extLst>
              <a:ext uri="{FF2B5EF4-FFF2-40B4-BE49-F238E27FC236}">
                <a16:creationId xmlns:a16="http://schemas.microsoft.com/office/drawing/2014/main" id="{FF736A9D-1CDD-4F5A-AA6B-60108579A99A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F00D19A9-A67B-4173-BB33-E0F85B2CB2EE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36" name="Řečová bublina: obdélníkový bublinový popisek se zakulacenými rohy 35">
              <a:extLst>
                <a:ext uri="{FF2B5EF4-FFF2-40B4-BE49-F238E27FC236}">
                  <a16:creationId xmlns:a16="http://schemas.microsoft.com/office/drawing/2014/main" id="{7E26D917-B4E8-4EC9-9D64-643C0C6736A2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1506112D-A58E-4731-917A-51C8E6684A5D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47CC88B-C20B-44E8-9DE6-BCB2B4F7564F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39" name="Řečová bublina: obdélníkový bublinový popisek se zakulacenými rohy 38">
              <a:extLst>
                <a:ext uri="{FF2B5EF4-FFF2-40B4-BE49-F238E27FC236}">
                  <a16:creationId xmlns:a16="http://schemas.microsoft.com/office/drawing/2014/main" id="{391EF74A-FF30-4237-88B5-AD001568B42F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>
              <a:extLst>
                <a:ext uri="{FF2B5EF4-FFF2-40B4-BE49-F238E27FC236}">
                  <a16:creationId xmlns:a16="http://schemas.microsoft.com/office/drawing/2014/main" id="{FE04668D-0FA1-4CE7-88DA-6E359C8C4825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C8E3481-3E6C-487B-B31F-35F6FD609C82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42" name="Řečová bublina: obdélníkový bublinový popisek se zakulacenými rohy 41">
              <a:extLst>
                <a:ext uri="{FF2B5EF4-FFF2-40B4-BE49-F238E27FC236}">
                  <a16:creationId xmlns:a16="http://schemas.microsoft.com/office/drawing/2014/main" id="{A01859F4-BBB9-44CB-A667-BC6F19FAFD9B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1A85D230-F156-49A5-BB37-6ECE36F1B27D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457739" y="1577009"/>
            <a:ext cx="28184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22 + 8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402290" y="157700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4873684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pic>
        <p:nvPicPr>
          <p:cNvPr id="44" name="Obrázek 43" descr="Obsah obrázku kreslení&#10;&#10;Popis byl vytvořen automaticky">
            <a:extLst>
              <a:ext uri="{FF2B5EF4-FFF2-40B4-BE49-F238E27FC236}">
                <a16:creationId xmlns:a16="http://schemas.microsoft.com/office/drawing/2014/main" id="{CE341FE1-7CFC-4ED5-9EA6-501D6454F3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02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3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A4C59DE6-0407-47FD-972F-C64A94CD8D4A}"/>
              </a:ext>
            </a:extLst>
          </p:cNvPr>
          <p:cNvGrpSpPr/>
          <p:nvPr/>
        </p:nvGrpSpPr>
        <p:grpSpPr>
          <a:xfrm>
            <a:off x="1521636" y="1381339"/>
            <a:ext cx="4351694" cy="1224554"/>
            <a:chOff x="1521636" y="1381339"/>
            <a:chExt cx="4351694" cy="1224554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4860963" y="156378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4</a:t>
              </a:r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C494D894-74B9-4A8C-A18C-F4084ED992DF}"/>
                </a:ext>
              </a:extLst>
            </p:cNvPr>
            <p:cNvSpPr txBox="1"/>
            <p:nvPr/>
          </p:nvSpPr>
          <p:spPr>
            <a:xfrm>
              <a:off x="5299134" y="156378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3</a:t>
              </a:r>
            </a:p>
          </p:txBody>
        </p:sp>
        <p:grpSp>
          <p:nvGrpSpPr>
            <p:cNvPr id="44" name="Skupina 43">
              <a:extLst>
                <a:ext uri="{FF2B5EF4-FFF2-40B4-BE49-F238E27FC236}">
                  <a16:creationId xmlns:a16="http://schemas.microsoft.com/office/drawing/2014/main" id="{07D77BF5-2E82-4CBD-AAEC-B91761C8D8D1}"/>
                </a:ext>
              </a:extLst>
            </p:cNvPr>
            <p:cNvGrpSpPr/>
            <p:nvPr/>
          </p:nvGrpSpPr>
          <p:grpSpPr>
            <a:xfrm>
              <a:off x="1521636" y="1381339"/>
              <a:ext cx="3155031" cy="1224554"/>
              <a:chOff x="1521636" y="1381339"/>
              <a:chExt cx="3155031" cy="1224554"/>
            </a:xfrm>
          </p:grpSpPr>
          <p:sp>
            <p:nvSpPr>
              <p:cNvPr id="11" name="TextovéPole 10">
                <a:extLst>
                  <a:ext uri="{FF2B5EF4-FFF2-40B4-BE49-F238E27FC236}">
                    <a16:creationId xmlns:a16="http://schemas.microsoft.com/office/drawing/2014/main" id="{07DC16F5-23FB-4DDB-9189-22B563E33BA4}"/>
                  </a:ext>
                </a:extLst>
              </p:cNvPr>
              <p:cNvSpPr txBox="1"/>
              <p:nvPr/>
            </p:nvSpPr>
            <p:spPr>
              <a:xfrm>
                <a:off x="1521636" y="1563786"/>
                <a:ext cx="315503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6000" dirty="0"/>
                  <a:t>44 -        =</a:t>
                </a:r>
              </a:p>
            </p:txBody>
          </p:sp>
          <p:sp>
            <p:nvSpPr>
              <p:cNvPr id="2" name="Ovál 1">
                <a:extLst>
                  <a:ext uri="{FF2B5EF4-FFF2-40B4-BE49-F238E27FC236}">
                    <a16:creationId xmlns:a16="http://schemas.microsoft.com/office/drawing/2014/main" id="{468E22AA-3130-47A0-AFDC-1FDE8B3F718B}"/>
                  </a:ext>
                </a:extLst>
              </p:cNvPr>
              <p:cNvSpPr/>
              <p:nvPr/>
            </p:nvSpPr>
            <p:spPr>
              <a:xfrm>
                <a:off x="2808971" y="1381339"/>
                <a:ext cx="1216225" cy="1224554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2A36F98-85B5-4B8C-8A7C-ED4D9052FFDB}"/>
              </a:ext>
            </a:extLst>
          </p:cNvPr>
          <p:cNvSpPr txBox="1"/>
          <p:nvPr/>
        </p:nvSpPr>
        <p:spPr>
          <a:xfrm>
            <a:off x="3095889" y="15485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8764476C-6F97-4CEB-A470-B7A956715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46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A4C59DE6-0407-47FD-972F-C64A94CD8D4A}"/>
              </a:ext>
            </a:extLst>
          </p:cNvPr>
          <p:cNvGrpSpPr/>
          <p:nvPr/>
        </p:nvGrpSpPr>
        <p:grpSpPr>
          <a:xfrm>
            <a:off x="1494238" y="1414717"/>
            <a:ext cx="4351694" cy="1224554"/>
            <a:chOff x="1521636" y="1433059"/>
            <a:chExt cx="4351694" cy="1224554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4860963" y="156378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8</a:t>
              </a:r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C494D894-74B9-4A8C-A18C-F4084ED992DF}"/>
                </a:ext>
              </a:extLst>
            </p:cNvPr>
            <p:cNvSpPr txBox="1"/>
            <p:nvPr/>
          </p:nvSpPr>
          <p:spPr>
            <a:xfrm>
              <a:off x="5299134" y="156378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5</a:t>
              </a:r>
            </a:p>
          </p:txBody>
        </p:sp>
        <p:grpSp>
          <p:nvGrpSpPr>
            <p:cNvPr id="44" name="Skupina 43">
              <a:extLst>
                <a:ext uri="{FF2B5EF4-FFF2-40B4-BE49-F238E27FC236}">
                  <a16:creationId xmlns:a16="http://schemas.microsoft.com/office/drawing/2014/main" id="{07D77BF5-2E82-4CBD-AAEC-B91761C8D8D1}"/>
                </a:ext>
              </a:extLst>
            </p:cNvPr>
            <p:cNvGrpSpPr/>
            <p:nvPr/>
          </p:nvGrpSpPr>
          <p:grpSpPr>
            <a:xfrm>
              <a:off x="1521636" y="1433059"/>
              <a:ext cx="3302507" cy="1224554"/>
              <a:chOff x="1521636" y="1433059"/>
              <a:chExt cx="3302507" cy="1224554"/>
            </a:xfrm>
          </p:grpSpPr>
          <p:sp>
            <p:nvSpPr>
              <p:cNvPr id="11" name="TextovéPole 10">
                <a:extLst>
                  <a:ext uri="{FF2B5EF4-FFF2-40B4-BE49-F238E27FC236}">
                    <a16:creationId xmlns:a16="http://schemas.microsoft.com/office/drawing/2014/main" id="{07DC16F5-23FB-4DDB-9189-22B563E33BA4}"/>
                  </a:ext>
                </a:extLst>
              </p:cNvPr>
              <p:cNvSpPr txBox="1"/>
              <p:nvPr/>
            </p:nvSpPr>
            <p:spPr>
              <a:xfrm>
                <a:off x="1521636" y="1563786"/>
                <a:ext cx="3302507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6000" dirty="0"/>
                  <a:t>80 +        =</a:t>
                </a:r>
              </a:p>
            </p:txBody>
          </p:sp>
          <p:sp>
            <p:nvSpPr>
              <p:cNvPr id="2" name="Ovál 1">
                <a:extLst>
                  <a:ext uri="{FF2B5EF4-FFF2-40B4-BE49-F238E27FC236}">
                    <a16:creationId xmlns:a16="http://schemas.microsoft.com/office/drawing/2014/main" id="{468E22AA-3130-47A0-AFDC-1FDE8B3F718B}"/>
                  </a:ext>
                </a:extLst>
              </p:cNvPr>
              <p:cNvSpPr/>
              <p:nvPr/>
            </p:nvSpPr>
            <p:spPr>
              <a:xfrm>
                <a:off x="2988769" y="1433059"/>
                <a:ext cx="1216225" cy="1224554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2A36F98-85B5-4B8C-8A7C-ED4D9052FFDB}"/>
              </a:ext>
            </a:extLst>
          </p:cNvPr>
          <p:cNvSpPr txBox="1"/>
          <p:nvPr/>
        </p:nvSpPr>
        <p:spPr>
          <a:xfrm>
            <a:off x="3095889" y="1548562"/>
            <a:ext cx="7489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 5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0DFFF18E-8C26-4BFD-93E4-5D9765B261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62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A4C59DE6-0407-47FD-972F-C64A94CD8D4A}"/>
              </a:ext>
            </a:extLst>
          </p:cNvPr>
          <p:cNvGrpSpPr/>
          <p:nvPr/>
        </p:nvGrpSpPr>
        <p:grpSpPr>
          <a:xfrm>
            <a:off x="1494238" y="1405610"/>
            <a:ext cx="4433408" cy="1224554"/>
            <a:chOff x="1521636" y="1423952"/>
            <a:chExt cx="4433408" cy="1224554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4860963" y="156378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5</a:t>
              </a:r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C494D894-74B9-4A8C-A18C-F4084ED992DF}"/>
                </a:ext>
              </a:extLst>
            </p:cNvPr>
            <p:cNvSpPr txBox="1"/>
            <p:nvPr/>
          </p:nvSpPr>
          <p:spPr>
            <a:xfrm>
              <a:off x="5380848" y="1563786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4</a:t>
              </a:r>
            </a:p>
          </p:txBody>
        </p:sp>
        <p:grpSp>
          <p:nvGrpSpPr>
            <p:cNvPr id="44" name="Skupina 43">
              <a:extLst>
                <a:ext uri="{FF2B5EF4-FFF2-40B4-BE49-F238E27FC236}">
                  <a16:creationId xmlns:a16="http://schemas.microsoft.com/office/drawing/2014/main" id="{07D77BF5-2E82-4CBD-AAEC-B91761C8D8D1}"/>
                </a:ext>
              </a:extLst>
            </p:cNvPr>
            <p:cNvGrpSpPr/>
            <p:nvPr/>
          </p:nvGrpSpPr>
          <p:grpSpPr>
            <a:xfrm>
              <a:off x="1521636" y="1423952"/>
              <a:ext cx="3155031" cy="1224554"/>
              <a:chOff x="1521636" y="1423952"/>
              <a:chExt cx="3155031" cy="1224554"/>
            </a:xfrm>
          </p:grpSpPr>
          <p:sp>
            <p:nvSpPr>
              <p:cNvPr id="11" name="TextovéPole 10">
                <a:extLst>
                  <a:ext uri="{FF2B5EF4-FFF2-40B4-BE49-F238E27FC236}">
                    <a16:creationId xmlns:a16="http://schemas.microsoft.com/office/drawing/2014/main" id="{07DC16F5-23FB-4DDB-9189-22B563E33BA4}"/>
                  </a:ext>
                </a:extLst>
              </p:cNvPr>
              <p:cNvSpPr txBox="1"/>
              <p:nvPr/>
            </p:nvSpPr>
            <p:spPr>
              <a:xfrm>
                <a:off x="1521636" y="1563786"/>
                <a:ext cx="315503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6000" dirty="0"/>
                  <a:t>59 -        =</a:t>
                </a:r>
              </a:p>
            </p:txBody>
          </p:sp>
          <p:sp>
            <p:nvSpPr>
              <p:cNvPr id="2" name="Ovál 1">
                <a:extLst>
                  <a:ext uri="{FF2B5EF4-FFF2-40B4-BE49-F238E27FC236}">
                    <a16:creationId xmlns:a16="http://schemas.microsoft.com/office/drawing/2014/main" id="{468E22AA-3130-47A0-AFDC-1FDE8B3F718B}"/>
                  </a:ext>
                </a:extLst>
              </p:cNvPr>
              <p:cNvSpPr/>
              <p:nvPr/>
            </p:nvSpPr>
            <p:spPr>
              <a:xfrm>
                <a:off x="2849830" y="1423952"/>
                <a:ext cx="1216225" cy="1224554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2A36F98-85B5-4B8C-8A7C-ED4D9052FFDB}"/>
              </a:ext>
            </a:extLst>
          </p:cNvPr>
          <p:cNvSpPr txBox="1"/>
          <p:nvPr/>
        </p:nvSpPr>
        <p:spPr>
          <a:xfrm>
            <a:off x="3095889" y="15485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F76BE345-1E29-413A-9DB0-D63815ABBA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95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A4C59DE6-0407-47FD-972F-C64A94CD8D4A}"/>
              </a:ext>
            </a:extLst>
          </p:cNvPr>
          <p:cNvGrpSpPr/>
          <p:nvPr/>
        </p:nvGrpSpPr>
        <p:grpSpPr>
          <a:xfrm>
            <a:off x="1494238" y="1365557"/>
            <a:ext cx="4433408" cy="1224554"/>
            <a:chOff x="1521636" y="1383899"/>
            <a:chExt cx="4433408" cy="1224554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4860963" y="1563787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9</a:t>
              </a:r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C494D894-74B9-4A8C-A18C-F4084ED992DF}"/>
                </a:ext>
              </a:extLst>
            </p:cNvPr>
            <p:cNvSpPr txBox="1"/>
            <p:nvPr/>
          </p:nvSpPr>
          <p:spPr>
            <a:xfrm>
              <a:off x="5380848" y="1563786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5</a:t>
              </a:r>
            </a:p>
          </p:txBody>
        </p:sp>
        <p:grpSp>
          <p:nvGrpSpPr>
            <p:cNvPr id="44" name="Skupina 43">
              <a:extLst>
                <a:ext uri="{FF2B5EF4-FFF2-40B4-BE49-F238E27FC236}">
                  <a16:creationId xmlns:a16="http://schemas.microsoft.com/office/drawing/2014/main" id="{07D77BF5-2E82-4CBD-AAEC-B91761C8D8D1}"/>
                </a:ext>
              </a:extLst>
            </p:cNvPr>
            <p:cNvGrpSpPr/>
            <p:nvPr/>
          </p:nvGrpSpPr>
          <p:grpSpPr>
            <a:xfrm>
              <a:off x="1521636" y="1383899"/>
              <a:ext cx="3155031" cy="1224554"/>
              <a:chOff x="1521636" y="1383899"/>
              <a:chExt cx="3155031" cy="1224554"/>
            </a:xfrm>
          </p:grpSpPr>
          <p:sp>
            <p:nvSpPr>
              <p:cNvPr id="11" name="TextovéPole 10">
                <a:extLst>
                  <a:ext uri="{FF2B5EF4-FFF2-40B4-BE49-F238E27FC236}">
                    <a16:creationId xmlns:a16="http://schemas.microsoft.com/office/drawing/2014/main" id="{07DC16F5-23FB-4DDB-9189-22B563E33BA4}"/>
                  </a:ext>
                </a:extLst>
              </p:cNvPr>
              <p:cNvSpPr txBox="1"/>
              <p:nvPr/>
            </p:nvSpPr>
            <p:spPr>
              <a:xfrm>
                <a:off x="1521636" y="1563786"/>
                <a:ext cx="3155031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6000" dirty="0"/>
                  <a:t>98 -        =</a:t>
                </a:r>
              </a:p>
            </p:txBody>
          </p:sp>
          <p:sp>
            <p:nvSpPr>
              <p:cNvPr id="2" name="Ovál 1">
                <a:extLst>
                  <a:ext uri="{FF2B5EF4-FFF2-40B4-BE49-F238E27FC236}">
                    <a16:creationId xmlns:a16="http://schemas.microsoft.com/office/drawing/2014/main" id="{468E22AA-3130-47A0-AFDC-1FDE8B3F718B}"/>
                  </a:ext>
                </a:extLst>
              </p:cNvPr>
              <p:cNvSpPr/>
              <p:nvPr/>
            </p:nvSpPr>
            <p:spPr>
              <a:xfrm>
                <a:off x="2955109" y="1383899"/>
                <a:ext cx="1216225" cy="1224554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2A36F98-85B5-4B8C-8A7C-ED4D9052FFDB}"/>
              </a:ext>
            </a:extLst>
          </p:cNvPr>
          <p:cNvSpPr txBox="1"/>
          <p:nvPr/>
        </p:nvSpPr>
        <p:spPr>
          <a:xfrm>
            <a:off x="3095889" y="1548562"/>
            <a:ext cx="7489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 3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97134730-D7C6-45F7-BB4D-14DDC90716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474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F0B1C4FC-1D8A-4CC2-87EA-3E831587E680}"/>
              </a:ext>
            </a:extLst>
          </p:cNvPr>
          <p:cNvGrpSpPr/>
          <p:nvPr/>
        </p:nvGrpSpPr>
        <p:grpSpPr>
          <a:xfrm>
            <a:off x="1245127" y="1496595"/>
            <a:ext cx="4405370" cy="1224554"/>
            <a:chOff x="1245127" y="1496595"/>
            <a:chExt cx="4405370" cy="1224554"/>
          </a:xfrm>
        </p:grpSpPr>
        <p:sp>
          <p:nvSpPr>
            <p:cNvPr id="2" name="Ovál 1">
              <a:extLst>
                <a:ext uri="{FF2B5EF4-FFF2-40B4-BE49-F238E27FC236}">
                  <a16:creationId xmlns:a16="http://schemas.microsoft.com/office/drawing/2014/main" id="{468E22AA-3130-47A0-AFDC-1FDE8B3F718B}"/>
                </a:ext>
              </a:extLst>
            </p:cNvPr>
            <p:cNvSpPr/>
            <p:nvPr/>
          </p:nvSpPr>
          <p:spPr>
            <a:xfrm>
              <a:off x="1245127" y="1496595"/>
              <a:ext cx="1216225" cy="122455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617294" y="1601040"/>
              <a:ext cx="303320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+ 23 = 28</a:t>
              </a:r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DBD7DE7-4DBF-4FDE-83A8-3262544B476D}"/>
              </a:ext>
            </a:extLst>
          </p:cNvPr>
          <p:cNvSpPr txBox="1"/>
          <p:nvPr/>
        </p:nvSpPr>
        <p:spPr>
          <a:xfrm>
            <a:off x="1594876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9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F0B1C4FC-1D8A-4CC2-87EA-3E831587E680}"/>
              </a:ext>
            </a:extLst>
          </p:cNvPr>
          <p:cNvGrpSpPr/>
          <p:nvPr/>
        </p:nvGrpSpPr>
        <p:grpSpPr>
          <a:xfrm>
            <a:off x="1245127" y="1496595"/>
            <a:ext cx="3478834" cy="1224554"/>
            <a:chOff x="1245127" y="1496595"/>
            <a:chExt cx="3478834" cy="1224554"/>
          </a:xfrm>
        </p:grpSpPr>
        <p:sp>
          <p:nvSpPr>
            <p:cNvPr id="2" name="Ovál 1">
              <a:extLst>
                <a:ext uri="{FF2B5EF4-FFF2-40B4-BE49-F238E27FC236}">
                  <a16:creationId xmlns:a16="http://schemas.microsoft.com/office/drawing/2014/main" id="{468E22AA-3130-47A0-AFDC-1FDE8B3F718B}"/>
                </a:ext>
              </a:extLst>
            </p:cNvPr>
            <p:cNvSpPr/>
            <p:nvPr/>
          </p:nvSpPr>
          <p:spPr>
            <a:xfrm>
              <a:off x="1245127" y="1496595"/>
              <a:ext cx="1216225" cy="122455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617294" y="1601040"/>
              <a:ext cx="210666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- 4 = 0</a:t>
              </a:r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DBD7DE7-4DBF-4FDE-83A8-3262544B476D}"/>
              </a:ext>
            </a:extLst>
          </p:cNvPr>
          <p:cNvSpPr txBox="1"/>
          <p:nvPr/>
        </p:nvSpPr>
        <p:spPr>
          <a:xfrm>
            <a:off x="1594876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3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F0B1C4FC-1D8A-4CC2-87EA-3E831587E680}"/>
              </a:ext>
            </a:extLst>
          </p:cNvPr>
          <p:cNvGrpSpPr/>
          <p:nvPr/>
        </p:nvGrpSpPr>
        <p:grpSpPr>
          <a:xfrm>
            <a:off x="1245127" y="1496595"/>
            <a:ext cx="4015839" cy="1224554"/>
            <a:chOff x="1245127" y="1496595"/>
            <a:chExt cx="4015839" cy="1224554"/>
          </a:xfrm>
        </p:grpSpPr>
        <p:sp>
          <p:nvSpPr>
            <p:cNvPr id="2" name="Ovál 1">
              <a:extLst>
                <a:ext uri="{FF2B5EF4-FFF2-40B4-BE49-F238E27FC236}">
                  <a16:creationId xmlns:a16="http://schemas.microsoft.com/office/drawing/2014/main" id="{468E22AA-3130-47A0-AFDC-1FDE8B3F718B}"/>
                </a:ext>
              </a:extLst>
            </p:cNvPr>
            <p:cNvSpPr/>
            <p:nvPr/>
          </p:nvSpPr>
          <p:spPr>
            <a:xfrm>
              <a:off x="1245127" y="1496595"/>
              <a:ext cx="1216225" cy="122455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617294" y="1601040"/>
              <a:ext cx="264367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+ 6 = 89</a:t>
              </a:r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DBD7DE7-4DBF-4FDE-83A8-3262544B476D}"/>
              </a:ext>
            </a:extLst>
          </p:cNvPr>
          <p:cNvSpPr txBox="1"/>
          <p:nvPr/>
        </p:nvSpPr>
        <p:spPr>
          <a:xfrm>
            <a:off x="1378687" y="156330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8E44395D-674F-4C9F-88F1-E5A69C2EC9CA}"/>
              </a:ext>
            </a:extLst>
          </p:cNvPr>
          <p:cNvSpPr txBox="1"/>
          <p:nvPr/>
        </p:nvSpPr>
        <p:spPr>
          <a:xfrm>
            <a:off x="1814640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19300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0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73085"/>
            <a:ext cx="3797747" cy="1051702"/>
            <a:chOff x="1378687" y="1563303"/>
            <a:chExt cx="3797747" cy="1051702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52303" y="159934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+ 8 – 5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3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814640" y="1591104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2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18338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73085"/>
            <a:ext cx="3797747" cy="1051702"/>
            <a:chOff x="1378687" y="1563303"/>
            <a:chExt cx="3797747" cy="1051702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52303" y="159934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- 3 + 5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7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814640" y="1591104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6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09187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73085"/>
            <a:ext cx="3797747" cy="1051702"/>
            <a:chOff x="1378687" y="1563303"/>
            <a:chExt cx="3797747" cy="1051702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52303" y="159934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- 3 - 4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6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814640" y="1591104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8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8082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73085"/>
            <a:ext cx="3797747" cy="1051702"/>
            <a:chOff x="1378687" y="1563303"/>
            <a:chExt cx="3797747" cy="1051702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52303" y="159934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+ 8 - 7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4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814640" y="1591104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1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69170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73085"/>
            <a:ext cx="3797747" cy="1051702"/>
            <a:chOff x="1378687" y="1563303"/>
            <a:chExt cx="3797747" cy="1051702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52303" y="159934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- 3 + 6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8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814640" y="1591104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6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89001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73084"/>
            <a:ext cx="3829136" cy="1043465"/>
            <a:chOff x="1378687" y="1563302"/>
            <a:chExt cx="3829136" cy="1043465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83692" y="156330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- 5 - 4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5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814640" y="1591104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5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45099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5650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882212" y="383543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785800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35932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284329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175666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446160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543554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689388" y="38436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1952883" y="38271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1249530" y="314793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cxnSp>
        <p:nvCxnSpPr>
          <p:cNvPr id="47" name="Přímá spojnice 46">
            <a:extLst>
              <a:ext uri="{FF2B5EF4-FFF2-40B4-BE49-F238E27FC236}">
                <a16:creationId xmlns:a16="http://schemas.microsoft.com/office/drawing/2014/main" id="{5BC7F029-9AAC-4E25-AF47-BFFCE260644C}"/>
              </a:ext>
            </a:extLst>
          </p:cNvPr>
          <p:cNvCxnSpPr/>
          <p:nvPr/>
        </p:nvCxnSpPr>
        <p:spPr>
          <a:xfrm>
            <a:off x="855723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D0065B1-3FE8-4E7A-B3EA-9290677BD0B5}"/>
              </a:ext>
            </a:extLst>
          </p:cNvPr>
          <p:cNvCxnSpPr/>
          <p:nvPr/>
        </p:nvCxnSpPr>
        <p:spPr>
          <a:xfrm>
            <a:off x="874152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8DAACFEE-EACE-451F-B121-43E806F93CDE}"/>
              </a:ext>
            </a:extLst>
          </p:cNvPr>
          <p:cNvCxnSpPr/>
          <p:nvPr/>
        </p:nvCxnSpPr>
        <p:spPr>
          <a:xfrm>
            <a:off x="8904563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DDE9ED58-7FBD-4AC5-ACEB-5AF95ED1573A}"/>
              </a:ext>
            </a:extLst>
          </p:cNvPr>
          <p:cNvCxnSpPr/>
          <p:nvPr/>
        </p:nvCxnSpPr>
        <p:spPr>
          <a:xfrm>
            <a:off x="9067595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6A048CA9-7D14-43B4-88A8-95C6C8774E27}"/>
              </a:ext>
            </a:extLst>
          </p:cNvPr>
          <p:cNvCxnSpPr/>
          <p:nvPr/>
        </p:nvCxnSpPr>
        <p:spPr>
          <a:xfrm>
            <a:off x="92306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89A48ED9-4763-4D94-A090-80BE3BEC4D57}"/>
              </a:ext>
            </a:extLst>
          </p:cNvPr>
          <p:cNvCxnSpPr/>
          <p:nvPr/>
        </p:nvCxnSpPr>
        <p:spPr>
          <a:xfrm>
            <a:off x="93830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33B3C025-6216-44E3-8418-7CF1F9E5BD97}"/>
              </a:ext>
            </a:extLst>
          </p:cNvPr>
          <p:cNvCxnSpPr/>
          <p:nvPr/>
        </p:nvCxnSpPr>
        <p:spPr>
          <a:xfrm>
            <a:off x="95354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>
            <a:extLst>
              <a:ext uri="{FF2B5EF4-FFF2-40B4-BE49-F238E27FC236}">
                <a16:creationId xmlns:a16="http://schemas.microsoft.com/office/drawing/2014/main" id="{8576C571-A83A-4478-97F3-3E74A93C94F6}"/>
              </a:ext>
            </a:extLst>
          </p:cNvPr>
          <p:cNvCxnSpPr/>
          <p:nvPr/>
        </p:nvCxnSpPr>
        <p:spPr>
          <a:xfrm>
            <a:off x="969137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DF2C883-68B2-4D7C-8FBE-67F3FF85D4C1}"/>
              </a:ext>
            </a:extLst>
          </p:cNvPr>
          <p:cNvCxnSpPr/>
          <p:nvPr/>
        </p:nvCxnSpPr>
        <p:spPr>
          <a:xfrm>
            <a:off x="9840228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>
            <a:extLst>
              <a:ext uri="{FF2B5EF4-FFF2-40B4-BE49-F238E27FC236}">
                <a16:creationId xmlns:a16="http://schemas.microsoft.com/office/drawing/2014/main" id="{9F586FFD-E6A5-4AFE-B165-D0B6207FAFD9}"/>
              </a:ext>
            </a:extLst>
          </p:cNvPr>
          <p:cNvCxnSpPr/>
          <p:nvPr/>
        </p:nvCxnSpPr>
        <p:spPr>
          <a:xfrm>
            <a:off x="9992627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622AA116-4A59-4EF6-87F8-6804B8FCEEB4}"/>
              </a:ext>
            </a:extLst>
          </p:cNvPr>
          <p:cNvCxnSpPr/>
          <p:nvPr/>
        </p:nvCxnSpPr>
        <p:spPr>
          <a:xfrm>
            <a:off x="10155660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>
            <a:extLst>
              <a:ext uri="{FF2B5EF4-FFF2-40B4-BE49-F238E27FC236}">
                <a16:creationId xmlns:a16="http://schemas.microsoft.com/office/drawing/2014/main" id="{A4C6BD17-CEA3-46EA-854B-A6CE7B7201AE}"/>
              </a:ext>
            </a:extLst>
          </p:cNvPr>
          <p:cNvCxnSpPr/>
          <p:nvPr/>
        </p:nvCxnSpPr>
        <p:spPr>
          <a:xfrm>
            <a:off x="102974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>
            <a:extLst>
              <a:ext uri="{FF2B5EF4-FFF2-40B4-BE49-F238E27FC236}">
                <a16:creationId xmlns:a16="http://schemas.microsoft.com/office/drawing/2014/main" id="{8859C384-146A-4F0A-A4C3-67D6DC828C02}"/>
              </a:ext>
            </a:extLst>
          </p:cNvPr>
          <p:cNvCxnSpPr/>
          <p:nvPr/>
        </p:nvCxnSpPr>
        <p:spPr>
          <a:xfrm>
            <a:off x="104710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>
            <a:extLst>
              <a:ext uri="{FF2B5EF4-FFF2-40B4-BE49-F238E27FC236}">
                <a16:creationId xmlns:a16="http://schemas.microsoft.com/office/drawing/2014/main" id="{CC329844-4A2B-4D76-ABFF-FB133005ACFA}"/>
              </a:ext>
            </a:extLst>
          </p:cNvPr>
          <p:cNvCxnSpPr/>
          <p:nvPr/>
        </p:nvCxnSpPr>
        <p:spPr>
          <a:xfrm>
            <a:off x="10623492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249F54F7-3952-4910-BC9C-6AF594C6DC7F}"/>
              </a:ext>
            </a:extLst>
          </p:cNvPr>
          <p:cNvCxnSpPr/>
          <p:nvPr/>
        </p:nvCxnSpPr>
        <p:spPr>
          <a:xfrm>
            <a:off x="10786526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6EB5D7DD-BD91-49D7-8E8A-B75A337A6F95}"/>
              </a:ext>
            </a:extLst>
          </p:cNvPr>
          <p:cNvCxnSpPr/>
          <p:nvPr/>
        </p:nvCxnSpPr>
        <p:spPr>
          <a:xfrm>
            <a:off x="10942469" y="2098936"/>
            <a:ext cx="0" cy="40403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4" name="Řečová bublina: obdélníkový bublinový popisek se zakulacenými rohy 63">
            <a:extLst>
              <a:ext uri="{FF2B5EF4-FFF2-40B4-BE49-F238E27FC236}">
                <a16:creationId xmlns:a16="http://schemas.microsoft.com/office/drawing/2014/main" id="{EA3A4AC6-E722-44EC-887E-A5B4C49BB0C9}"/>
              </a:ext>
            </a:extLst>
          </p:cNvPr>
          <p:cNvSpPr/>
          <p:nvPr/>
        </p:nvSpPr>
        <p:spPr>
          <a:xfrm rot="10800000">
            <a:off x="8263064" y="2836127"/>
            <a:ext cx="478465" cy="612648"/>
          </a:xfrm>
          <a:prstGeom prst="wedgeRoundRectCallout">
            <a:avLst>
              <a:gd name="adj1" fmla="val -5717"/>
              <a:gd name="adj2" fmla="val 10241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0</a:t>
            </a:r>
          </a:p>
        </p:txBody>
      </p: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7FD1C7B-D08A-447D-945F-6D7153C6D193}"/>
              </a:ext>
            </a:extLst>
          </p:cNvPr>
          <p:cNvGrpSpPr/>
          <p:nvPr/>
        </p:nvGrpSpPr>
        <p:grpSpPr>
          <a:xfrm>
            <a:off x="9108350" y="2721149"/>
            <a:ext cx="478465" cy="712032"/>
            <a:chOff x="1536404" y="2966337"/>
            <a:chExt cx="478465" cy="712032"/>
          </a:xfrm>
        </p:grpSpPr>
        <p:sp>
          <p:nvSpPr>
            <p:cNvPr id="66" name="Řečová bublina: obdélníkový bublinový popisek se zakulacenými rohy 65">
              <a:extLst>
                <a:ext uri="{FF2B5EF4-FFF2-40B4-BE49-F238E27FC236}">
                  <a16:creationId xmlns:a16="http://schemas.microsoft.com/office/drawing/2014/main" id="{1E42D80D-7FDA-433E-9DD0-0043F68B1EED}"/>
                </a:ext>
              </a:extLst>
            </p:cNvPr>
            <p:cNvSpPr/>
            <p:nvPr/>
          </p:nvSpPr>
          <p:spPr>
            <a:xfrm rot="10800000">
              <a:off x="1536404" y="3065721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5400" dirty="0">
                <a:solidFill>
                  <a:srgbClr val="FF0000"/>
                </a:solidFill>
              </a:endParaRP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7CCC5E55-22BB-44FC-B1C0-A698B82AF690}"/>
                </a:ext>
              </a:extLst>
            </p:cNvPr>
            <p:cNvSpPr txBox="1"/>
            <p:nvPr/>
          </p:nvSpPr>
          <p:spPr>
            <a:xfrm>
              <a:off x="1553460" y="296633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5</a:t>
              </a:r>
            </a:p>
          </p:txBody>
        </p:sp>
      </p:grpSp>
      <p:grpSp>
        <p:nvGrpSpPr>
          <p:cNvPr id="68" name="Skupina 67">
            <a:extLst>
              <a:ext uri="{FF2B5EF4-FFF2-40B4-BE49-F238E27FC236}">
                <a16:creationId xmlns:a16="http://schemas.microsoft.com/office/drawing/2014/main" id="{3672B6F7-4A7D-44FA-9D81-A17DEFA6A722}"/>
              </a:ext>
            </a:extLst>
          </p:cNvPr>
          <p:cNvGrpSpPr/>
          <p:nvPr/>
        </p:nvGrpSpPr>
        <p:grpSpPr>
          <a:xfrm>
            <a:off x="9748079" y="2721149"/>
            <a:ext cx="704039" cy="707886"/>
            <a:chOff x="1693601" y="2849526"/>
            <a:chExt cx="704039" cy="707886"/>
          </a:xfrm>
        </p:grpSpPr>
        <p:sp>
          <p:nvSpPr>
            <p:cNvPr id="69" name="Řečová bublina: obdélníkový bublinový popisek se zakulacenými rohy 68">
              <a:extLst>
                <a:ext uri="{FF2B5EF4-FFF2-40B4-BE49-F238E27FC236}">
                  <a16:creationId xmlns:a16="http://schemas.microsoft.com/office/drawing/2014/main" id="{2C39DBED-0BBC-475F-820F-36F8689CA5A5}"/>
                </a:ext>
              </a:extLst>
            </p:cNvPr>
            <p:cNvSpPr/>
            <p:nvPr/>
          </p:nvSpPr>
          <p:spPr>
            <a:xfrm rot="10800000">
              <a:off x="1841203" y="2927498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59803E0D-5C8F-4664-9046-1B871E1F900D}"/>
                </a:ext>
              </a:extLst>
            </p:cNvPr>
            <p:cNvSpPr txBox="1"/>
            <p:nvPr/>
          </p:nvSpPr>
          <p:spPr>
            <a:xfrm>
              <a:off x="1693601" y="284952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10</a:t>
              </a:r>
            </a:p>
          </p:txBody>
        </p: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7611F1B6-766D-434E-8D46-851C49C01520}"/>
              </a:ext>
            </a:extLst>
          </p:cNvPr>
          <p:cNvGrpSpPr/>
          <p:nvPr/>
        </p:nvGrpSpPr>
        <p:grpSpPr>
          <a:xfrm>
            <a:off x="10590449" y="2788508"/>
            <a:ext cx="704039" cy="707886"/>
            <a:chOff x="2373458" y="2317878"/>
            <a:chExt cx="704039" cy="707886"/>
          </a:xfrm>
        </p:grpSpPr>
        <p:sp>
          <p:nvSpPr>
            <p:cNvPr id="72" name="Řečová bublina: obdélníkový bublinový popisek se zakulacenými rohy 71">
              <a:extLst>
                <a:ext uri="{FF2B5EF4-FFF2-40B4-BE49-F238E27FC236}">
                  <a16:creationId xmlns:a16="http://schemas.microsoft.com/office/drawing/2014/main" id="{325E1558-9FAB-482E-91E1-0FB9AB8A13C3}"/>
                </a:ext>
              </a:extLst>
            </p:cNvPr>
            <p:cNvSpPr/>
            <p:nvPr/>
          </p:nvSpPr>
          <p:spPr>
            <a:xfrm rot="10800000">
              <a:off x="2486246" y="2365497"/>
              <a:ext cx="478465" cy="612648"/>
            </a:xfrm>
            <a:prstGeom prst="wedgeRoundRectCallout">
              <a:avLst>
                <a:gd name="adj1" fmla="val -5717"/>
                <a:gd name="adj2" fmla="val 102417"/>
                <a:gd name="adj3" fmla="val 16667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B95ACEA0-A8AE-4F37-BBB8-184B1F1A91C8}"/>
                </a:ext>
              </a:extLst>
            </p:cNvPr>
            <p:cNvSpPr txBox="1"/>
            <p:nvPr/>
          </p:nvSpPr>
          <p:spPr>
            <a:xfrm>
              <a:off x="2373458" y="231787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15</a:t>
              </a:r>
            </a:p>
          </p:txBody>
        </p:sp>
      </p:grpSp>
      <p:pic>
        <p:nvPicPr>
          <p:cNvPr id="74" name="Obrázek 73" descr="Obsah obrázku kreslení&#10;&#10;Popis byl vytvořen automaticky">
            <a:extLst>
              <a:ext uri="{FF2B5EF4-FFF2-40B4-BE49-F238E27FC236}">
                <a16:creationId xmlns:a16="http://schemas.microsoft.com/office/drawing/2014/main" id="{BD70B854-9C84-42A0-8E97-8BB26A98D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666" y="314793"/>
            <a:ext cx="1998180" cy="2895914"/>
          </a:xfrm>
          <a:prstGeom prst="rect">
            <a:avLst/>
          </a:prstGeom>
        </p:spPr>
      </p:pic>
      <p:grpSp>
        <p:nvGrpSpPr>
          <p:cNvPr id="10" name="Skupina 9">
            <a:extLst>
              <a:ext uri="{FF2B5EF4-FFF2-40B4-BE49-F238E27FC236}">
                <a16:creationId xmlns:a16="http://schemas.microsoft.com/office/drawing/2014/main" id="{2431EDB6-3F38-427B-9514-A03641E32F1C}"/>
              </a:ext>
            </a:extLst>
          </p:cNvPr>
          <p:cNvGrpSpPr/>
          <p:nvPr/>
        </p:nvGrpSpPr>
        <p:grpSpPr>
          <a:xfrm>
            <a:off x="897900" y="1565341"/>
            <a:ext cx="3829136" cy="1023407"/>
            <a:chOff x="1378687" y="1555559"/>
            <a:chExt cx="3829136" cy="1023407"/>
          </a:xfrm>
        </p:grpSpPr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E7C6282F-90E3-4558-B2B8-A13B51161E05}"/>
                </a:ext>
              </a:extLst>
            </p:cNvPr>
            <p:cNvSpPr txBox="1"/>
            <p:nvPr/>
          </p:nvSpPr>
          <p:spPr>
            <a:xfrm>
              <a:off x="2383692" y="1563302"/>
              <a:ext cx="28241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- 5 - 4 =          </a:t>
              </a:r>
            </a:p>
          </p:txBody>
        </p:sp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ADBD7DE7-4DBF-4FDE-83A8-3262544B476D}"/>
                </a:ext>
              </a:extLst>
            </p:cNvPr>
            <p:cNvSpPr txBox="1"/>
            <p:nvPr/>
          </p:nvSpPr>
          <p:spPr>
            <a:xfrm>
              <a:off x="1378687" y="1563303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1</a:t>
              </a:r>
            </a:p>
          </p:txBody>
        </p:sp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8E44395D-674F-4C9F-88F1-E5A69C2EC9CA}"/>
                </a:ext>
              </a:extLst>
            </p:cNvPr>
            <p:cNvSpPr txBox="1"/>
            <p:nvPr/>
          </p:nvSpPr>
          <p:spPr>
            <a:xfrm>
              <a:off x="1786363" y="1555559"/>
              <a:ext cx="32810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9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4CA9329-CB00-427B-BAAB-969BE2A1AE4E}"/>
              </a:ext>
            </a:extLst>
          </p:cNvPr>
          <p:cNvSpPr txBox="1"/>
          <p:nvPr/>
        </p:nvSpPr>
        <p:spPr>
          <a:xfrm>
            <a:off x="4590292" y="160088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CF023AC-EE26-4D2B-BD56-990FA240FD72}"/>
              </a:ext>
            </a:extLst>
          </p:cNvPr>
          <p:cNvSpPr txBox="1"/>
          <p:nvPr/>
        </p:nvSpPr>
        <p:spPr>
          <a:xfrm>
            <a:off x="5055832" y="15911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31568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1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0957FFE8-DAC0-4B67-B2E6-6407EED9D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532" y="583008"/>
            <a:ext cx="3434986" cy="4984097"/>
          </a:xfrm>
          <a:prstGeom prst="rect">
            <a:avLst/>
          </a:prstGeom>
        </p:spPr>
      </p:pic>
      <p:pic>
        <p:nvPicPr>
          <p:cNvPr id="5" name="Obrázek 4" descr="Obsah obrázku stůl, dort, hrníček, vsedě&#10;&#10;Popis byl vytvořen automaticky">
            <a:extLst>
              <a:ext uri="{FF2B5EF4-FFF2-40B4-BE49-F238E27FC236}">
                <a16:creationId xmlns:a16="http://schemas.microsoft.com/office/drawing/2014/main" id="{6645DFEC-9D5F-4396-8EFF-487369EEBD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0121" y="149848"/>
            <a:ext cx="2206354" cy="2849074"/>
          </a:xfrm>
          <a:prstGeom prst="rect">
            <a:avLst/>
          </a:prstGeom>
        </p:spPr>
      </p:pic>
      <p:pic>
        <p:nvPicPr>
          <p:cNvPr id="7" name="Obrázek 6" descr="Obsah obrázku jídlo, kreslení&#10;&#10;Popis byl vytvořen automaticky">
            <a:extLst>
              <a:ext uri="{FF2B5EF4-FFF2-40B4-BE49-F238E27FC236}">
                <a16:creationId xmlns:a16="http://schemas.microsoft.com/office/drawing/2014/main" id="{13A5A1C9-A4F0-4AC5-99BD-EB852B7629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6979" y="3532531"/>
            <a:ext cx="3357419" cy="3357419"/>
          </a:xfrm>
          <a:prstGeom prst="rect">
            <a:avLst/>
          </a:prstGeom>
        </p:spPr>
      </p:pic>
      <p:pic>
        <p:nvPicPr>
          <p:cNvPr id="9" name="Obrázek 8" descr="Obsah obrázku světlo, jídlo, počítač&#10;&#10;Popis byl vytvořen automaticky">
            <a:extLst>
              <a:ext uri="{FF2B5EF4-FFF2-40B4-BE49-F238E27FC236}">
                <a16:creationId xmlns:a16="http://schemas.microsoft.com/office/drawing/2014/main" id="{D74F201D-D77C-4199-A70F-C7E483FDC1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482" y="4540989"/>
            <a:ext cx="3102911" cy="2179302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4AC11F7C-1A7B-43F4-B2FC-322B3C57F87B}"/>
              </a:ext>
            </a:extLst>
          </p:cNvPr>
          <p:cNvSpPr txBox="1"/>
          <p:nvPr/>
        </p:nvSpPr>
        <p:spPr>
          <a:xfrm>
            <a:off x="10153518" y="5630640"/>
            <a:ext cx="12562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12 kč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F2AC37B-8964-41F2-9A7A-C168A63B8346}"/>
              </a:ext>
            </a:extLst>
          </p:cNvPr>
          <p:cNvSpPr txBox="1"/>
          <p:nvPr/>
        </p:nvSpPr>
        <p:spPr>
          <a:xfrm>
            <a:off x="7681414" y="3075057"/>
            <a:ext cx="9965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 kč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8C13542-9E19-4B20-8B85-30D3CFFAE28D}"/>
              </a:ext>
            </a:extLst>
          </p:cNvPr>
          <p:cNvSpPr txBox="1"/>
          <p:nvPr/>
        </p:nvSpPr>
        <p:spPr>
          <a:xfrm>
            <a:off x="6416298" y="5984583"/>
            <a:ext cx="12562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13 kč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D91D887-E8AD-4D70-B94D-9EAF68302C0F}"/>
              </a:ext>
            </a:extLst>
          </p:cNvPr>
          <p:cNvSpPr txBox="1"/>
          <p:nvPr/>
        </p:nvSpPr>
        <p:spPr>
          <a:xfrm>
            <a:off x="643908" y="5630640"/>
            <a:ext cx="12562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40 kč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05392CBA-5B23-4888-A444-A8B1390C17B5}"/>
              </a:ext>
            </a:extLst>
          </p:cNvPr>
          <p:cNvSpPr txBox="1"/>
          <p:nvPr/>
        </p:nvSpPr>
        <p:spPr>
          <a:xfrm>
            <a:off x="461866" y="646543"/>
            <a:ext cx="657923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Maminka nakoupila v samoobsluze tyto potraviny.</a:t>
            </a:r>
          </a:p>
          <a:p>
            <a:pPr marL="457200" indent="-457200">
              <a:buAutoNum type="alphaLcParenR"/>
            </a:pPr>
            <a:r>
              <a:rPr lang="cs-CZ" sz="2400" dirty="0">
                <a:solidFill>
                  <a:srgbClr val="FF0000"/>
                </a:solidFill>
              </a:rPr>
              <a:t>Kolik korun stál nákup? </a:t>
            </a:r>
            <a:r>
              <a:rPr lang="cs-CZ" sz="2400" dirty="0"/>
              <a:t>Vyber kliknutím správný</a:t>
            </a:r>
          </a:p>
          <a:p>
            <a:r>
              <a:rPr lang="cs-CZ" sz="2400" dirty="0"/>
              <a:t>       výsledek. Ten se zabarví zeleně.</a:t>
            </a:r>
          </a:p>
          <a:p>
            <a:pPr marL="457200" indent="-457200">
              <a:buAutoNum type="alphaLcParenR"/>
            </a:pPr>
            <a:endParaRPr lang="cs-CZ" sz="2400" dirty="0"/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E11814A3-61C9-45B8-9B16-2D3311B57EF1}"/>
              </a:ext>
            </a:extLst>
          </p:cNvPr>
          <p:cNvSpPr txBox="1"/>
          <p:nvPr/>
        </p:nvSpPr>
        <p:spPr>
          <a:xfrm>
            <a:off x="611117" y="1962872"/>
            <a:ext cx="82663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73 kč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ABD4D40B-10F7-44B5-B6C6-06245B1BF3C1}"/>
              </a:ext>
            </a:extLst>
          </p:cNvPr>
          <p:cNvSpPr txBox="1"/>
          <p:nvPr/>
        </p:nvSpPr>
        <p:spPr>
          <a:xfrm>
            <a:off x="2853851" y="1973101"/>
            <a:ext cx="82663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72 kč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3BBD451A-33A2-4BA2-B062-14956F4F85A1}"/>
              </a:ext>
            </a:extLst>
          </p:cNvPr>
          <p:cNvSpPr txBox="1"/>
          <p:nvPr/>
        </p:nvSpPr>
        <p:spPr>
          <a:xfrm>
            <a:off x="5394988" y="1962871"/>
            <a:ext cx="82663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70 kč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31AAA5DB-666A-4232-9183-B761B88D6840}"/>
              </a:ext>
            </a:extLst>
          </p:cNvPr>
          <p:cNvSpPr txBox="1"/>
          <p:nvPr/>
        </p:nvSpPr>
        <p:spPr>
          <a:xfrm>
            <a:off x="461866" y="2613392"/>
            <a:ext cx="2986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b) Stačila jí stokoruna?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A37D844C-2691-477F-8D8C-8C5F080957DC}"/>
              </a:ext>
            </a:extLst>
          </p:cNvPr>
          <p:cNvSpPr/>
          <p:nvPr/>
        </p:nvSpPr>
        <p:spPr>
          <a:xfrm rot="20384863">
            <a:off x="3632702" y="2648612"/>
            <a:ext cx="100134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1OO kč</a:t>
            </a:r>
          </a:p>
        </p:txBody>
      </p:sp>
      <p:pic>
        <p:nvPicPr>
          <p:cNvPr id="20" name="Obrázek 19" descr="Obsah obrázku hodiny, kreslení&#10;&#10;Popis byl vytvořen automaticky">
            <a:extLst>
              <a:ext uri="{FF2B5EF4-FFF2-40B4-BE49-F238E27FC236}">
                <a16:creationId xmlns:a16="http://schemas.microsoft.com/office/drawing/2014/main" id="{898A9F32-22B3-4F40-898A-DAC3765710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5094" y="2690848"/>
            <a:ext cx="1507880" cy="1266619"/>
          </a:xfrm>
          <a:prstGeom prst="rect">
            <a:avLst/>
          </a:prstGeom>
        </p:spPr>
      </p:pic>
      <p:sp>
        <p:nvSpPr>
          <p:cNvPr id="22" name="TextovéPole 21">
            <a:extLst>
              <a:ext uri="{FF2B5EF4-FFF2-40B4-BE49-F238E27FC236}">
                <a16:creationId xmlns:a16="http://schemas.microsoft.com/office/drawing/2014/main" id="{84B12C8D-7C3A-46C7-987D-11EC7D13F4A9}"/>
              </a:ext>
            </a:extLst>
          </p:cNvPr>
          <p:cNvSpPr txBox="1"/>
          <p:nvPr/>
        </p:nvSpPr>
        <p:spPr>
          <a:xfrm>
            <a:off x="5560546" y="2690848"/>
            <a:ext cx="6559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0C4FCEDE-A7DD-415F-AF7E-35FFEA13247F}"/>
              </a:ext>
            </a:extLst>
          </p:cNvPr>
          <p:cNvSpPr txBox="1"/>
          <p:nvPr/>
        </p:nvSpPr>
        <p:spPr>
          <a:xfrm>
            <a:off x="6415390" y="2690847"/>
            <a:ext cx="6945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ne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829A189-C4D7-4730-B9DF-DBBE2000D755}"/>
              </a:ext>
            </a:extLst>
          </p:cNvPr>
          <p:cNvSpPr txBox="1"/>
          <p:nvPr/>
        </p:nvSpPr>
        <p:spPr>
          <a:xfrm>
            <a:off x="428336" y="3900698"/>
            <a:ext cx="2943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c) </a:t>
            </a:r>
            <a:r>
              <a:rPr lang="cs-CZ" sz="2400" dirty="0">
                <a:solidFill>
                  <a:srgbClr val="FF0000"/>
                </a:solidFill>
              </a:rPr>
              <a:t>Kolik korun jí zbylo?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75FA04CA-A295-4973-879F-D697DB910460}"/>
              </a:ext>
            </a:extLst>
          </p:cNvPr>
          <p:cNvSpPr txBox="1"/>
          <p:nvPr/>
        </p:nvSpPr>
        <p:spPr>
          <a:xfrm>
            <a:off x="3990217" y="3957467"/>
            <a:ext cx="82663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20 kč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132F665D-8C78-430A-9D87-17FB4A4BDE69}"/>
              </a:ext>
            </a:extLst>
          </p:cNvPr>
          <p:cNvSpPr txBox="1"/>
          <p:nvPr/>
        </p:nvSpPr>
        <p:spPr>
          <a:xfrm>
            <a:off x="5141393" y="3962521"/>
            <a:ext cx="82663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28 kč</a:t>
            </a:r>
          </a:p>
        </p:txBody>
      </p:sp>
    </p:spTree>
    <p:extLst>
      <p:ext uri="{BB962C8B-B14F-4D97-AF65-F5344CB8AC3E}">
        <p14:creationId xmlns:p14="http://schemas.microsoft.com/office/powerpoint/2010/main" val="186741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vlak, stopa, budova, vsedě&#10;&#10;Popis byl vytvořen automaticky">
            <a:extLst>
              <a:ext uri="{FF2B5EF4-FFF2-40B4-BE49-F238E27FC236}">
                <a16:creationId xmlns:a16="http://schemas.microsoft.com/office/drawing/2014/main" id="{4B186160-1D98-4707-B994-38132A9E90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5A04BE56-0634-4905-89B4-32E10A8D1968}"/>
              </a:ext>
            </a:extLst>
          </p:cNvPr>
          <p:cNvSpPr txBox="1"/>
          <p:nvPr/>
        </p:nvSpPr>
        <p:spPr>
          <a:xfrm>
            <a:off x="162581" y="108488"/>
            <a:ext cx="120063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Babička bydlí ve  vesnici vzdálené 20 km. Adam za ní jel 9 km vlakem, 7 km autobusem a zbytek</a:t>
            </a:r>
          </a:p>
          <a:p>
            <a:r>
              <a:rPr lang="cs-CZ" sz="2400" dirty="0"/>
              <a:t>cesty šel pěšky. </a:t>
            </a:r>
            <a:r>
              <a:rPr lang="cs-CZ" sz="2400" dirty="0">
                <a:solidFill>
                  <a:srgbClr val="FF0000"/>
                </a:solidFill>
              </a:rPr>
              <a:t>Kolik km šel pěšky?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1B438F3-9A0F-49DC-90F4-2A5211B65F40}"/>
              </a:ext>
            </a:extLst>
          </p:cNvPr>
          <p:cNvSpPr txBox="1"/>
          <p:nvPr/>
        </p:nvSpPr>
        <p:spPr>
          <a:xfrm>
            <a:off x="5145437" y="523986"/>
            <a:ext cx="79380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6 km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68B1ED75-1A61-4DC2-8771-B7C04C9B0425}"/>
              </a:ext>
            </a:extLst>
          </p:cNvPr>
          <p:cNvSpPr txBox="1"/>
          <p:nvPr/>
        </p:nvSpPr>
        <p:spPr>
          <a:xfrm>
            <a:off x="7142135" y="530661"/>
            <a:ext cx="79380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4 km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4E8B0EC-621F-4B74-BB59-8E44695C5318}"/>
              </a:ext>
            </a:extLst>
          </p:cNvPr>
          <p:cNvSpPr txBox="1"/>
          <p:nvPr/>
        </p:nvSpPr>
        <p:spPr>
          <a:xfrm>
            <a:off x="9355810" y="528078"/>
            <a:ext cx="79380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5 km</a:t>
            </a:r>
          </a:p>
        </p:txBody>
      </p:sp>
      <p:pic>
        <p:nvPicPr>
          <p:cNvPr id="11" name="Obrázek 10" descr="Obsah obrázku košile, podepsat&#10;&#10;Popis byl vytvořen automaticky">
            <a:extLst>
              <a:ext uri="{FF2B5EF4-FFF2-40B4-BE49-F238E27FC236}">
                <a16:creationId xmlns:a16="http://schemas.microsoft.com/office/drawing/2014/main" id="{195ECB57-353B-491E-A16D-3553EA6B62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080" y="3690256"/>
            <a:ext cx="702683" cy="1786305"/>
          </a:xfrm>
          <a:prstGeom prst="rect">
            <a:avLst/>
          </a:prstGeom>
        </p:spPr>
      </p:pic>
      <p:sp>
        <p:nvSpPr>
          <p:cNvPr id="12" name="TextovéPole 11">
            <a:extLst>
              <a:ext uri="{FF2B5EF4-FFF2-40B4-BE49-F238E27FC236}">
                <a16:creationId xmlns:a16="http://schemas.microsoft.com/office/drawing/2014/main" id="{D231E39F-5E69-4CBB-A7A7-4961B32C9E9D}"/>
              </a:ext>
            </a:extLst>
          </p:cNvPr>
          <p:cNvSpPr txBox="1"/>
          <p:nvPr/>
        </p:nvSpPr>
        <p:spPr>
          <a:xfrm>
            <a:off x="5036949" y="1047973"/>
            <a:ext cx="5539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 kilometrů jel dopravními  prostředky?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F16B46A-9C46-4D27-AD12-8D2FA92A07DF}"/>
              </a:ext>
            </a:extLst>
          </p:cNvPr>
          <p:cNvSpPr txBox="1"/>
          <p:nvPr/>
        </p:nvSpPr>
        <p:spPr>
          <a:xfrm>
            <a:off x="5542340" y="1658319"/>
            <a:ext cx="94929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16 km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D88DC3C-7E49-49C8-87A5-D4C193EC6E6B}"/>
              </a:ext>
            </a:extLst>
          </p:cNvPr>
          <p:cNvSpPr txBox="1"/>
          <p:nvPr/>
        </p:nvSpPr>
        <p:spPr>
          <a:xfrm>
            <a:off x="7315200" y="1658319"/>
            <a:ext cx="94929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15 km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78B6762E-4A34-4A38-9FD5-5D49E13AE082}"/>
              </a:ext>
            </a:extLst>
          </p:cNvPr>
          <p:cNvSpPr txBox="1"/>
          <p:nvPr/>
        </p:nvSpPr>
        <p:spPr>
          <a:xfrm>
            <a:off x="9066508" y="1658319"/>
            <a:ext cx="94929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14 km</a:t>
            </a:r>
          </a:p>
        </p:txBody>
      </p:sp>
    </p:spTree>
    <p:extLst>
      <p:ext uri="{BB962C8B-B14F-4D97-AF65-F5344CB8AC3E}">
        <p14:creationId xmlns:p14="http://schemas.microsoft.com/office/powerpoint/2010/main" val="191941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vál 32">
            <a:extLst>
              <a:ext uri="{FF2B5EF4-FFF2-40B4-BE49-F238E27FC236}">
                <a16:creationId xmlns:a16="http://schemas.microsoft.com/office/drawing/2014/main" id="{D82BA3FD-254B-440A-8D90-FF96612D9E0B}"/>
              </a:ext>
            </a:extLst>
          </p:cNvPr>
          <p:cNvSpPr/>
          <p:nvPr/>
        </p:nvSpPr>
        <p:spPr>
          <a:xfrm>
            <a:off x="7519531" y="4218384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>
            <a:extLst>
              <a:ext uri="{FF2B5EF4-FFF2-40B4-BE49-F238E27FC236}">
                <a16:creationId xmlns:a16="http://schemas.microsoft.com/office/drawing/2014/main" id="{9D438658-A6FF-47CB-A591-0703AD1FE1A4}"/>
              </a:ext>
            </a:extLst>
          </p:cNvPr>
          <p:cNvSpPr/>
          <p:nvPr/>
        </p:nvSpPr>
        <p:spPr>
          <a:xfrm>
            <a:off x="6803788" y="4183250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>
            <a:extLst>
              <a:ext uri="{FF2B5EF4-FFF2-40B4-BE49-F238E27FC236}">
                <a16:creationId xmlns:a16="http://schemas.microsoft.com/office/drawing/2014/main" id="{A67F0E36-4D39-4F61-9B08-E74266FE1009}"/>
              </a:ext>
            </a:extLst>
          </p:cNvPr>
          <p:cNvSpPr/>
          <p:nvPr/>
        </p:nvSpPr>
        <p:spPr>
          <a:xfrm>
            <a:off x="6103782" y="4169038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>
            <a:extLst>
              <a:ext uri="{FF2B5EF4-FFF2-40B4-BE49-F238E27FC236}">
                <a16:creationId xmlns:a16="http://schemas.microsoft.com/office/drawing/2014/main" id="{6D7985E8-7F5F-40BF-83DE-62534322D67F}"/>
              </a:ext>
            </a:extLst>
          </p:cNvPr>
          <p:cNvSpPr/>
          <p:nvPr/>
        </p:nvSpPr>
        <p:spPr>
          <a:xfrm>
            <a:off x="5389472" y="4211881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>
            <a:extLst>
              <a:ext uri="{FF2B5EF4-FFF2-40B4-BE49-F238E27FC236}">
                <a16:creationId xmlns:a16="http://schemas.microsoft.com/office/drawing/2014/main" id="{7147C809-BF69-4449-805E-4A3DD881262D}"/>
              </a:ext>
            </a:extLst>
          </p:cNvPr>
          <p:cNvSpPr/>
          <p:nvPr/>
        </p:nvSpPr>
        <p:spPr>
          <a:xfrm>
            <a:off x="4689681" y="4206629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>
            <a:extLst>
              <a:ext uri="{FF2B5EF4-FFF2-40B4-BE49-F238E27FC236}">
                <a16:creationId xmlns:a16="http://schemas.microsoft.com/office/drawing/2014/main" id="{60440CFD-5244-48E6-A81B-BE936629A654}"/>
              </a:ext>
            </a:extLst>
          </p:cNvPr>
          <p:cNvSpPr/>
          <p:nvPr/>
        </p:nvSpPr>
        <p:spPr>
          <a:xfrm>
            <a:off x="3972919" y="4206629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>
            <a:extLst>
              <a:ext uri="{FF2B5EF4-FFF2-40B4-BE49-F238E27FC236}">
                <a16:creationId xmlns:a16="http://schemas.microsoft.com/office/drawing/2014/main" id="{FC8E5C5F-E4C2-409C-B99E-0D7339037BCB}"/>
              </a:ext>
            </a:extLst>
          </p:cNvPr>
          <p:cNvSpPr/>
          <p:nvPr/>
        </p:nvSpPr>
        <p:spPr>
          <a:xfrm>
            <a:off x="3211797" y="4172918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>
            <a:extLst>
              <a:ext uri="{FF2B5EF4-FFF2-40B4-BE49-F238E27FC236}">
                <a16:creationId xmlns:a16="http://schemas.microsoft.com/office/drawing/2014/main" id="{FF331851-958B-4379-AA19-4479DEEE4D6A}"/>
              </a:ext>
            </a:extLst>
          </p:cNvPr>
          <p:cNvSpPr/>
          <p:nvPr/>
        </p:nvSpPr>
        <p:spPr>
          <a:xfrm>
            <a:off x="2513003" y="4169041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>
            <a:extLst>
              <a:ext uri="{FF2B5EF4-FFF2-40B4-BE49-F238E27FC236}">
                <a16:creationId xmlns:a16="http://schemas.microsoft.com/office/drawing/2014/main" id="{D5EE4F9F-A517-4F7C-A1D1-6933611492AD}"/>
              </a:ext>
            </a:extLst>
          </p:cNvPr>
          <p:cNvSpPr/>
          <p:nvPr/>
        </p:nvSpPr>
        <p:spPr>
          <a:xfrm>
            <a:off x="1796048" y="4169042"/>
            <a:ext cx="687058" cy="69387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F2F450D-1273-4498-9A38-2E5D76EAAF55}"/>
              </a:ext>
            </a:extLst>
          </p:cNvPr>
          <p:cNvSpPr txBox="1"/>
          <p:nvPr/>
        </p:nvSpPr>
        <p:spPr>
          <a:xfrm>
            <a:off x="867905" y="526942"/>
            <a:ext cx="10368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Lucka má týden jarních prázdnin. Už byla 2 dny u babičky, 3 dny na horách a 1 den</a:t>
            </a:r>
          </a:p>
          <a:p>
            <a:r>
              <a:rPr lang="cs-CZ" sz="2400" dirty="0"/>
              <a:t>u dědy.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Kolik dní už uběhlo z prázdnin?  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0BCBC46-F15B-45D0-914E-2D2C8239EF3E}"/>
              </a:ext>
            </a:extLst>
          </p:cNvPr>
          <p:cNvSpPr txBox="1"/>
          <p:nvPr/>
        </p:nvSpPr>
        <p:spPr>
          <a:xfrm>
            <a:off x="5594888" y="1332853"/>
            <a:ext cx="88868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6 dní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0CCDA42F-F6D1-4143-B10E-EDA2A879CEEB}"/>
              </a:ext>
            </a:extLst>
          </p:cNvPr>
          <p:cNvSpPr txBox="1"/>
          <p:nvPr/>
        </p:nvSpPr>
        <p:spPr>
          <a:xfrm>
            <a:off x="7452101" y="1332852"/>
            <a:ext cx="10166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 5 dní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C352BC23-C3BF-4792-91AD-853ACA38DA72}"/>
              </a:ext>
            </a:extLst>
          </p:cNvPr>
          <p:cNvSpPr txBox="1"/>
          <p:nvPr/>
        </p:nvSpPr>
        <p:spPr>
          <a:xfrm>
            <a:off x="9306215" y="1332852"/>
            <a:ext cx="10166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  7 dní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F9EEF679-1ED3-4CA7-B716-0E9819502C54}"/>
              </a:ext>
            </a:extLst>
          </p:cNvPr>
          <p:cNvSpPr txBox="1"/>
          <p:nvPr/>
        </p:nvSpPr>
        <p:spPr>
          <a:xfrm>
            <a:off x="867905" y="2169762"/>
            <a:ext cx="3526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 dní prázdnin jí zbývá?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E98061A3-8B5E-4C78-83B2-9D7EB582E7C7}"/>
              </a:ext>
            </a:extLst>
          </p:cNvPr>
          <p:cNvSpPr txBox="1"/>
          <p:nvPr/>
        </p:nvSpPr>
        <p:spPr>
          <a:xfrm>
            <a:off x="5594888" y="2400594"/>
            <a:ext cx="86664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2 dny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823757D8-E111-4B62-8729-918A91BB00B5}"/>
              </a:ext>
            </a:extLst>
          </p:cNvPr>
          <p:cNvSpPr txBox="1"/>
          <p:nvPr/>
        </p:nvSpPr>
        <p:spPr>
          <a:xfrm>
            <a:off x="7452101" y="2400593"/>
            <a:ext cx="88678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 den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8EA0E187-5DE4-4C8B-804E-392C99FA07A5}"/>
              </a:ext>
            </a:extLst>
          </p:cNvPr>
          <p:cNvSpPr txBox="1"/>
          <p:nvPr/>
        </p:nvSpPr>
        <p:spPr>
          <a:xfrm>
            <a:off x="9261562" y="2400594"/>
            <a:ext cx="145302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žádný den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8005D217-9680-476B-BA73-6452B2E6DEC2}"/>
              </a:ext>
            </a:extLst>
          </p:cNvPr>
          <p:cNvSpPr txBox="1"/>
          <p:nvPr/>
        </p:nvSpPr>
        <p:spPr>
          <a:xfrm>
            <a:off x="700756" y="3118529"/>
            <a:ext cx="10806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Doplň do tabulky správné výsledky. </a:t>
            </a:r>
            <a:r>
              <a:rPr lang="cs-CZ" sz="2400" dirty="0"/>
              <a:t>Postupně doplňte správné výsledky kliknutím na</a:t>
            </a:r>
          </a:p>
          <a:p>
            <a:r>
              <a:rPr lang="cs-CZ" sz="2400" dirty="0"/>
              <a:t>červená kolečka.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15EB03B1-6FC0-4F6A-91A4-4658E2155479}"/>
              </a:ext>
            </a:extLst>
          </p:cNvPr>
          <p:cNvSpPr txBox="1"/>
          <p:nvPr/>
        </p:nvSpPr>
        <p:spPr>
          <a:xfrm>
            <a:off x="1403142" y="3908528"/>
            <a:ext cx="69567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  <a:p>
            <a:r>
              <a:rPr lang="cs-CZ" sz="2400" dirty="0"/>
              <a:t>      + 9      - 4     -8      +  6     - 10    + 5     -2      + 3     -7</a:t>
            </a:r>
          </a:p>
        </p:txBody>
      </p: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D147CA3E-215B-4F3A-BCC0-599DA26412E0}"/>
              </a:ext>
            </a:extLst>
          </p:cNvPr>
          <p:cNvCxnSpPr>
            <a:cxnSpLocks/>
          </p:cNvCxnSpPr>
          <p:nvPr/>
        </p:nvCxnSpPr>
        <p:spPr>
          <a:xfrm>
            <a:off x="955729" y="4153284"/>
            <a:ext cx="7266122" cy="284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F59AE786-652A-43BB-8568-D3337A8A2BD2}"/>
              </a:ext>
            </a:extLst>
          </p:cNvPr>
          <p:cNvCxnSpPr>
            <a:cxnSpLocks/>
          </p:cNvCxnSpPr>
          <p:nvPr/>
        </p:nvCxnSpPr>
        <p:spPr>
          <a:xfrm>
            <a:off x="997057" y="5592305"/>
            <a:ext cx="72247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54293160-DC35-4EEE-BC1F-FA9E2F07480A}"/>
              </a:ext>
            </a:extLst>
          </p:cNvPr>
          <p:cNvCxnSpPr/>
          <p:nvPr/>
        </p:nvCxnSpPr>
        <p:spPr>
          <a:xfrm>
            <a:off x="955729" y="4169044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3E5F498C-8BC1-4DF0-B0BE-AF570E7910CD}"/>
              </a:ext>
            </a:extLst>
          </p:cNvPr>
          <p:cNvCxnSpPr/>
          <p:nvPr/>
        </p:nvCxnSpPr>
        <p:spPr>
          <a:xfrm>
            <a:off x="1805552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A1E10CE4-F98E-41E1-A542-AF513FDDA271}"/>
              </a:ext>
            </a:extLst>
          </p:cNvPr>
          <p:cNvCxnSpPr/>
          <p:nvPr/>
        </p:nvCxnSpPr>
        <p:spPr>
          <a:xfrm>
            <a:off x="2487478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6EE2D34D-46F2-4F2C-A137-A7CD96D22C8A}"/>
              </a:ext>
            </a:extLst>
          </p:cNvPr>
          <p:cNvCxnSpPr/>
          <p:nvPr/>
        </p:nvCxnSpPr>
        <p:spPr>
          <a:xfrm>
            <a:off x="3219999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CC8442CE-00E3-42E7-8B8F-4DA21D1BCA3D}"/>
              </a:ext>
            </a:extLst>
          </p:cNvPr>
          <p:cNvCxnSpPr/>
          <p:nvPr/>
        </p:nvCxnSpPr>
        <p:spPr>
          <a:xfrm>
            <a:off x="3944318" y="4197458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84517EFA-B581-4843-A7DC-E68EC1DFF6B0}"/>
              </a:ext>
            </a:extLst>
          </p:cNvPr>
          <p:cNvCxnSpPr/>
          <p:nvPr/>
        </p:nvCxnSpPr>
        <p:spPr>
          <a:xfrm>
            <a:off x="4639556" y="4169044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B7D34C86-5556-49AA-B8B2-5B29234F0D39}"/>
              </a:ext>
            </a:extLst>
          </p:cNvPr>
          <p:cNvCxnSpPr/>
          <p:nvPr/>
        </p:nvCxnSpPr>
        <p:spPr>
          <a:xfrm>
            <a:off x="5492018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824EB09-51F3-494A-994D-2A39746ECD68}"/>
              </a:ext>
            </a:extLst>
          </p:cNvPr>
          <p:cNvCxnSpPr/>
          <p:nvPr/>
        </p:nvCxnSpPr>
        <p:spPr>
          <a:xfrm>
            <a:off x="6096000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EA8F44B2-4DC4-4B9F-B3B5-D0BF342D4D87}"/>
              </a:ext>
            </a:extLst>
          </p:cNvPr>
          <p:cNvCxnSpPr/>
          <p:nvPr/>
        </p:nvCxnSpPr>
        <p:spPr>
          <a:xfrm>
            <a:off x="6796007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5CE1A7E0-CCE0-43D7-A74A-1398B36A7428}"/>
              </a:ext>
            </a:extLst>
          </p:cNvPr>
          <p:cNvCxnSpPr/>
          <p:nvPr/>
        </p:nvCxnSpPr>
        <p:spPr>
          <a:xfrm>
            <a:off x="7570922" y="4197457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E7A12D0F-9250-4F9F-A87E-0D5C41FBCB27}"/>
              </a:ext>
            </a:extLst>
          </p:cNvPr>
          <p:cNvCxnSpPr/>
          <p:nvPr/>
        </p:nvCxnSpPr>
        <p:spPr>
          <a:xfrm>
            <a:off x="8206589" y="4181696"/>
            <a:ext cx="0" cy="1394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1C255A9D-CAB8-4A35-B948-C61CC116DC55}"/>
              </a:ext>
            </a:extLst>
          </p:cNvPr>
          <p:cNvCxnSpPr>
            <a:cxnSpLocks/>
          </p:cNvCxnSpPr>
          <p:nvPr/>
        </p:nvCxnSpPr>
        <p:spPr>
          <a:xfrm flipV="1">
            <a:off x="1790290" y="4928022"/>
            <a:ext cx="6416299" cy="103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72096E89-6143-43A1-B353-6F366244617C}"/>
              </a:ext>
            </a:extLst>
          </p:cNvPr>
          <p:cNvSpPr txBox="1"/>
          <p:nvPr/>
        </p:nvSpPr>
        <p:spPr>
          <a:xfrm>
            <a:off x="1155318" y="466404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43</a:t>
            </a:r>
          </a:p>
        </p:txBody>
      </p:sp>
      <p:sp>
        <p:nvSpPr>
          <p:cNvPr id="42" name="Ovál 41">
            <a:extLst>
              <a:ext uri="{FF2B5EF4-FFF2-40B4-BE49-F238E27FC236}">
                <a16:creationId xmlns:a16="http://schemas.microsoft.com/office/drawing/2014/main" id="{25E7DA02-8D06-4A5D-AFC9-256A18010AF7}"/>
              </a:ext>
            </a:extLst>
          </p:cNvPr>
          <p:cNvSpPr/>
          <p:nvPr/>
        </p:nvSpPr>
        <p:spPr>
          <a:xfrm>
            <a:off x="10253114" y="5920243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36</a:t>
            </a:r>
          </a:p>
        </p:txBody>
      </p:sp>
      <p:sp>
        <p:nvSpPr>
          <p:cNvPr id="43" name="Ovál 42">
            <a:extLst>
              <a:ext uri="{FF2B5EF4-FFF2-40B4-BE49-F238E27FC236}">
                <a16:creationId xmlns:a16="http://schemas.microsoft.com/office/drawing/2014/main" id="{DCB88AD4-1130-40FA-8073-DBFA252E3382}"/>
              </a:ext>
            </a:extLst>
          </p:cNvPr>
          <p:cNvSpPr/>
          <p:nvPr/>
        </p:nvSpPr>
        <p:spPr>
          <a:xfrm>
            <a:off x="7976331" y="6030132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46</a:t>
            </a:r>
          </a:p>
        </p:txBody>
      </p:sp>
      <p:sp>
        <p:nvSpPr>
          <p:cNvPr id="44" name="Ovál 43">
            <a:extLst>
              <a:ext uri="{FF2B5EF4-FFF2-40B4-BE49-F238E27FC236}">
                <a16:creationId xmlns:a16="http://schemas.microsoft.com/office/drawing/2014/main" id="{517F1A92-D5A3-4943-94E6-1D6AA2834CCA}"/>
              </a:ext>
            </a:extLst>
          </p:cNvPr>
          <p:cNvSpPr/>
          <p:nvPr/>
        </p:nvSpPr>
        <p:spPr>
          <a:xfrm>
            <a:off x="3412813" y="5920243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41</a:t>
            </a:r>
          </a:p>
        </p:txBody>
      </p:sp>
      <p:sp>
        <p:nvSpPr>
          <p:cNvPr id="45" name="Ovál 44">
            <a:extLst>
              <a:ext uri="{FF2B5EF4-FFF2-40B4-BE49-F238E27FC236}">
                <a16:creationId xmlns:a16="http://schemas.microsoft.com/office/drawing/2014/main" id="{F389BB15-3F75-4FE8-B062-560C5022F9C8}"/>
              </a:ext>
            </a:extLst>
          </p:cNvPr>
          <p:cNvSpPr/>
          <p:nvPr/>
        </p:nvSpPr>
        <p:spPr>
          <a:xfrm>
            <a:off x="6483570" y="6075271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48</a:t>
            </a:r>
          </a:p>
        </p:txBody>
      </p:sp>
      <p:sp>
        <p:nvSpPr>
          <p:cNvPr id="46" name="Ovál 45">
            <a:extLst>
              <a:ext uri="{FF2B5EF4-FFF2-40B4-BE49-F238E27FC236}">
                <a16:creationId xmlns:a16="http://schemas.microsoft.com/office/drawing/2014/main" id="{F7FB27A1-A858-44F5-9DF0-EEAAFB505F19}"/>
              </a:ext>
            </a:extLst>
          </p:cNvPr>
          <p:cNvSpPr/>
          <p:nvPr/>
        </p:nvSpPr>
        <p:spPr>
          <a:xfrm>
            <a:off x="4766916" y="5792973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33</a:t>
            </a:r>
          </a:p>
        </p:txBody>
      </p:sp>
      <p:sp>
        <p:nvSpPr>
          <p:cNvPr id="47" name="Ovál 46">
            <a:extLst>
              <a:ext uri="{FF2B5EF4-FFF2-40B4-BE49-F238E27FC236}">
                <a16:creationId xmlns:a16="http://schemas.microsoft.com/office/drawing/2014/main" id="{614D51CD-A523-42F1-BDC5-54A20E6484C4}"/>
              </a:ext>
            </a:extLst>
          </p:cNvPr>
          <p:cNvSpPr/>
          <p:nvPr/>
        </p:nvSpPr>
        <p:spPr>
          <a:xfrm>
            <a:off x="2120555" y="5792973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49</a:t>
            </a:r>
          </a:p>
        </p:txBody>
      </p:sp>
      <p:sp>
        <p:nvSpPr>
          <p:cNvPr id="48" name="Ovál 47">
            <a:extLst>
              <a:ext uri="{FF2B5EF4-FFF2-40B4-BE49-F238E27FC236}">
                <a16:creationId xmlns:a16="http://schemas.microsoft.com/office/drawing/2014/main" id="{4F68D2D7-CA14-44DB-9444-06BF36B6745B}"/>
              </a:ext>
            </a:extLst>
          </p:cNvPr>
          <p:cNvSpPr/>
          <p:nvPr/>
        </p:nvSpPr>
        <p:spPr>
          <a:xfrm>
            <a:off x="11036682" y="5044390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35</a:t>
            </a:r>
          </a:p>
        </p:txBody>
      </p:sp>
      <p:sp>
        <p:nvSpPr>
          <p:cNvPr id="49" name="Ovál 48">
            <a:extLst>
              <a:ext uri="{FF2B5EF4-FFF2-40B4-BE49-F238E27FC236}">
                <a16:creationId xmlns:a16="http://schemas.microsoft.com/office/drawing/2014/main" id="{72670AB5-D4AD-4583-982E-102DFE701671}"/>
              </a:ext>
            </a:extLst>
          </p:cNvPr>
          <p:cNvSpPr/>
          <p:nvPr/>
        </p:nvSpPr>
        <p:spPr>
          <a:xfrm>
            <a:off x="430216" y="5733870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39</a:t>
            </a:r>
          </a:p>
        </p:txBody>
      </p:sp>
      <p:sp>
        <p:nvSpPr>
          <p:cNvPr id="50" name="Ovál 49">
            <a:extLst>
              <a:ext uri="{FF2B5EF4-FFF2-40B4-BE49-F238E27FC236}">
                <a16:creationId xmlns:a16="http://schemas.microsoft.com/office/drawing/2014/main" id="{5EBAFBD7-4F44-429C-9E14-25B3CFA02D6E}"/>
              </a:ext>
            </a:extLst>
          </p:cNvPr>
          <p:cNvSpPr/>
          <p:nvPr/>
        </p:nvSpPr>
        <p:spPr>
          <a:xfrm>
            <a:off x="8899011" y="5620125"/>
            <a:ext cx="725102" cy="68280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52</a:t>
            </a:r>
          </a:p>
        </p:txBody>
      </p:sp>
    </p:spTree>
    <p:extLst>
      <p:ext uri="{BB962C8B-B14F-4D97-AF65-F5344CB8AC3E}">
        <p14:creationId xmlns:p14="http://schemas.microsoft.com/office/powerpoint/2010/main" val="248070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2.96296E-6 L -0.58568 -0.10208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84" y="-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3.7037E-7 L 0.16849 -0.1136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24" y="-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-0.64506 -0.012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53" y="-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0.14778 -0.12662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83" y="-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44444E-6 L -0.00481 -0.13009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" y="-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L -0.08633 -0.17107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23" y="-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2.96296E-6 L 0.22031 -0.1451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16" y="-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-0.09257 -0.16158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35" y="-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22786 -0.14143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93" y="-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kreslení&#10;&#10;Popis byl vytvořen automaticky">
            <a:extLst>
              <a:ext uri="{FF2B5EF4-FFF2-40B4-BE49-F238E27FC236}">
                <a16:creationId xmlns:a16="http://schemas.microsoft.com/office/drawing/2014/main" id="{542508C6-4509-463C-808B-F3989E4E8D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406" y="568084"/>
            <a:ext cx="2755086" cy="99183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E152287D-4C2C-436D-B63C-1431BCC7664F}"/>
              </a:ext>
            </a:extLst>
          </p:cNvPr>
          <p:cNvSpPr txBox="1"/>
          <p:nvPr/>
        </p:nvSpPr>
        <p:spPr>
          <a:xfrm>
            <a:off x="3600028" y="643445"/>
            <a:ext cx="49919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 autobusu nastoupilo 45 cestujících.</a:t>
            </a:r>
          </a:p>
        </p:txBody>
      </p:sp>
      <p:pic>
        <p:nvPicPr>
          <p:cNvPr id="6" name="Obrázek 5" descr="Obsah obrázku budova, vsedě, tmavé, světlo&#10;&#10;Popis byl vytvořen automaticky">
            <a:extLst>
              <a:ext uri="{FF2B5EF4-FFF2-40B4-BE49-F238E27FC236}">
                <a16:creationId xmlns:a16="http://schemas.microsoft.com/office/drawing/2014/main" id="{E88399E5-4119-4816-BB2F-B6A986261A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39" y="1925663"/>
            <a:ext cx="1352113" cy="2105635"/>
          </a:xfrm>
          <a:prstGeom prst="rect">
            <a:avLst/>
          </a:prstGeom>
        </p:spPr>
      </p:pic>
      <p:pic>
        <p:nvPicPr>
          <p:cNvPr id="8" name="Obrázek 7" descr="Obsah obrázku stůl, pracovní stůl&#10;&#10;Popis byl vytvořen automaticky">
            <a:extLst>
              <a:ext uri="{FF2B5EF4-FFF2-40B4-BE49-F238E27FC236}">
                <a16:creationId xmlns:a16="http://schemas.microsoft.com/office/drawing/2014/main" id="{B4E706DB-33C4-4971-894F-21F935DEA3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2284" y="1559915"/>
            <a:ext cx="4352427" cy="2785555"/>
          </a:xfrm>
          <a:prstGeom prst="rect">
            <a:avLst/>
          </a:prstGeom>
        </p:spPr>
      </p:pic>
      <p:pic>
        <p:nvPicPr>
          <p:cNvPr id="10" name="Obrázek 9" descr="Obsah obrázku hodiny&#10;&#10;Popis byl vytvořen automaticky">
            <a:extLst>
              <a:ext uri="{FF2B5EF4-FFF2-40B4-BE49-F238E27FC236}">
                <a16:creationId xmlns:a16="http://schemas.microsoft.com/office/drawing/2014/main" id="{7505134B-486B-44E5-BFA6-30ECD01D4B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2724" y="4092929"/>
            <a:ext cx="1807030" cy="2410312"/>
          </a:xfrm>
          <a:prstGeom prst="rect">
            <a:avLst/>
          </a:prstGeom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B5F7AB75-24CC-41AD-BDAA-C3759342DEA4}"/>
              </a:ext>
            </a:extLst>
          </p:cNvPr>
          <p:cNvSpPr txBox="1"/>
          <p:nvPr/>
        </p:nvSpPr>
        <p:spPr>
          <a:xfrm>
            <a:off x="1727949" y="2826702"/>
            <a:ext cx="5163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této  první zastávce jich 8 vystoupilo.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8806AF7-2903-457A-ACCE-C9D932603A8F}"/>
              </a:ext>
            </a:extLst>
          </p:cNvPr>
          <p:cNvSpPr txBox="1"/>
          <p:nvPr/>
        </p:nvSpPr>
        <p:spPr>
          <a:xfrm>
            <a:off x="4729730" y="3822954"/>
            <a:ext cx="60941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této druhé zastávce nastoupilo 6 cestujících.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A4FF05F9-4043-4D20-824E-C03B4EBA5A7B}"/>
              </a:ext>
            </a:extLst>
          </p:cNvPr>
          <p:cNvSpPr txBox="1"/>
          <p:nvPr/>
        </p:nvSpPr>
        <p:spPr>
          <a:xfrm>
            <a:off x="2319130" y="4555154"/>
            <a:ext cx="5915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této třetí zastávce vystoupilo  7 cestujících.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28315129-0D09-4236-A243-00DBF427FB4B}"/>
              </a:ext>
            </a:extLst>
          </p:cNvPr>
          <p:cNvSpPr txBox="1"/>
          <p:nvPr/>
        </p:nvSpPr>
        <p:spPr>
          <a:xfrm>
            <a:off x="2319130" y="5009959"/>
            <a:ext cx="3838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 lidí  v autobusu zůstalo?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CE9A6488-5F75-48EA-AC36-4447F330A69E}"/>
              </a:ext>
            </a:extLst>
          </p:cNvPr>
          <p:cNvSpPr txBox="1"/>
          <p:nvPr/>
        </p:nvSpPr>
        <p:spPr>
          <a:xfrm>
            <a:off x="6157232" y="5016819"/>
            <a:ext cx="18659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35 cestujících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EDABB4DE-E557-44E4-B0B4-10A8A8CC754E}"/>
              </a:ext>
            </a:extLst>
          </p:cNvPr>
          <p:cNvSpPr txBox="1"/>
          <p:nvPr/>
        </p:nvSpPr>
        <p:spPr>
          <a:xfrm>
            <a:off x="8096962" y="5021921"/>
            <a:ext cx="18659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36 cestujících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BC979419-987A-41DC-A608-ECF68C858A4B}"/>
              </a:ext>
            </a:extLst>
          </p:cNvPr>
          <p:cNvSpPr txBox="1"/>
          <p:nvPr/>
        </p:nvSpPr>
        <p:spPr>
          <a:xfrm>
            <a:off x="10022929" y="5003123"/>
            <a:ext cx="18659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37 cestujících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D1CAA132-8F8A-46B5-96B0-D4BDB32B645F}"/>
              </a:ext>
            </a:extLst>
          </p:cNvPr>
          <p:cNvSpPr txBox="1"/>
          <p:nvPr/>
        </p:nvSpPr>
        <p:spPr>
          <a:xfrm>
            <a:off x="2319130" y="5516332"/>
            <a:ext cx="5107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Kolik lidí celkem z autobusu vystoupilo?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AF867364-0950-40B6-A7E5-BA346673767A}"/>
              </a:ext>
            </a:extLst>
          </p:cNvPr>
          <p:cNvSpPr txBox="1"/>
          <p:nvPr/>
        </p:nvSpPr>
        <p:spPr>
          <a:xfrm>
            <a:off x="7776815" y="5782239"/>
            <a:ext cx="18659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15 cestujících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2E78A357-228E-4240-9E53-0487C3EB5273}"/>
              </a:ext>
            </a:extLst>
          </p:cNvPr>
          <p:cNvSpPr txBox="1"/>
          <p:nvPr/>
        </p:nvSpPr>
        <p:spPr>
          <a:xfrm>
            <a:off x="10022929" y="5747164"/>
            <a:ext cx="18659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14 cestujících</a:t>
            </a:r>
          </a:p>
        </p:txBody>
      </p:sp>
      <p:pic>
        <p:nvPicPr>
          <p:cNvPr id="21" name="Obrázek 20" descr="Obsah obrázku kreslení&#10;&#10;Popis byl vytvořen automaticky">
            <a:extLst>
              <a:ext uri="{FF2B5EF4-FFF2-40B4-BE49-F238E27FC236}">
                <a16:creationId xmlns:a16="http://schemas.microsoft.com/office/drawing/2014/main" id="{8F0193FE-C008-4978-A7B6-3D85FD558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545455" y="5940149"/>
            <a:ext cx="1865960" cy="73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60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44558C4B-43F5-4D51-BE6A-C9A7C7FB5A2F}"/>
              </a:ext>
            </a:extLst>
          </p:cNvPr>
          <p:cNvSpPr/>
          <p:nvPr/>
        </p:nvSpPr>
        <p:spPr>
          <a:xfrm>
            <a:off x="3494255" y="1618734"/>
            <a:ext cx="49132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http://www.clker.com/clipart-female-student.html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F998365-1F96-418D-9B79-5CC04F44C14E}"/>
              </a:ext>
            </a:extLst>
          </p:cNvPr>
          <p:cNvSpPr/>
          <p:nvPr/>
        </p:nvSpPr>
        <p:spPr>
          <a:xfrm>
            <a:off x="3494255" y="1988066"/>
            <a:ext cx="4736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http://www.clker.com/clipart-milk-carton-4.html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8F7C1FC3-478F-45C2-B81E-C4D12353E947}"/>
              </a:ext>
            </a:extLst>
          </p:cNvPr>
          <p:cNvSpPr/>
          <p:nvPr/>
        </p:nvSpPr>
        <p:spPr>
          <a:xfrm>
            <a:off x="3494255" y="2357398"/>
            <a:ext cx="52531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http://www.clker.com/clipart-parfait-fruit-yogurt.html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BC6FA5C-4A39-4F6C-B189-FC4A598C055D}"/>
              </a:ext>
            </a:extLst>
          </p:cNvPr>
          <p:cNvSpPr/>
          <p:nvPr/>
        </p:nvSpPr>
        <p:spPr>
          <a:xfrm>
            <a:off x="3494255" y="2726730"/>
            <a:ext cx="42137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http://www.clker.com/clipart-bread-4.html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1730DE5E-6182-47EC-8C41-B58122C56664}"/>
              </a:ext>
            </a:extLst>
          </p:cNvPr>
          <p:cNvSpPr/>
          <p:nvPr/>
        </p:nvSpPr>
        <p:spPr>
          <a:xfrm>
            <a:off x="3494255" y="309606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http://www.clker.com/clipart-6228.html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65BCFBF9-42C0-4585-A8BD-6F859F1F5BAB}"/>
              </a:ext>
            </a:extLst>
          </p:cNvPr>
          <p:cNvSpPr/>
          <p:nvPr/>
        </p:nvSpPr>
        <p:spPr>
          <a:xfrm>
            <a:off x="3494255" y="3834726"/>
            <a:ext cx="5591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http://www.clker.com/clipart-village-with-brick-road.html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81F5BE1C-24C2-4909-B3D4-B4A19F553D7D}"/>
              </a:ext>
            </a:extLst>
          </p:cNvPr>
          <p:cNvSpPr/>
          <p:nvPr/>
        </p:nvSpPr>
        <p:spPr>
          <a:xfrm>
            <a:off x="3494255" y="3429000"/>
            <a:ext cx="4102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http://www.clker.com/clipart-granny.html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DD284522-85E5-49C6-A467-36A09DA76A1B}"/>
              </a:ext>
            </a:extLst>
          </p:cNvPr>
          <p:cNvSpPr/>
          <p:nvPr/>
        </p:nvSpPr>
        <p:spPr>
          <a:xfrm>
            <a:off x="3494255" y="4240452"/>
            <a:ext cx="41173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http://www.clker.com/clipart-bus-16.html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922F7F67-C48A-410F-81BF-B96436A07CEC}"/>
              </a:ext>
            </a:extLst>
          </p:cNvPr>
          <p:cNvSpPr/>
          <p:nvPr/>
        </p:nvSpPr>
        <p:spPr>
          <a:xfrm>
            <a:off x="3494255" y="4646178"/>
            <a:ext cx="48355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http://www.clker.com/clipart-bus-stop-trace.html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F928A56-3BB6-4EB6-940A-01FD8C221859}"/>
              </a:ext>
            </a:extLst>
          </p:cNvPr>
          <p:cNvSpPr/>
          <p:nvPr/>
        </p:nvSpPr>
        <p:spPr>
          <a:xfrm>
            <a:off x="3523494" y="5337667"/>
            <a:ext cx="52238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http://www.clker.com/clipart-bus-station-shelter.html</a:t>
            </a:r>
            <a:endParaRPr lang="cs-CZ" dirty="0"/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576FC3A0-4BFC-4745-99E8-9D3FDC6DA3CA}"/>
              </a:ext>
            </a:extLst>
          </p:cNvPr>
          <p:cNvSpPr txBox="1"/>
          <p:nvPr/>
        </p:nvSpPr>
        <p:spPr>
          <a:xfrm>
            <a:off x="3494255" y="899615"/>
            <a:ext cx="616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[cit. 2020-01-17]. Dostupné pod licencí Public </a:t>
            </a:r>
            <a:r>
              <a:rPr lang="cs-CZ" dirty="0" err="1"/>
              <a:t>domain</a:t>
            </a:r>
            <a:r>
              <a:rPr lang="cs-CZ" dirty="0"/>
              <a:t> na WWW.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7E8FC7EE-65CF-47D1-9C3F-5DC2B5FA7762}"/>
              </a:ext>
            </a:extLst>
          </p:cNvPr>
          <p:cNvSpPr txBox="1"/>
          <p:nvPr/>
        </p:nvSpPr>
        <p:spPr>
          <a:xfrm>
            <a:off x="3201307" y="53062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3FED6B7-721C-444B-958F-A4DBE84236C7}"/>
              </a:ext>
            </a:extLst>
          </p:cNvPr>
          <p:cNvSpPr txBox="1"/>
          <p:nvPr/>
        </p:nvSpPr>
        <p:spPr>
          <a:xfrm>
            <a:off x="3153293" y="49672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792529DA-52B2-49EE-A7B1-61B2A2CE69B2}"/>
              </a:ext>
            </a:extLst>
          </p:cNvPr>
          <p:cNvSpPr txBox="1"/>
          <p:nvPr/>
        </p:nvSpPr>
        <p:spPr>
          <a:xfrm>
            <a:off x="3151158" y="45895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60E91DDD-A1B7-482C-AFF9-DCE84A0AC242}"/>
              </a:ext>
            </a:extLst>
          </p:cNvPr>
          <p:cNvSpPr txBox="1"/>
          <p:nvPr/>
        </p:nvSpPr>
        <p:spPr>
          <a:xfrm>
            <a:off x="3179124" y="42202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F6C34D-98A1-4BE6-9E1A-1B00EB05D7FC}"/>
              </a:ext>
            </a:extLst>
          </p:cNvPr>
          <p:cNvSpPr txBox="1"/>
          <p:nvPr/>
        </p:nvSpPr>
        <p:spPr>
          <a:xfrm>
            <a:off x="3194174" y="37882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C76FA4D1-8973-4EF7-87DE-BE20B38E62F4}"/>
              </a:ext>
            </a:extLst>
          </p:cNvPr>
          <p:cNvSpPr txBox="1"/>
          <p:nvPr/>
        </p:nvSpPr>
        <p:spPr>
          <a:xfrm>
            <a:off x="3211069" y="34122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E427AD54-A07F-4838-B19C-750986729DED}"/>
              </a:ext>
            </a:extLst>
          </p:cNvPr>
          <p:cNvSpPr txBox="1"/>
          <p:nvPr/>
        </p:nvSpPr>
        <p:spPr>
          <a:xfrm>
            <a:off x="3227964" y="30569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0039A7E2-BBFB-4315-941A-7B04C42D7C2B}"/>
              </a:ext>
            </a:extLst>
          </p:cNvPr>
          <p:cNvSpPr txBox="1"/>
          <p:nvPr/>
        </p:nvSpPr>
        <p:spPr>
          <a:xfrm>
            <a:off x="3231456" y="26802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E5126B27-AD2C-46A6-91A4-538A012F35B9}"/>
              </a:ext>
            </a:extLst>
          </p:cNvPr>
          <p:cNvSpPr txBox="1"/>
          <p:nvPr/>
        </p:nvSpPr>
        <p:spPr>
          <a:xfrm>
            <a:off x="3258080" y="23516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19A639B0-53CE-4DEC-8CBD-5DA51D3D2CB7}"/>
              </a:ext>
            </a:extLst>
          </p:cNvPr>
          <p:cNvSpPr txBox="1"/>
          <p:nvPr/>
        </p:nvSpPr>
        <p:spPr>
          <a:xfrm>
            <a:off x="3269615" y="20062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AE6259FF-5E44-46F5-87E4-0874D0896B50}"/>
              </a:ext>
            </a:extLst>
          </p:cNvPr>
          <p:cNvSpPr txBox="1"/>
          <p:nvPr/>
        </p:nvSpPr>
        <p:spPr>
          <a:xfrm>
            <a:off x="3284665" y="15988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66A9DEBD-C166-41EE-94E3-D8581DE3D339}"/>
              </a:ext>
            </a:extLst>
          </p:cNvPr>
          <p:cNvSpPr txBox="1"/>
          <p:nvPr/>
        </p:nvSpPr>
        <p:spPr>
          <a:xfrm>
            <a:off x="8647710" y="53062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1DC54D67-E8BF-4999-8270-C88CA66BF914}"/>
              </a:ext>
            </a:extLst>
          </p:cNvPr>
          <p:cNvSpPr txBox="1"/>
          <p:nvPr/>
        </p:nvSpPr>
        <p:spPr>
          <a:xfrm>
            <a:off x="7928946" y="50084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94224904-1B70-4832-8EAE-D4D2CDB4A91D}"/>
              </a:ext>
            </a:extLst>
          </p:cNvPr>
          <p:cNvSpPr txBox="1"/>
          <p:nvPr/>
        </p:nvSpPr>
        <p:spPr>
          <a:xfrm>
            <a:off x="8179769" y="46544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BA93E88E-A001-4278-A950-5D2B3769CED8}"/>
              </a:ext>
            </a:extLst>
          </p:cNvPr>
          <p:cNvSpPr txBox="1"/>
          <p:nvPr/>
        </p:nvSpPr>
        <p:spPr>
          <a:xfrm>
            <a:off x="7424786" y="42377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1C17A065-5B7F-44F4-BFEF-2D1AB8817CE1}"/>
              </a:ext>
            </a:extLst>
          </p:cNvPr>
          <p:cNvSpPr txBox="1"/>
          <p:nvPr/>
        </p:nvSpPr>
        <p:spPr>
          <a:xfrm>
            <a:off x="8897401" y="38508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3B3BFBDA-D7EE-4799-B1A9-C6B8709A74FD}"/>
              </a:ext>
            </a:extLst>
          </p:cNvPr>
          <p:cNvSpPr txBox="1"/>
          <p:nvPr/>
        </p:nvSpPr>
        <p:spPr>
          <a:xfrm>
            <a:off x="7440234" y="34263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D13C6A7E-F43D-4746-A6B1-0035D5A80B52}"/>
              </a:ext>
            </a:extLst>
          </p:cNvPr>
          <p:cNvSpPr txBox="1"/>
          <p:nvPr/>
        </p:nvSpPr>
        <p:spPr>
          <a:xfrm>
            <a:off x="7294956" y="306225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8FDB8C96-FC9B-4D83-A0A4-6C518F70A626}"/>
              </a:ext>
            </a:extLst>
          </p:cNvPr>
          <p:cNvSpPr txBox="1"/>
          <p:nvPr/>
        </p:nvSpPr>
        <p:spPr>
          <a:xfrm>
            <a:off x="7574827" y="27035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C9107893-1F4B-4B90-AC39-863043B50063}"/>
              </a:ext>
            </a:extLst>
          </p:cNvPr>
          <p:cNvSpPr txBox="1"/>
          <p:nvPr/>
        </p:nvSpPr>
        <p:spPr>
          <a:xfrm>
            <a:off x="8597319" y="23632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E31FCC8F-2B3F-47FF-BEF4-A7DF35438B9B}"/>
              </a:ext>
            </a:extLst>
          </p:cNvPr>
          <p:cNvSpPr txBox="1"/>
          <p:nvPr/>
        </p:nvSpPr>
        <p:spPr>
          <a:xfrm>
            <a:off x="8078987" y="19648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737E6186-C25E-468F-BD02-FA7C7362C6C5}"/>
              </a:ext>
            </a:extLst>
          </p:cNvPr>
          <p:cNvSpPr txBox="1"/>
          <p:nvPr/>
        </p:nvSpPr>
        <p:spPr>
          <a:xfrm>
            <a:off x="8256545" y="16187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E4F831DB-45A6-4C94-B7E9-DAAC45E27670}"/>
              </a:ext>
            </a:extLst>
          </p:cNvPr>
          <p:cNvSpPr/>
          <p:nvPr/>
        </p:nvSpPr>
        <p:spPr>
          <a:xfrm>
            <a:off x="3475480" y="4996621"/>
            <a:ext cx="45266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http://www.clker.com/clipart-bus-station.html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2222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844</Words>
  <Application>Microsoft Office PowerPoint</Application>
  <PresentationFormat>Širokoúhlá obrazovka</PresentationFormat>
  <Paragraphs>456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40</cp:revision>
  <dcterms:created xsi:type="dcterms:W3CDTF">2020-01-17T12:37:16Z</dcterms:created>
  <dcterms:modified xsi:type="dcterms:W3CDTF">2020-03-17T21:04:46Z</dcterms:modified>
</cp:coreProperties>
</file>