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0" r:id="rId2"/>
    <p:sldId id="257" r:id="rId3"/>
    <p:sldId id="266" r:id="rId4"/>
    <p:sldId id="267" r:id="rId5"/>
    <p:sldId id="268" r:id="rId6"/>
    <p:sldId id="269" r:id="rId7"/>
    <p:sldId id="258" r:id="rId8"/>
    <p:sldId id="270" r:id="rId9"/>
    <p:sldId id="271" r:id="rId10"/>
    <p:sldId id="281" r:id="rId11"/>
    <p:sldId id="282" r:id="rId12"/>
    <p:sldId id="259" r:id="rId13"/>
    <p:sldId id="283" r:id="rId14"/>
    <p:sldId id="284" r:id="rId15"/>
    <p:sldId id="285" r:id="rId16"/>
    <p:sldId id="260" r:id="rId17"/>
    <p:sldId id="286" r:id="rId18"/>
    <p:sldId id="287" r:id="rId19"/>
    <p:sldId id="288" r:id="rId20"/>
    <p:sldId id="261" r:id="rId21"/>
    <p:sldId id="289" r:id="rId22"/>
    <p:sldId id="295" r:id="rId23"/>
    <p:sldId id="291" r:id="rId24"/>
    <p:sldId id="292" r:id="rId25"/>
    <p:sldId id="293" r:id="rId26"/>
    <p:sldId id="294" r:id="rId27"/>
    <p:sldId id="262" r:id="rId28"/>
    <p:sldId id="296" r:id="rId29"/>
    <p:sldId id="297" r:id="rId30"/>
    <p:sldId id="298" r:id="rId31"/>
    <p:sldId id="299" r:id="rId32"/>
    <p:sldId id="263" r:id="rId33"/>
    <p:sldId id="265" r:id="rId3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C6A58BC-F675-4A0F-AB5E-961FA723E5A7}">
          <p14:sldIdLst>
            <p14:sldId id="280"/>
            <p14:sldId id="257"/>
            <p14:sldId id="266"/>
            <p14:sldId id="267"/>
            <p14:sldId id="268"/>
            <p14:sldId id="269"/>
            <p14:sldId id="258"/>
            <p14:sldId id="270"/>
            <p14:sldId id="271"/>
            <p14:sldId id="281"/>
            <p14:sldId id="282"/>
            <p14:sldId id="259"/>
            <p14:sldId id="283"/>
            <p14:sldId id="284"/>
            <p14:sldId id="285"/>
            <p14:sldId id="260"/>
            <p14:sldId id="286"/>
            <p14:sldId id="287"/>
            <p14:sldId id="288"/>
            <p14:sldId id="261"/>
            <p14:sldId id="289"/>
            <p14:sldId id="295"/>
            <p14:sldId id="291"/>
            <p14:sldId id="292"/>
            <p14:sldId id="293"/>
            <p14:sldId id="294"/>
            <p14:sldId id="262"/>
            <p14:sldId id="296"/>
            <p14:sldId id="297"/>
            <p14:sldId id="298"/>
            <p14:sldId id="299"/>
            <p14:sldId id="263"/>
            <p14:sldId id="265"/>
          </p14:sldIdLst>
        </p14:section>
        <p14:section name="Oddíl bez názvu" id="{9AD03331-B315-455E-A9A5-11CEAFA9D56D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deněk Hanzelin" initials="ZH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3837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28T11:42:42.274" idx="1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28T11:42:42.274" idx="1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28T11:42:42.274" idx="1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28T11:42:42.274" idx="1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28T11:42:42.274" idx="1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DFEF4F-6ACF-4E6F-BB96-84396612497B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5D8E9-624B-48D0-96B2-2BD5C0AC10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195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28ED7F2-E411-47C8-B122-ADFCF77FC5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F86DB4E5-3177-4EBF-87E1-F771A6A1BD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9531BAB-81E1-4ACA-A3C1-64CFE547B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EDFD73F-6D06-474B-9D89-74B6FBC16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D5CE170-3183-48ED-9217-F4719BDF8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101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53F423F-090C-4BC4-A8AC-DC0BDE97A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61BBD0A-2C95-4CFF-86A7-AF1FED8A9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BEC1288-D85C-4C78-9EEA-13815D998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01D945D-A19D-4243-AFFA-8F37454CA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4D84C63-62F1-4DDD-A121-A0E9A94F4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420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3B3C36-3373-4199-BA4E-C94978110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40FE78A-C6F0-417D-8DC5-EC9FD8F0DF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FADD221-9EFD-480D-9CD0-6EF543E84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8DFFBF6-3C29-4DD1-9F74-EC10C980D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302B018-7D76-49C6-BB19-BB8079505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449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F4ABA4E-A8E4-4EA7-805F-572DF824F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7396888-D5CB-48C0-8C85-002E2F61B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67357EE1-0FF5-4025-AC73-3D64BB0BDA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86A079D-FC6E-4BAF-A68E-3D7645F03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86B2C42-791B-416D-B9F6-5C951D78A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3BF4B2C-CA81-4A02-85D1-EB7B85F68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28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3827839-A33C-411F-B07C-37F1FD7E3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FC8D527-D565-4FDD-872D-6F5397989D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D279F286-2EEC-4E37-9CD4-A0BD93123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2D94D882-3CA9-456D-BD33-1A4345C952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1CFEF433-9FEB-45AF-8032-1ABA46A0C2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A19E69A2-E55E-4EBA-A5B5-8DB0DED95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DFE5F5CA-1C2E-41DD-AE3D-15D9C37D3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A4C7AF3B-D2DA-474C-82F6-2F010F516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351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CF62282-976C-44F7-AE26-6A386A40C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E0670A3C-A7F7-47F7-B8EF-853F0D394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6355C77C-2FD7-4A9F-BE7A-546BCEDCA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BA44311C-F39C-4C57-A31F-0E89C8211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37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521BE2AA-08A6-415E-9597-F123F3241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6E7B7E44-0762-4737-BC46-6B39DB6A7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4894016B-E5D3-443B-B1D1-3839411FD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300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32BF442-A284-4B5C-9BC1-5D4DE3A63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2969F57-DF57-4234-B069-00D9CA4C9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4B2318C-AC4A-4D16-B2B3-B09CE56796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B722EA4-DB33-4836-98B7-1CA862F6E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D5FF960-9E5A-448C-8598-85D4BB3FE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FCC20F1-B877-4C62-8468-B3CD5748D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210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822744E-CB55-42A4-AB5F-3E2A1B876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5E7ED384-2950-4A1F-A4F5-E586CC1484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90AA0A9-FF48-4382-87DD-48FAD04C65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AD8EA15-D87F-4080-8AA8-EBEE7328F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36C8F2D-E668-42D2-9705-FD560C86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DC7950A-67C9-40B9-B03F-4B5343679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386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A15ECFF-3895-4BEF-9983-C3C2B1BFE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0274A9C9-647F-4ADB-9C7A-61F37C7774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7B9B26B-95F6-44B1-95E6-D60C82BAE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5718270-9BAB-4102-BBA7-B6233CDEB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B3E3BF7-051A-429A-AC4D-F2561D9E2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988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8473DA9E-145F-4D8C-9E20-984D9E4F3E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E47E1E3-9576-4203-A7C9-8CEFCBA9CC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1E132CB-257D-41DF-90D9-1C37B8E4C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CF8953B-6A92-43BE-82A6-7A3DA9BA6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DC56F19-2F01-4834-8453-65FC4FE12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213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B7A72ED-5BBE-456F-845B-D4EABAE9F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7B57717-5E1A-47E8-B007-333891946B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B278007-5E9F-41B1-99BF-7AACE8273E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D8E0D-D91F-48E3-AC1B-A12BCE7E52E4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9E43A60-B3DF-4FB1-9FC9-F221F95069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AA9C550-FEC4-4B24-93B9-2EC29B2452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689A5-4779-4E6A-A888-495266679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63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4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" TargetMode="External"/><Relationship Id="rId2" Type="http://schemas.openxmlformats.org/officeDocument/2006/relationships/hyperlink" Target="http://www.clker.com/clipart-mushroom-12.html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mmons.wikimedia.org/wiki/File:Poledn%C3%ADk_(2).jpg%3e" TargetMode="External"/><Relationship Id="rId4" Type="http://schemas.openxmlformats.org/officeDocument/2006/relationships/hyperlink" Target="https://commons.wikimedia.org/wiki/File:Poledn%C3%ADk_(2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D6D9B6B-C721-49FE-A57E-1B7BD3F4B005}"/>
              </a:ext>
            </a:extLst>
          </p:cNvPr>
          <p:cNvSpPr txBox="1"/>
          <p:nvPr/>
        </p:nvSpPr>
        <p:spPr>
          <a:xfrm>
            <a:off x="3076840" y="2792204"/>
            <a:ext cx="60383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Zábavná matematika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>
            <a:extLst>
              <a:ext uri="{FF2B5EF4-FFF2-40B4-BE49-F238E27FC236}">
                <a16:creationId xmlns:a16="http://schemas.microsoft.com/office/drawing/2014/main" id="{C6B5E800-289D-48CB-904B-42A9584C9EEB}"/>
              </a:ext>
            </a:extLst>
          </p:cNvPr>
          <p:cNvSpPr/>
          <p:nvPr/>
        </p:nvSpPr>
        <p:spPr>
          <a:xfrm>
            <a:off x="1757361" y="1157286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27944ED5-96F7-4CD8-B18D-D58AC4753B95}"/>
              </a:ext>
            </a:extLst>
          </p:cNvPr>
          <p:cNvSpPr/>
          <p:nvPr/>
        </p:nvSpPr>
        <p:spPr>
          <a:xfrm rot="10800000">
            <a:off x="1652586" y="2000248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E624DAAA-2016-4A53-ABDB-C37DE1910772}"/>
              </a:ext>
            </a:extLst>
          </p:cNvPr>
          <p:cNvSpPr/>
          <p:nvPr/>
        </p:nvSpPr>
        <p:spPr>
          <a:xfrm>
            <a:off x="1600200" y="507682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C75F1C8D-EEAF-463A-98D6-A33BE0E87213}"/>
              </a:ext>
            </a:extLst>
          </p:cNvPr>
          <p:cNvSpPr/>
          <p:nvPr/>
        </p:nvSpPr>
        <p:spPr>
          <a:xfrm>
            <a:off x="1373979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073D89FF-3693-4AB6-A196-35302D6CB191}"/>
              </a:ext>
            </a:extLst>
          </p:cNvPr>
          <p:cNvSpPr/>
          <p:nvPr/>
        </p:nvSpPr>
        <p:spPr>
          <a:xfrm>
            <a:off x="3800472" y="8096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1D283FBE-68D9-440E-B599-201FC7CAE63A}"/>
              </a:ext>
            </a:extLst>
          </p:cNvPr>
          <p:cNvCxnSpPr>
            <a:cxnSpLocks/>
          </p:cNvCxnSpPr>
          <p:nvPr/>
        </p:nvCxnSpPr>
        <p:spPr>
          <a:xfrm flipH="1">
            <a:off x="1931194" y="1466850"/>
            <a:ext cx="2061313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CC8A743B-A935-4D1E-9576-12B93790D55E}"/>
              </a:ext>
            </a:extLst>
          </p:cNvPr>
          <p:cNvCxnSpPr>
            <a:cxnSpLocks/>
          </p:cNvCxnSpPr>
          <p:nvPr/>
        </p:nvCxnSpPr>
        <p:spPr>
          <a:xfrm>
            <a:off x="4279105" y="1466850"/>
            <a:ext cx="2304625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9186A610-1B9D-4E6B-AFC7-C51E5E062BED}"/>
              </a:ext>
            </a:extLst>
          </p:cNvPr>
          <p:cNvCxnSpPr>
            <a:cxnSpLocks/>
            <a:stCxn id="11" idx="6"/>
          </p:cNvCxnSpPr>
          <p:nvPr/>
        </p:nvCxnSpPr>
        <p:spPr>
          <a:xfrm flipV="1">
            <a:off x="2035968" y="1962151"/>
            <a:ext cx="4221957" cy="19049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>
            <a:extLst>
              <a:ext uri="{FF2B5EF4-FFF2-40B4-BE49-F238E27FC236}">
                <a16:creationId xmlns:a16="http://schemas.microsoft.com/office/drawing/2014/main" id="{A5644C9F-E3FD-4037-9436-FDD020581DE9}"/>
              </a:ext>
            </a:extLst>
          </p:cNvPr>
          <p:cNvSpPr/>
          <p:nvPr/>
        </p:nvSpPr>
        <p:spPr>
          <a:xfrm>
            <a:off x="3138483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BC17EE70-86B8-4CD1-8036-4532C4B84F8E}"/>
              </a:ext>
            </a:extLst>
          </p:cNvPr>
          <p:cNvSpPr/>
          <p:nvPr/>
        </p:nvSpPr>
        <p:spPr>
          <a:xfrm>
            <a:off x="4357684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D07121D2-4F6E-40EF-9C79-0EE40A2DBEB6}"/>
              </a:ext>
            </a:extLst>
          </p:cNvPr>
          <p:cNvSpPr/>
          <p:nvPr/>
        </p:nvSpPr>
        <p:spPr>
          <a:xfrm>
            <a:off x="6150766" y="170973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DDA30F29-CF77-4C83-A833-BEDE9D239C22}"/>
              </a:ext>
            </a:extLst>
          </p:cNvPr>
          <p:cNvCxnSpPr>
            <a:cxnSpLocks/>
            <a:stCxn id="6" idx="6"/>
          </p:cNvCxnSpPr>
          <p:nvPr/>
        </p:nvCxnSpPr>
        <p:spPr>
          <a:xfrm>
            <a:off x="2262189" y="5405436"/>
            <a:ext cx="4131467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DC73C38F-5A6F-461C-A5BB-AD2C0C612149}"/>
              </a:ext>
            </a:extLst>
          </p:cNvPr>
          <p:cNvCxnSpPr>
            <a:cxnSpLocks/>
          </p:cNvCxnSpPr>
          <p:nvPr/>
        </p:nvCxnSpPr>
        <p:spPr>
          <a:xfrm>
            <a:off x="1800916" y="2366963"/>
            <a:ext cx="2346030" cy="3681412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>
            <a:extLst>
              <a:ext uri="{FF2B5EF4-FFF2-40B4-BE49-F238E27FC236}">
                <a16:creationId xmlns:a16="http://schemas.microsoft.com/office/drawing/2014/main" id="{F1381953-7AD4-4634-96A7-F796AC25E7D5}"/>
              </a:ext>
            </a:extLst>
          </p:cNvPr>
          <p:cNvSpPr/>
          <p:nvPr/>
        </p:nvSpPr>
        <p:spPr>
          <a:xfrm>
            <a:off x="2305050" y="3271836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0F3D4182-1CE9-4566-92F8-392F325FA693}"/>
              </a:ext>
            </a:extLst>
          </p:cNvPr>
          <p:cNvSpPr/>
          <p:nvPr/>
        </p:nvSpPr>
        <p:spPr>
          <a:xfrm>
            <a:off x="3233734" y="5019672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2DB8CB9-5CEA-4DD4-9BAA-C0322DFB2B5C}"/>
              </a:ext>
            </a:extLst>
          </p:cNvPr>
          <p:cNvSpPr/>
          <p:nvPr/>
        </p:nvSpPr>
        <p:spPr>
          <a:xfrm>
            <a:off x="3874284" y="588406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62956C03-0E91-43BB-B211-CAC78A3B7AC7}"/>
              </a:ext>
            </a:extLst>
          </p:cNvPr>
          <p:cNvCxnSpPr>
            <a:cxnSpLocks/>
          </p:cNvCxnSpPr>
          <p:nvPr/>
        </p:nvCxnSpPr>
        <p:spPr>
          <a:xfrm flipH="1">
            <a:off x="4406076" y="2433636"/>
            <a:ext cx="1987580" cy="350520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>
            <a:extLst>
              <a:ext uri="{FF2B5EF4-FFF2-40B4-BE49-F238E27FC236}">
                <a16:creationId xmlns:a16="http://schemas.microsoft.com/office/drawing/2014/main" id="{90E877D3-AD5E-49A5-8322-F6E5A1ABF9EC}"/>
              </a:ext>
            </a:extLst>
          </p:cNvPr>
          <p:cNvSpPr/>
          <p:nvPr/>
        </p:nvSpPr>
        <p:spPr>
          <a:xfrm>
            <a:off x="5457825" y="32099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529B5D80-BE83-43EE-B67B-AA38CF61F0BF}"/>
              </a:ext>
            </a:extLst>
          </p:cNvPr>
          <p:cNvSpPr/>
          <p:nvPr/>
        </p:nvSpPr>
        <p:spPr>
          <a:xfrm>
            <a:off x="4536273" y="496490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EEA9FBD0-9A33-496E-920A-149664689F79}"/>
              </a:ext>
            </a:extLst>
          </p:cNvPr>
          <p:cNvGrpSpPr/>
          <p:nvPr/>
        </p:nvGrpSpPr>
        <p:grpSpPr>
          <a:xfrm>
            <a:off x="3049530" y="2576512"/>
            <a:ext cx="2159796" cy="2119313"/>
            <a:chOff x="8658225" y="1466849"/>
            <a:chExt cx="2159796" cy="2119313"/>
          </a:xfrm>
        </p:grpSpPr>
        <p:sp>
          <p:nvSpPr>
            <p:cNvPr id="44" name="Ovál 43">
              <a:extLst>
                <a:ext uri="{FF2B5EF4-FFF2-40B4-BE49-F238E27FC236}">
                  <a16:creationId xmlns:a16="http://schemas.microsoft.com/office/drawing/2014/main" id="{E94FA437-655D-4C4B-81CC-9032D139156B}"/>
                </a:ext>
              </a:extLst>
            </p:cNvPr>
            <p:cNvSpPr/>
            <p:nvPr/>
          </p:nvSpPr>
          <p:spPr>
            <a:xfrm>
              <a:off x="8658225" y="1466849"/>
              <a:ext cx="2159796" cy="2119313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D1EDBED-831D-4B4B-9560-8B5716E44021}"/>
                </a:ext>
              </a:extLst>
            </p:cNvPr>
            <p:cNvSpPr txBox="1"/>
            <p:nvPr/>
          </p:nvSpPr>
          <p:spPr>
            <a:xfrm>
              <a:off x="9294732" y="2064840"/>
              <a:ext cx="899605" cy="92333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5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rgbClr val="70AD47">
                      <a:tint val="1000"/>
                    </a:srgbClr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26</a:t>
              </a:r>
              <a:endParaRPr lang="cs-CZ" sz="5400" dirty="0"/>
            </a:p>
          </p:txBody>
        </p:sp>
      </p:grpSp>
      <p:sp>
        <p:nvSpPr>
          <p:cNvPr id="47" name="Ovál 46">
            <a:extLst>
              <a:ext uri="{FF2B5EF4-FFF2-40B4-BE49-F238E27FC236}">
                <a16:creationId xmlns:a16="http://schemas.microsoft.com/office/drawing/2014/main" id="{1ADBD550-4169-4E05-8CF1-06329285BDC8}"/>
              </a:ext>
            </a:extLst>
          </p:cNvPr>
          <p:cNvSpPr/>
          <p:nvPr/>
        </p:nvSpPr>
        <p:spPr>
          <a:xfrm>
            <a:off x="10733244" y="149637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555333D-1F4E-48D1-B1C5-B47B2744F7DE}"/>
              </a:ext>
            </a:extLst>
          </p:cNvPr>
          <p:cNvSpPr/>
          <p:nvPr/>
        </p:nvSpPr>
        <p:spPr>
          <a:xfrm>
            <a:off x="6266520" y="5019671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40B969C9-16B4-4B28-8ED9-93AB5889777B}"/>
              </a:ext>
            </a:extLst>
          </p:cNvPr>
          <p:cNvSpPr txBox="1"/>
          <p:nvPr/>
        </p:nvSpPr>
        <p:spPr>
          <a:xfrm>
            <a:off x="1334425" y="16272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54" name="Ovál 53">
            <a:extLst>
              <a:ext uri="{FF2B5EF4-FFF2-40B4-BE49-F238E27FC236}">
                <a16:creationId xmlns:a16="http://schemas.microsoft.com/office/drawing/2014/main" id="{3CBB78A8-6690-461F-8CC5-2A1E11FAE040}"/>
              </a:ext>
            </a:extLst>
          </p:cNvPr>
          <p:cNvSpPr/>
          <p:nvPr/>
        </p:nvSpPr>
        <p:spPr>
          <a:xfrm>
            <a:off x="10744199" y="2342020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6" name="Ovál 55">
            <a:extLst>
              <a:ext uri="{FF2B5EF4-FFF2-40B4-BE49-F238E27FC236}">
                <a16:creationId xmlns:a16="http://schemas.microsoft.com/office/drawing/2014/main" id="{B7507433-670C-4FC6-806D-B9A0858CC6F8}"/>
              </a:ext>
            </a:extLst>
          </p:cNvPr>
          <p:cNvSpPr/>
          <p:nvPr/>
        </p:nvSpPr>
        <p:spPr>
          <a:xfrm>
            <a:off x="10744200" y="410545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115F7BAC-F8D6-45EE-AD22-2B7C28FBE559}"/>
              </a:ext>
            </a:extLst>
          </p:cNvPr>
          <p:cNvSpPr/>
          <p:nvPr/>
        </p:nvSpPr>
        <p:spPr>
          <a:xfrm>
            <a:off x="10759440" y="5057774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grpSp>
        <p:nvGrpSpPr>
          <p:cNvPr id="59" name="Skupina 58">
            <a:extLst>
              <a:ext uri="{FF2B5EF4-FFF2-40B4-BE49-F238E27FC236}">
                <a16:creationId xmlns:a16="http://schemas.microsoft.com/office/drawing/2014/main" id="{FCA59656-B4C8-4ADD-8CB5-22A2A7D5A8B6}"/>
              </a:ext>
            </a:extLst>
          </p:cNvPr>
          <p:cNvGrpSpPr/>
          <p:nvPr/>
        </p:nvGrpSpPr>
        <p:grpSpPr>
          <a:xfrm>
            <a:off x="10712218" y="3228021"/>
            <a:ext cx="709211" cy="707886"/>
            <a:chOff x="10712218" y="3228021"/>
            <a:chExt cx="709211" cy="707886"/>
          </a:xfrm>
        </p:grpSpPr>
        <p:sp>
          <p:nvSpPr>
            <p:cNvPr id="55" name="Ovál 54">
              <a:extLst>
                <a:ext uri="{FF2B5EF4-FFF2-40B4-BE49-F238E27FC236}">
                  <a16:creationId xmlns:a16="http://schemas.microsoft.com/office/drawing/2014/main" id="{81F1D7D4-6727-4431-A18B-0520F03B106E}"/>
                </a:ext>
              </a:extLst>
            </p:cNvPr>
            <p:cNvSpPr/>
            <p:nvPr/>
          </p:nvSpPr>
          <p:spPr>
            <a:xfrm>
              <a:off x="10759440" y="3239453"/>
              <a:ext cx="661989" cy="65722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8" name="TextovéPole 57">
              <a:extLst>
                <a:ext uri="{FF2B5EF4-FFF2-40B4-BE49-F238E27FC236}">
                  <a16:creationId xmlns:a16="http://schemas.microsoft.com/office/drawing/2014/main" id="{A11F2570-5BDB-421E-9DF9-08B2ADBC0BDD}"/>
                </a:ext>
              </a:extLst>
            </p:cNvPr>
            <p:cNvSpPr txBox="1"/>
            <p:nvPr/>
          </p:nvSpPr>
          <p:spPr>
            <a:xfrm>
              <a:off x="10712218" y="322802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10</a:t>
              </a:r>
            </a:p>
          </p:txBody>
        </p:sp>
      </p:grp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3FC8D0F-BB28-4C45-8B9B-6CC6312E547E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26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428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2.22222E-6 L -0.43763 -0.00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88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47" grpId="0" animBg="1"/>
      <p:bldP spid="54" grpId="0" animBg="1"/>
      <p:bldP spid="56" grpId="0" animBg="1"/>
      <p:bldP spid="5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>
            <a:extLst>
              <a:ext uri="{FF2B5EF4-FFF2-40B4-BE49-F238E27FC236}">
                <a16:creationId xmlns:a16="http://schemas.microsoft.com/office/drawing/2014/main" id="{C6B5E800-289D-48CB-904B-42A9584C9EEB}"/>
              </a:ext>
            </a:extLst>
          </p:cNvPr>
          <p:cNvSpPr/>
          <p:nvPr/>
        </p:nvSpPr>
        <p:spPr>
          <a:xfrm>
            <a:off x="1757361" y="1157286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27944ED5-96F7-4CD8-B18D-D58AC4753B95}"/>
              </a:ext>
            </a:extLst>
          </p:cNvPr>
          <p:cNvSpPr/>
          <p:nvPr/>
        </p:nvSpPr>
        <p:spPr>
          <a:xfrm rot="10800000">
            <a:off x="1652586" y="2000248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E624DAAA-2016-4A53-ABDB-C37DE1910772}"/>
              </a:ext>
            </a:extLst>
          </p:cNvPr>
          <p:cNvSpPr/>
          <p:nvPr/>
        </p:nvSpPr>
        <p:spPr>
          <a:xfrm>
            <a:off x="1600200" y="507682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C75F1C8D-EEAF-463A-98D6-A33BE0E87213}"/>
              </a:ext>
            </a:extLst>
          </p:cNvPr>
          <p:cNvSpPr/>
          <p:nvPr/>
        </p:nvSpPr>
        <p:spPr>
          <a:xfrm>
            <a:off x="1373979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073D89FF-3693-4AB6-A196-35302D6CB191}"/>
              </a:ext>
            </a:extLst>
          </p:cNvPr>
          <p:cNvSpPr/>
          <p:nvPr/>
        </p:nvSpPr>
        <p:spPr>
          <a:xfrm>
            <a:off x="3800472" y="8096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1D283FBE-68D9-440E-B599-201FC7CAE63A}"/>
              </a:ext>
            </a:extLst>
          </p:cNvPr>
          <p:cNvCxnSpPr>
            <a:cxnSpLocks/>
          </p:cNvCxnSpPr>
          <p:nvPr/>
        </p:nvCxnSpPr>
        <p:spPr>
          <a:xfrm flipH="1">
            <a:off x="1931194" y="1466850"/>
            <a:ext cx="2061313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CC8A743B-A935-4D1E-9576-12B93790D55E}"/>
              </a:ext>
            </a:extLst>
          </p:cNvPr>
          <p:cNvCxnSpPr>
            <a:cxnSpLocks/>
          </p:cNvCxnSpPr>
          <p:nvPr/>
        </p:nvCxnSpPr>
        <p:spPr>
          <a:xfrm>
            <a:off x="4279105" y="1466850"/>
            <a:ext cx="2304625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9186A610-1B9D-4E6B-AFC7-C51E5E062BED}"/>
              </a:ext>
            </a:extLst>
          </p:cNvPr>
          <p:cNvCxnSpPr>
            <a:cxnSpLocks/>
            <a:stCxn id="11" idx="6"/>
          </p:cNvCxnSpPr>
          <p:nvPr/>
        </p:nvCxnSpPr>
        <p:spPr>
          <a:xfrm flipV="1">
            <a:off x="2035968" y="1962151"/>
            <a:ext cx="4221957" cy="19049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>
            <a:extLst>
              <a:ext uri="{FF2B5EF4-FFF2-40B4-BE49-F238E27FC236}">
                <a16:creationId xmlns:a16="http://schemas.microsoft.com/office/drawing/2014/main" id="{A5644C9F-E3FD-4037-9436-FDD020581DE9}"/>
              </a:ext>
            </a:extLst>
          </p:cNvPr>
          <p:cNvSpPr/>
          <p:nvPr/>
        </p:nvSpPr>
        <p:spPr>
          <a:xfrm>
            <a:off x="3138483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BC17EE70-86B8-4CD1-8036-4532C4B84F8E}"/>
              </a:ext>
            </a:extLst>
          </p:cNvPr>
          <p:cNvSpPr/>
          <p:nvPr/>
        </p:nvSpPr>
        <p:spPr>
          <a:xfrm>
            <a:off x="4357684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D07121D2-4F6E-40EF-9C79-0EE40A2DBEB6}"/>
              </a:ext>
            </a:extLst>
          </p:cNvPr>
          <p:cNvSpPr/>
          <p:nvPr/>
        </p:nvSpPr>
        <p:spPr>
          <a:xfrm>
            <a:off x="6150766" y="170973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DDA30F29-CF77-4C83-A833-BEDE9D239C22}"/>
              </a:ext>
            </a:extLst>
          </p:cNvPr>
          <p:cNvCxnSpPr>
            <a:cxnSpLocks/>
            <a:stCxn id="6" idx="6"/>
          </p:cNvCxnSpPr>
          <p:nvPr/>
        </p:nvCxnSpPr>
        <p:spPr>
          <a:xfrm>
            <a:off x="2262189" y="5405436"/>
            <a:ext cx="4131467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DC73C38F-5A6F-461C-A5BB-AD2C0C612149}"/>
              </a:ext>
            </a:extLst>
          </p:cNvPr>
          <p:cNvCxnSpPr>
            <a:cxnSpLocks/>
          </p:cNvCxnSpPr>
          <p:nvPr/>
        </p:nvCxnSpPr>
        <p:spPr>
          <a:xfrm>
            <a:off x="1800916" y="2366963"/>
            <a:ext cx="2346030" cy="3681412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>
            <a:extLst>
              <a:ext uri="{FF2B5EF4-FFF2-40B4-BE49-F238E27FC236}">
                <a16:creationId xmlns:a16="http://schemas.microsoft.com/office/drawing/2014/main" id="{F1381953-7AD4-4634-96A7-F796AC25E7D5}"/>
              </a:ext>
            </a:extLst>
          </p:cNvPr>
          <p:cNvSpPr/>
          <p:nvPr/>
        </p:nvSpPr>
        <p:spPr>
          <a:xfrm>
            <a:off x="2305050" y="3271836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0F3D4182-1CE9-4566-92F8-392F325FA693}"/>
              </a:ext>
            </a:extLst>
          </p:cNvPr>
          <p:cNvSpPr/>
          <p:nvPr/>
        </p:nvSpPr>
        <p:spPr>
          <a:xfrm>
            <a:off x="3233734" y="5019672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2DB8CB9-5CEA-4DD4-9BAA-C0322DFB2B5C}"/>
              </a:ext>
            </a:extLst>
          </p:cNvPr>
          <p:cNvSpPr/>
          <p:nvPr/>
        </p:nvSpPr>
        <p:spPr>
          <a:xfrm>
            <a:off x="3874284" y="588406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62956C03-0E91-43BB-B211-CAC78A3B7AC7}"/>
              </a:ext>
            </a:extLst>
          </p:cNvPr>
          <p:cNvCxnSpPr>
            <a:cxnSpLocks/>
          </p:cNvCxnSpPr>
          <p:nvPr/>
        </p:nvCxnSpPr>
        <p:spPr>
          <a:xfrm flipH="1">
            <a:off x="4406076" y="2433636"/>
            <a:ext cx="1987580" cy="350520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>
            <a:extLst>
              <a:ext uri="{FF2B5EF4-FFF2-40B4-BE49-F238E27FC236}">
                <a16:creationId xmlns:a16="http://schemas.microsoft.com/office/drawing/2014/main" id="{90E877D3-AD5E-49A5-8322-F6E5A1ABF9EC}"/>
              </a:ext>
            </a:extLst>
          </p:cNvPr>
          <p:cNvSpPr/>
          <p:nvPr/>
        </p:nvSpPr>
        <p:spPr>
          <a:xfrm>
            <a:off x="5457825" y="32099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529B5D80-BE83-43EE-B67B-AA38CF61F0BF}"/>
              </a:ext>
            </a:extLst>
          </p:cNvPr>
          <p:cNvSpPr/>
          <p:nvPr/>
        </p:nvSpPr>
        <p:spPr>
          <a:xfrm>
            <a:off x="4536273" y="496490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EEA9FBD0-9A33-496E-920A-149664689F79}"/>
              </a:ext>
            </a:extLst>
          </p:cNvPr>
          <p:cNvGrpSpPr/>
          <p:nvPr/>
        </p:nvGrpSpPr>
        <p:grpSpPr>
          <a:xfrm>
            <a:off x="3049530" y="2576512"/>
            <a:ext cx="2159796" cy="2119313"/>
            <a:chOff x="8658225" y="1466849"/>
            <a:chExt cx="2159796" cy="2119313"/>
          </a:xfrm>
        </p:grpSpPr>
        <p:sp>
          <p:nvSpPr>
            <p:cNvPr id="44" name="Ovál 43">
              <a:extLst>
                <a:ext uri="{FF2B5EF4-FFF2-40B4-BE49-F238E27FC236}">
                  <a16:creationId xmlns:a16="http://schemas.microsoft.com/office/drawing/2014/main" id="{E94FA437-655D-4C4B-81CC-9032D139156B}"/>
                </a:ext>
              </a:extLst>
            </p:cNvPr>
            <p:cNvSpPr/>
            <p:nvPr/>
          </p:nvSpPr>
          <p:spPr>
            <a:xfrm>
              <a:off x="8658225" y="1466849"/>
              <a:ext cx="2159796" cy="2119313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D1EDBED-831D-4B4B-9560-8B5716E44021}"/>
                </a:ext>
              </a:extLst>
            </p:cNvPr>
            <p:cNvSpPr txBox="1"/>
            <p:nvPr/>
          </p:nvSpPr>
          <p:spPr>
            <a:xfrm>
              <a:off x="9294732" y="2064840"/>
              <a:ext cx="899605" cy="92333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5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rgbClr val="70AD47">
                      <a:tint val="1000"/>
                    </a:srgbClr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26</a:t>
              </a:r>
              <a:endParaRPr lang="cs-CZ" sz="5400" dirty="0"/>
            </a:p>
          </p:txBody>
        </p:sp>
      </p:grpSp>
      <p:sp>
        <p:nvSpPr>
          <p:cNvPr id="47" name="Ovál 46">
            <a:extLst>
              <a:ext uri="{FF2B5EF4-FFF2-40B4-BE49-F238E27FC236}">
                <a16:creationId xmlns:a16="http://schemas.microsoft.com/office/drawing/2014/main" id="{1ADBD550-4169-4E05-8CF1-06329285BDC8}"/>
              </a:ext>
            </a:extLst>
          </p:cNvPr>
          <p:cNvSpPr/>
          <p:nvPr/>
        </p:nvSpPr>
        <p:spPr>
          <a:xfrm>
            <a:off x="10733244" y="149637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555333D-1F4E-48D1-B1C5-B47B2744F7DE}"/>
              </a:ext>
            </a:extLst>
          </p:cNvPr>
          <p:cNvSpPr/>
          <p:nvPr/>
        </p:nvSpPr>
        <p:spPr>
          <a:xfrm>
            <a:off x="6266520" y="5019671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40B969C9-16B4-4B28-8ED9-93AB5889777B}"/>
              </a:ext>
            </a:extLst>
          </p:cNvPr>
          <p:cNvSpPr txBox="1"/>
          <p:nvPr/>
        </p:nvSpPr>
        <p:spPr>
          <a:xfrm>
            <a:off x="1334425" y="16272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54" name="Ovál 53">
            <a:extLst>
              <a:ext uri="{FF2B5EF4-FFF2-40B4-BE49-F238E27FC236}">
                <a16:creationId xmlns:a16="http://schemas.microsoft.com/office/drawing/2014/main" id="{3CBB78A8-6690-461F-8CC5-2A1E11FAE040}"/>
              </a:ext>
            </a:extLst>
          </p:cNvPr>
          <p:cNvSpPr/>
          <p:nvPr/>
        </p:nvSpPr>
        <p:spPr>
          <a:xfrm>
            <a:off x="10744199" y="2342020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6" name="Ovál 55">
            <a:extLst>
              <a:ext uri="{FF2B5EF4-FFF2-40B4-BE49-F238E27FC236}">
                <a16:creationId xmlns:a16="http://schemas.microsoft.com/office/drawing/2014/main" id="{B7507433-670C-4FC6-806D-B9A0858CC6F8}"/>
              </a:ext>
            </a:extLst>
          </p:cNvPr>
          <p:cNvSpPr/>
          <p:nvPr/>
        </p:nvSpPr>
        <p:spPr>
          <a:xfrm>
            <a:off x="10744200" y="410545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115F7BAC-F8D6-45EE-AD22-2B7C28FBE559}"/>
              </a:ext>
            </a:extLst>
          </p:cNvPr>
          <p:cNvSpPr/>
          <p:nvPr/>
        </p:nvSpPr>
        <p:spPr>
          <a:xfrm>
            <a:off x="10759440" y="5057774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9C0BA35-132D-4B81-8539-E876FDB01494}"/>
              </a:ext>
            </a:extLst>
          </p:cNvPr>
          <p:cNvSpPr txBox="1"/>
          <p:nvPr/>
        </p:nvSpPr>
        <p:spPr>
          <a:xfrm>
            <a:off x="5431417" y="322117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84D72317-6EEA-4348-AA03-9F7F72465901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26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2450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L -0.61601 0.3863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07" y="19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7" grpId="0" animBg="1"/>
      <p:bldP spid="54" grpId="0" animBg="1"/>
      <p:bldP spid="56" grpId="0" animBg="1"/>
      <p:bldP spid="5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>
            <a:extLst>
              <a:ext uri="{FF2B5EF4-FFF2-40B4-BE49-F238E27FC236}">
                <a16:creationId xmlns:a16="http://schemas.microsoft.com/office/drawing/2014/main" id="{C6B5E800-289D-48CB-904B-42A9584C9EEB}"/>
              </a:ext>
            </a:extLst>
          </p:cNvPr>
          <p:cNvSpPr/>
          <p:nvPr/>
        </p:nvSpPr>
        <p:spPr>
          <a:xfrm>
            <a:off x="1757361" y="1157286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27944ED5-96F7-4CD8-B18D-D58AC4753B95}"/>
              </a:ext>
            </a:extLst>
          </p:cNvPr>
          <p:cNvSpPr/>
          <p:nvPr/>
        </p:nvSpPr>
        <p:spPr>
          <a:xfrm rot="10800000">
            <a:off x="1652586" y="2000248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E624DAAA-2016-4A53-ABDB-C37DE1910772}"/>
              </a:ext>
            </a:extLst>
          </p:cNvPr>
          <p:cNvSpPr/>
          <p:nvPr/>
        </p:nvSpPr>
        <p:spPr>
          <a:xfrm>
            <a:off x="1600200" y="507682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C75F1C8D-EEAF-463A-98D6-A33BE0E87213}"/>
              </a:ext>
            </a:extLst>
          </p:cNvPr>
          <p:cNvSpPr/>
          <p:nvPr/>
        </p:nvSpPr>
        <p:spPr>
          <a:xfrm>
            <a:off x="1373979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073D89FF-3693-4AB6-A196-35302D6CB191}"/>
              </a:ext>
            </a:extLst>
          </p:cNvPr>
          <p:cNvSpPr/>
          <p:nvPr/>
        </p:nvSpPr>
        <p:spPr>
          <a:xfrm>
            <a:off x="3800472" y="8096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1D283FBE-68D9-440E-B599-201FC7CAE63A}"/>
              </a:ext>
            </a:extLst>
          </p:cNvPr>
          <p:cNvCxnSpPr>
            <a:cxnSpLocks/>
          </p:cNvCxnSpPr>
          <p:nvPr/>
        </p:nvCxnSpPr>
        <p:spPr>
          <a:xfrm flipH="1">
            <a:off x="1931194" y="1466850"/>
            <a:ext cx="2061313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CC8A743B-A935-4D1E-9576-12B93790D55E}"/>
              </a:ext>
            </a:extLst>
          </p:cNvPr>
          <p:cNvCxnSpPr>
            <a:cxnSpLocks/>
          </p:cNvCxnSpPr>
          <p:nvPr/>
        </p:nvCxnSpPr>
        <p:spPr>
          <a:xfrm>
            <a:off x="4279105" y="1466850"/>
            <a:ext cx="2304625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9186A610-1B9D-4E6B-AFC7-C51E5E062BED}"/>
              </a:ext>
            </a:extLst>
          </p:cNvPr>
          <p:cNvCxnSpPr>
            <a:cxnSpLocks/>
            <a:stCxn id="11" idx="6"/>
          </p:cNvCxnSpPr>
          <p:nvPr/>
        </p:nvCxnSpPr>
        <p:spPr>
          <a:xfrm flipV="1">
            <a:off x="2035968" y="1962151"/>
            <a:ext cx="4221957" cy="19049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>
            <a:extLst>
              <a:ext uri="{FF2B5EF4-FFF2-40B4-BE49-F238E27FC236}">
                <a16:creationId xmlns:a16="http://schemas.microsoft.com/office/drawing/2014/main" id="{A5644C9F-E3FD-4037-9436-FDD020581DE9}"/>
              </a:ext>
            </a:extLst>
          </p:cNvPr>
          <p:cNvSpPr/>
          <p:nvPr/>
        </p:nvSpPr>
        <p:spPr>
          <a:xfrm>
            <a:off x="3138483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BC17EE70-86B8-4CD1-8036-4532C4B84F8E}"/>
              </a:ext>
            </a:extLst>
          </p:cNvPr>
          <p:cNvSpPr/>
          <p:nvPr/>
        </p:nvSpPr>
        <p:spPr>
          <a:xfrm>
            <a:off x="4357684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D07121D2-4F6E-40EF-9C79-0EE40A2DBEB6}"/>
              </a:ext>
            </a:extLst>
          </p:cNvPr>
          <p:cNvSpPr/>
          <p:nvPr/>
        </p:nvSpPr>
        <p:spPr>
          <a:xfrm>
            <a:off x="6150766" y="170973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DDA30F29-CF77-4C83-A833-BEDE9D239C22}"/>
              </a:ext>
            </a:extLst>
          </p:cNvPr>
          <p:cNvCxnSpPr>
            <a:cxnSpLocks/>
            <a:stCxn id="6" idx="6"/>
          </p:cNvCxnSpPr>
          <p:nvPr/>
        </p:nvCxnSpPr>
        <p:spPr>
          <a:xfrm>
            <a:off x="2262189" y="5405436"/>
            <a:ext cx="4131467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DC73C38F-5A6F-461C-A5BB-AD2C0C612149}"/>
              </a:ext>
            </a:extLst>
          </p:cNvPr>
          <p:cNvCxnSpPr>
            <a:cxnSpLocks/>
          </p:cNvCxnSpPr>
          <p:nvPr/>
        </p:nvCxnSpPr>
        <p:spPr>
          <a:xfrm>
            <a:off x="1800916" y="2366963"/>
            <a:ext cx="2346030" cy="3681412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>
            <a:extLst>
              <a:ext uri="{FF2B5EF4-FFF2-40B4-BE49-F238E27FC236}">
                <a16:creationId xmlns:a16="http://schemas.microsoft.com/office/drawing/2014/main" id="{F1381953-7AD4-4634-96A7-F796AC25E7D5}"/>
              </a:ext>
            </a:extLst>
          </p:cNvPr>
          <p:cNvSpPr/>
          <p:nvPr/>
        </p:nvSpPr>
        <p:spPr>
          <a:xfrm>
            <a:off x="2305050" y="3271836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0F3D4182-1CE9-4566-92F8-392F325FA693}"/>
              </a:ext>
            </a:extLst>
          </p:cNvPr>
          <p:cNvSpPr/>
          <p:nvPr/>
        </p:nvSpPr>
        <p:spPr>
          <a:xfrm>
            <a:off x="3233734" y="5019672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2DB8CB9-5CEA-4DD4-9BAA-C0322DFB2B5C}"/>
              </a:ext>
            </a:extLst>
          </p:cNvPr>
          <p:cNvSpPr/>
          <p:nvPr/>
        </p:nvSpPr>
        <p:spPr>
          <a:xfrm>
            <a:off x="3874284" y="588406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62956C03-0E91-43BB-B211-CAC78A3B7AC7}"/>
              </a:ext>
            </a:extLst>
          </p:cNvPr>
          <p:cNvCxnSpPr>
            <a:cxnSpLocks/>
          </p:cNvCxnSpPr>
          <p:nvPr/>
        </p:nvCxnSpPr>
        <p:spPr>
          <a:xfrm flipH="1">
            <a:off x="4406076" y="2433636"/>
            <a:ext cx="1987580" cy="350520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>
            <a:extLst>
              <a:ext uri="{FF2B5EF4-FFF2-40B4-BE49-F238E27FC236}">
                <a16:creationId xmlns:a16="http://schemas.microsoft.com/office/drawing/2014/main" id="{90E877D3-AD5E-49A5-8322-F6E5A1ABF9EC}"/>
              </a:ext>
            </a:extLst>
          </p:cNvPr>
          <p:cNvSpPr/>
          <p:nvPr/>
        </p:nvSpPr>
        <p:spPr>
          <a:xfrm>
            <a:off x="5457825" y="32099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529B5D80-BE83-43EE-B67B-AA38CF61F0BF}"/>
              </a:ext>
            </a:extLst>
          </p:cNvPr>
          <p:cNvSpPr/>
          <p:nvPr/>
        </p:nvSpPr>
        <p:spPr>
          <a:xfrm>
            <a:off x="4536273" y="496490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EEA9FBD0-9A33-496E-920A-149664689F79}"/>
              </a:ext>
            </a:extLst>
          </p:cNvPr>
          <p:cNvGrpSpPr/>
          <p:nvPr/>
        </p:nvGrpSpPr>
        <p:grpSpPr>
          <a:xfrm>
            <a:off x="3049530" y="2576512"/>
            <a:ext cx="2159796" cy="2119313"/>
            <a:chOff x="8658225" y="1466849"/>
            <a:chExt cx="2159796" cy="2119313"/>
          </a:xfrm>
        </p:grpSpPr>
        <p:sp>
          <p:nvSpPr>
            <p:cNvPr id="44" name="Ovál 43">
              <a:extLst>
                <a:ext uri="{FF2B5EF4-FFF2-40B4-BE49-F238E27FC236}">
                  <a16:creationId xmlns:a16="http://schemas.microsoft.com/office/drawing/2014/main" id="{E94FA437-655D-4C4B-81CC-9032D139156B}"/>
                </a:ext>
              </a:extLst>
            </p:cNvPr>
            <p:cNvSpPr/>
            <p:nvPr/>
          </p:nvSpPr>
          <p:spPr>
            <a:xfrm>
              <a:off x="8658225" y="1466849"/>
              <a:ext cx="2159796" cy="2119313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D1EDBED-831D-4B4B-9560-8B5716E44021}"/>
                </a:ext>
              </a:extLst>
            </p:cNvPr>
            <p:cNvSpPr txBox="1"/>
            <p:nvPr/>
          </p:nvSpPr>
          <p:spPr>
            <a:xfrm>
              <a:off x="9294732" y="2064840"/>
              <a:ext cx="899605" cy="92333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5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rgbClr val="70AD47">
                      <a:tint val="1000"/>
                    </a:srgbClr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26</a:t>
              </a:r>
              <a:endParaRPr lang="cs-CZ" sz="5400" dirty="0"/>
            </a:p>
          </p:txBody>
        </p:sp>
      </p:grpSp>
      <p:sp>
        <p:nvSpPr>
          <p:cNvPr id="47" name="Ovál 46">
            <a:extLst>
              <a:ext uri="{FF2B5EF4-FFF2-40B4-BE49-F238E27FC236}">
                <a16:creationId xmlns:a16="http://schemas.microsoft.com/office/drawing/2014/main" id="{1ADBD550-4169-4E05-8CF1-06329285BDC8}"/>
              </a:ext>
            </a:extLst>
          </p:cNvPr>
          <p:cNvSpPr/>
          <p:nvPr/>
        </p:nvSpPr>
        <p:spPr>
          <a:xfrm>
            <a:off x="10733244" y="149637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555333D-1F4E-48D1-B1C5-B47B2744F7DE}"/>
              </a:ext>
            </a:extLst>
          </p:cNvPr>
          <p:cNvSpPr/>
          <p:nvPr/>
        </p:nvSpPr>
        <p:spPr>
          <a:xfrm>
            <a:off x="6266520" y="5019671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40B969C9-16B4-4B28-8ED9-93AB5889777B}"/>
              </a:ext>
            </a:extLst>
          </p:cNvPr>
          <p:cNvSpPr txBox="1"/>
          <p:nvPr/>
        </p:nvSpPr>
        <p:spPr>
          <a:xfrm>
            <a:off x="1334425" y="16272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54" name="Ovál 53">
            <a:extLst>
              <a:ext uri="{FF2B5EF4-FFF2-40B4-BE49-F238E27FC236}">
                <a16:creationId xmlns:a16="http://schemas.microsoft.com/office/drawing/2014/main" id="{3CBB78A8-6690-461F-8CC5-2A1E11FAE040}"/>
              </a:ext>
            </a:extLst>
          </p:cNvPr>
          <p:cNvSpPr/>
          <p:nvPr/>
        </p:nvSpPr>
        <p:spPr>
          <a:xfrm>
            <a:off x="3259929" y="5009970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6" name="Ovál 55">
            <a:extLst>
              <a:ext uri="{FF2B5EF4-FFF2-40B4-BE49-F238E27FC236}">
                <a16:creationId xmlns:a16="http://schemas.microsoft.com/office/drawing/2014/main" id="{B7507433-670C-4FC6-806D-B9A0858CC6F8}"/>
              </a:ext>
            </a:extLst>
          </p:cNvPr>
          <p:cNvSpPr/>
          <p:nvPr/>
        </p:nvSpPr>
        <p:spPr>
          <a:xfrm>
            <a:off x="10744200" y="410545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115F7BAC-F8D6-45EE-AD22-2B7C28FBE559}"/>
              </a:ext>
            </a:extLst>
          </p:cNvPr>
          <p:cNvSpPr/>
          <p:nvPr/>
        </p:nvSpPr>
        <p:spPr>
          <a:xfrm>
            <a:off x="10759440" y="5057774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35F0D8C-D507-461D-AE28-FF442285012C}"/>
              </a:ext>
            </a:extLst>
          </p:cNvPr>
          <p:cNvSpPr txBox="1"/>
          <p:nvPr/>
        </p:nvSpPr>
        <p:spPr>
          <a:xfrm>
            <a:off x="5415775" y="32099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7B83F6A9-110E-4B7D-8C49-D8DF66AC6FFF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26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3302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22222E-6 L -0.74987 0.1402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500" y="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47" grpId="0" animBg="1"/>
      <p:bldP spid="56" grpId="0" animBg="1"/>
      <p:bldP spid="5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>
            <a:extLst>
              <a:ext uri="{FF2B5EF4-FFF2-40B4-BE49-F238E27FC236}">
                <a16:creationId xmlns:a16="http://schemas.microsoft.com/office/drawing/2014/main" id="{C6B5E800-289D-48CB-904B-42A9584C9EEB}"/>
              </a:ext>
            </a:extLst>
          </p:cNvPr>
          <p:cNvSpPr/>
          <p:nvPr/>
        </p:nvSpPr>
        <p:spPr>
          <a:xfrm>
            <a:off x="1757361" y="1157286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27944ED5-96F7-4CD8-B18D-D58AC4753B95}"/>
              </a:ext>
            </a:extLst>
          </p:cNvPr>
          <p:cNvSpPr/>
          <p:nvPr/>
        </p:nvSpPr>
        <p:spPr>
          <a:xfrm rot="10800000">
            <a:off x="1652586" y="2000248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E624DAAA-2016-4A53-ABDB-C37DE1910772}"/>
              </a:ext>
            </a:extLst>
          </p:cNvPr>
          <p:cNvSpPr/>
          <p:nvPr/>
        </p:nvSpPr>
        <p:spPr>
          <a:xfrm>
            <a:off x="1600200" y="507682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C75F1C8D-EEAF-463A-98D6-A33BE0E87213}"/>
              </a:ext>
            </a:extLst>
          </p:cNvPr>
          <p:cNvSpPr/>
          <p:nvPr/>
        </p:nvSpPr>
        <p:spPr>
          <a:xfrm>
            <a:off x="1373979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073D89FF-3693-4AB6-A196-35302D6CB191}"/>
              </a:ext>
            </a:extLst>
          </p:cNvPr>
          <p:cNvSpPr/>
          <p:nvPr/>
        </p:nvSpPr>
        <p:spPr>
          <a:xfrm>
            <a:off x="3800472" y="8096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1D283FBE-68D9-440E-B599-201FC7CAE63A}"/>
              </a:ext>
            </a:extLst>
          </p:cNvPr>
          <p:cNvCxnSpPr>
            <a:cxnSpLocks/>
          </p:cNvCxnSpPr>
          <p:nvPr/>
        </p:nvCxnSpPr>
        <p:spPr>
          <a:xfrm flipH="1">
            <a:off x="1931194" y="1466850"/>
            <a:ext cx="2061313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CC8A743B-A935-4D1E-9576-12B93790D55E}"/>
              </a:ext>
            </a:extLst>
          </p:cNvPr>
          <p:cNvCxnSpPr>
            <a:cxnSpLocks/>
          </p:cNvCxnSpPr>
          <p:nvPr/>
        </p:nvCxnSpPr>
        <p:spPr>
          <a:xfrm>
            <a:off x="4279105" y="1466850"/>
            <a:ext cx="2304625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9186A610-1B9D-4E6B-AFC7-C51E5E062BED}"/>
              </a:ext>
            </a:extLst>
          </p:cNvPr>
          <p:cNvCxnSpPr>
            <a:cxnSpLocks/>
            <a:stCxn id="11" idx="6"/>
          </p:cNvCxnSpPr>
          <p:nvPr/>
        </p:nvCxnSpPr>
        <p:spPr>
          <a:xfrm flipV="1">
            <a:off x="2035968" y="1962151"/>
            <a:ext cx="4221957" cy="19049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>
            <a:extLst>
              <a:ext uri="{FF2B5EF4-FFF2-40B4-BE49-F238E27FC236}">
                <a16:creationId xmlns:a16="http://schemas.microsoft.com/office/drawing/2014/main" id="{A5644C9F-E3FD-4037-9436-FDD020581DE9}"/>
              </a:ext>
            </a:extLst>
          </p:cNvPr>
          <p:cNvSpPr/>
          <p:nvPr/>
        </p:nvSpPr>
        <p:spPr>
          <a:xfrm>
            <a:off x="3138483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BC17EE70-86B8-4CD1-8036-4532C4B84F8E}"/>
              </a:ext>
            </a:extLst>
          </p:cNvPr>
          <p:cNvSpPr/>
          <p:nvPr/>
        </p:nvSpPr>
        <p:spPr>
          <a:xfrm>
            <a:off x="4357684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D07121D2-4F6E-40EF-9C79-0EE40A2DBEB6}"/>
              </a:ext>
            </a:extLst>
          </p:cNvPr>
          <p:cNvSpPr/>
          <p:nvPr/>
        </p:nvSpPr>
        <p:spPr>
          <a:xfrm>
            <a:off x="6150766" y="170973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DDA30F29-CF77-4C83-A833-BEDE9D239C22}"/>
              </a:ext>
            </a:extLst>
          </p:cNvPr>
          <p:cNvCxnSpPr>
            <a:cxnSpLocks/>
            <a:stCxn id="6" idx="6"/>
          </p:cNvCxnSpPr>
          <p:nvPr/>
        </p:nvCxnSpPr>
        <p:spPr>
          <a:xfrm>
            <a:off x="2262189" y="5405436"/>
            <a:ext cx="4131467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DC73C38F-5A6F-461C-A5BB-AD2C0C612149}"/>
              </a:ext>
            </a:extLst>
          </p:cNvPr>
          <p:cNvCxnSpPr>
            <a:cxnSpLocks/>
          </p:cNvCxnSpPr>
          <p:nvPr/>
        </p:nvCxnSpPr>
        <p:spPr>
          <a:xfrm>
            <a:off x="1800916" y="2366963"/>
            <a:ext cx="2346030" cy="3681412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>
            <a:extLst>
              <a:ext uri="{FF2B5EF4-FFF2-40B4-BE49-F238E27FC236}">
                <a16:creationId xmlns:a16="http://schemas.microsoft.com/office/drawing/2014/main" id="{F1381953-7AD4-4634-96A7-F796AC25E7D5}"/>
              </a:ext>
            </a:extLst>
          </p:cNvPr>
          <p:cNvSpPr/>
          <p:nvPr/>
        </p:nvSpPr>
        <p:spPr>
          <a:xfrm>
            <a:off x="2305050" y="3271836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0F3D4182-1CE9-4566-92F8-392F325FA693}"/>
              </a:ext>
            </a:extLst>
          </p:cNvPr>
          <p:cNvSpPr/>
          <p:nvPr/>
        </p:nvSpPr>
        <p:spPr>
          <a:xfrm>
            <a:off x="3233734" y="5019672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2DB8CB9-5CEA-4DD4-9BAA-C0322DFB2B5C}"/>
              </a:ext>
            </a:extLst>
          </p:cNvPr>
          <p:cNvSpPr/>
          <p:nvPr/>
        </p:nvSpPr>
        <p:spPr>
          <a:xfrm>
            <a:off x="3874284" y="588406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62956C03-0E91-43BB-B211-CAC78A3B7AC7}"/>
              </a:ext>
            </a:extLst>
          </p:cNvPr>
          <p:cNvCxnSpPr>
            <a:cxnSpLocks/>
          </p:cNvCxnSpPr>
          <p:nvPr/>
        </p:nvCxnSpPr>
        <p:spPr>
          <a:xfrm flipH="1">
            <a:off x="4406076" y="2433636"/>
            <a:ext cx="1987580" cy="350520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>
            <a:extLst>
              <a:ext uri="{FF2B5EF4-FFF2-40B4-BE49-F238E27FC236}">
                <a16:creationId xmlns:a16="http://schemas.microsoft.com/office/drawing/2014/main" id="{90E877D3-AD5E-49A5-8322-F6E5A1ABF9EC}"/>
              </a:ext>
            </a:extLst>
          </p:cNvPr>
          <p:cNvSpPr/>
          <p:nvPr/>
        </p:nvSpPr>
        <p:spPr>
          <a:xfrm>
            <a:off x="5457825" y="32099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529B5D80-BE83-43EE-B67B-AA38CF61F0BF}"/>
              </a:ext>
            </a:extLst>
          </p:cNvPr>
          <p:cNvSpPr/>
          <p:nvPr/>
        </p:nvSpPr>
        <p:spPr>
          <a:xfrm>
            <a:off x="4536273" y="496490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EEA9FBD0-9A33-496E-920A-149664689F79}"/>
              </a:ext>
            </a:extLst>
          </p:cNvPr>
          <p:cNvGrpSpPr/>
          <p:nvPr/>
        </p:nvGrpSpPr>
        <p:grpSpPr>
          <a:xfrm>
            <a:off x="3049530" y="2576512"/>
            <a:ext cx="2159796" cy="2119313"/>
            <a:chOff x="8658225" y="1466849"/>
            <a:chExt cx="2159796" cy="2119313"/>
          </a:xfrm>
        </p:grpSpPr>
        <p:sp>
          <p:nvSpPr>
            <p:cNvPr id="44" name="Ovál 43">
              <a:extLst>
                <a:ext uri="{FF2B5EF4-FFF2-40B4-BE49-F238E27FC236}">
                  <a16:creationId xmlns:a16="http://schemas.microsoft.com/office/drawing/2014/main" id="{E94FA437-655D-4C4B-81CC-9032D139156B}"/>
                </a:ext>
              </a:extLst>
            </p:cNvPr>
            <p:cNvSpPr/>
            <p:nvPr/>
          </p:nvSpPr>
          <p:spPr>
            <a:xfrm>
              <a:off x="8658225" y="1466849"/>
              <a:ext cx="2159796" cy="2119313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D1EDBED-831D-4B4B-9560-8B5716E44021}"/>
                </a:ext>
              </a:extLst>
            </p:cNvPr>
            <p:cNvSpPr txBox="1"/>
            <p:nvPr/>
          </p:nvSpPr>
          <p:spPr>
            <a:xfrm>
              <a:off x="9294732" y="2064840"/>
              <a:ext cx="899605" cy="92333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5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rgbClr val="70AD47">
                      <a:tint val="1000"/>
                    </a:srgbClr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26</a:t>
              </a:r>
              <a:endParaRPr lang="cs-CZ" sz="5400" dirty="0"/>
            </a:p>
          </p:txBody>
        </p:sp>
      </p:grpSp>
      <p:sp>
        <p:nvSpPr>
          <p:cNvPr id="47" name="Ovál 46">
            <a:extLst>
              <a:ext uri="{FF2B5EF4-FFF2-40B4-BE49-F238E27FC236}">
                <a16:creationId xmlns:a16="http://schemas.microsoft.com/office/drawing/2014/main" id="{1ADBD550-4169-4E05-8CF1-06329285BDC8}"/>
              </a:ext>
            </a:extLst>
          </p:cNvPr>
          <p:cNvSpPr/>
          <p:nvPr/>
        </p:nvSpPr>
        <p:spPr>
          <a:xfrm>
            <a:off x="10733244" y="149637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555333D-1F4E-48D1-B1C5-B47B2744F7DE}"/>
              </a:ext>
            </a:extLst>
          </p:cNvPr>
          <p:cNvSpPr/>
          <p:nvPr/>
        </p:nvSpPr>
        <p:spPr>
          <a:xfrm>
            <a:off x="6266520" y="5019671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40B969C9-16B4-4B28-8ED9-93AB5889777B}"/>
              </a:ext>
            </a:extLst>
          </p:cNvPr>
          <p:cNvSpPr txBox="1"/>
          <p:nvPr/>
        </p:nvSpPr>
        <p:spPr>
          <a:xfrm>
            <a:off x="1334425" y="16272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54" name="Ovál 53">
            <a:extLst>
              <a:ext uri="{FF2B5EF4-FFF2-40B4-BE49-F238E27FC236}">
                <a16:creationId xmlns:a16="http://schemas.microsoft.com/office/drawing/2014/main" id="{3CBB78A8-6690-461F-8CC5-2A1E11FAE040}"/>
              </a:ext>
            </a:extLst>
          </p:cNvPr>
          <p:cNvSpPr/>
          <p:nvPr/>
        </p:nvSpPr>
        <p:spPr>
          <a:xfrm>
            <a:off x="3259929" y="5009970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6" name="Ovál 55">
            <a:extLst>
              <a:ext uri="{FF2B5EF4-FFF2-40B4-BE49-F238E27FC236}">
                <a16:creationId xmlns:a16="http://schemas.microsoft.com/office/drawing/2014/main" id="{B7507433-670C-4FC6-806D-B9A0858CC6F8}"/>
              </a:ext>
            </a:extLst>
          </p:cNvPr>
          <p:cNvSpPr/>
          <p:nvPr/>
        </p:nvSpPr>
        <p:spPr>
          <a:xfrm>
            <a:off x="1584223" y="505149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115F7BAC-F8D6-45EE-AD22-2B7C28FBE559}"/>
              </a:ext>
            </a:extLst>
          </p:cNvPr>
          <p:cNvSpPr/>
          <p:nvPr/>
        </p:nvSpPr>
        <p:spPr>
          <a:xfrm>
            <a:off x="10759440" y="5057774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35F0D8C-D507-461D-AE28-FF442285012C}"/>
              </a:ext>
            </a:extLst>
          </p:cNvPr>
          <p:cNvSpPr txBox="1"/>
          <p:nvPr/>
        </p:nvSpPr>
        <p:spPr>
          <a:xfrm>
            <a:off x="5415775" y="32099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90102AB5-F36A-42EC-A583-02C5DDAC718F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26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2789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3.7037E-6 L -0.62239 0.022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20" y="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47" grpId="0" animBg="1"/>
      <p:bldP spid="5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>
            <a:extLst>
              <a:ext uri="{FF2B5EF4-FFF2-40B4-BE49-F238E27FC236}">
                <a16:creationId xmlns:a16="http://schemas.microsoft.com/office/drawing/2014/main" id="{C6B5E800-289D-48CB-904B-42A9584C9EEB}"/>
              </a:ext>
            </a:extLst>
          </p:cNvPr>
          <p:cNvSpPr/>
          <p:nvPr/>
        </p:nvSpPr>
        <p:spPr>
          <a:xfrm>
            <a:off x="1757361" y="1157286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27944ED5-96F7-4CD8-B18D-D58AC4753B95}"/>
              </a:ext>
            </a:extLst>
          </p:cNvPr>
          <p:cNvSpPr/>
          <p:nvPr/>
        </p:nvSpPr>
        <p:spPr>
          <a:xfrm rot="10800000">
            <a:off x="1652586" y="2000248"/>
            <a:ext cx="4957763" cy="4229101"/>
          </a:xfrm>
          <a:prstGeom prst="triangle">
            <a:avLst>
              <a:gd name="adj" fmla="val 47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E624DAAA-2016-4A53-ABDB-C37DE1910772}"/>
              </a:ext>
            </a:extLst>
          </p:cNvPr>
          <p:cNvSpPr/>
          <p:nvPr/>
        </p:nvSpPr>
        <p:spPr>
          <a:xfrm>
            <a:off x="1600200" y="507682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C75F1C8D-EEAF-463A-98D6-A33BE0E87213}"/>
              </a:ext>
            </a:extLst>
          </p:cNvPr>
          <p:cNvSpPr/>
          <p:nvPr/>
        </p:nvSpPr>
        <p:spPr>
          <a:xfrm>
            <a:off x="1373979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073D89FF-3693-4AB6-A196-35302D6CB191}"/>
              </a:ext>
            </a:extLst>
          </p:cNvPr>
          <p:cNvSpPr/>
          <p:nvPr/>
        </p:nvSpPr>
        <p:spPr>
          <a:xfrm>
            <a:off x="3800472" y="8096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1D283FBE-68D9-440E-B599-201FC7CAE63A}"/>
              </a:ext>
            </a:extLst>
          </p:cNvPr>
          <p:cNvCxnSpPr>
            <a:cxnSpLocks/>
          </p:cNvCxnSpPr>
          <p:nvPr/>
        </p:nvCxnSpPr>
        <p:spPr>
          <a:xfrm flipH="1">
            <a:off x="1931194" y="1466850"/>
            <a:ext cx="2061313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CC8A743B-A935-4D1E-9576-12B93790D55E}"/>
              </a:ext>
            </a:extLst>
          </p:cNvPr>
          <p:cNvCxnSpPr>
            <a:cxnSpLocks/>
          </p:cNvCxnSpPr>
          <p:nvPr/>
        </p:nvCxnSpPr>
        <p:spPr>
          <a:xfrm>
            <a:off x="4279105" y="1466850"/>
            <a:ext cx="2304625" cy="360997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9186A610-1B9D-4E6B-AFC7-C51E5E062BED}"/>
              </a:ext>
            </a:extLst>
          </p:cNvPr>
          <p:cNvCxnSpPr>
            <a:cxnSpLocks/>
            <a:stCxn id="11" idx="6"/>
          </p:cNvCxnSpPr>
          <p:nvPr/>
        </p:nvCxnSpPr>
        <p:spPr>
          <a:xfrm flipV="1">
            <a:off x="2035968" y="1962151"/>
            <a:ext cx="4221957" cy="19049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>
            <a:extLst>
              <a:ext uri="{FF2B5EF4-FFF2-40B4-BE49-F238E27FC236}">
                <a16:creationId xmlns:a16="http://schemas.microsoft.com/office/drawing/2014/main" id="{A5644C9F-E3FD-4037-9436-FDD020581DE9}"/>
              </a:ext>
            </a:extLst>
          </p:cNvPr>
          <p:cNvSpPr/>
          <p:nvPr/>
        </p:nvSpPr>
        <p:spPr>
          <a:xfrm>
            <a:off x="3138483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BC17EE70-86B8-4CD1-8036-4532C4B84F8E}"/>
              </a:ext>
            </a:extLst>
          </p:cNvPr>
          <p:cNvSpPr/>
          <p:nvPr/>
        </p:nvSpPr>
        <p:spPr>
          <a:xfrm>
            <a:off x="4357684" y="1652587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D07121D2-4F6E-40EF-9C79-0EE40A2DBEB6}"/>
              </a:ext>
            </a:extLst>
          </p:cNvPr>
          <p:cNvSpPr/>
          <p:nvPr/>
        </p:nvSpPr>
        <p:spPr>
          <a:xfrm>
            <a:off x="6150766" y="170973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DDA30F29-CF77-4C83-A833-BEDE9D239C22}"/>
              </a:ext>
            </a:extLst>
          </p:cNvPr>
          <p:cNvCxnSpPr>
            <a:cxnSpLocks/>
            <a:stCxn id="6" idx="6"/>
          </p:cNvCxnSpPr>
          <p:nvPr/>
        </p:nvCxnSpPr>
        <p:spPr>
          <a:xfrm>
            <a:off x="2262189" y="5405436"/>
            <a:ext cx="4131467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DC73C38F-5A6F-461C-A5BB-AD2C0C612149}"/>
              </a:ext>
            </a:extLst>
          </p:cNvPr>
          <p:cNvCxnSpPr>
            <a:cxnSpLocks/>
          </p:cNvCxnSpPr>
          <p:nvPr/>
        </p:nvCxnSpPr>
        <p:spPr>
          <a:xfrm>
            <a:off x="1800916" y="2366963"/>
            <a:ext cx="2346030" cy="3681412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>
            <a:extLst>
              <a:ext uri="{FF2B5EF4-FFF2-40B4-BE49-F238E27FC236}">
                <a16:creationId xmlns:a16="http://schemas.microsoft.com/office/drawing/2014/main" id="{F1381953-7AD4-4634-96A7-F796AC25E7D5}"/>
              </a:ext>
            </a:extLst>
          </p:cNvPr>
          <p:cNvSpPr/>
          <p:nvPr/>
        </p:nvSpPr>
        <p:spPr>
          <a:xfrm>
            <a:off x="2305050" y="3271836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0F3D4182-1CE9-4566-92F8-392F325FA693}"/>
              </a:ext>
            </a:extLst>
          </p:cNvPr>
          <p:cNvSpPr/>
          <p:nvPr/>
        </p:nvSpPr>
        <p:spPr>
          <a:xfrm>
            <a:off x="3233734" y="5019672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2DB8CB9-5CEA-4DD4-9BAA-C0322DFB2B5C}"/>
              </a:ext>
            </a:extLst>
          </p:cNvPr>
          <p:cNvSpPr/>
          <p:nvPr/>
        </p:nvSpPr>
        <p:spPr>
          <a:xfrm>
            <a:off x="3874284" y="5884068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62956C03-0E91-43BB-B211-CAC78A3B7AC7}"/>
              </a:ext>
            </a:extLst>
          </p:cNvPr>
          <p:cNvCxnSpPr>
            <a:cxnSpLocks/>
          </p:cNvCxnSpPr>
          <p:nvPr/>
        </p:nvCxnSpPr>
        <p:spPr>
          <a:xfrm flipH="1">
            <a:off x="4406076" y="2433636"/>
            <a:ext cx="1987580" cy="3505203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>
            <a:extLst>
              <a:ext uri="{FF2B5EF4-FFF2-40B4-BE49-F238E27FC236}">
                <a16:creationId xmlns:a16="http://schemas.microsoft.com/office/drawing/2014/main" id="{90E877D3-AD5E-49A5-8322-F6E5A1ABF9EC}"/>
              </a:ext>
            </a:extLst>
          </p:cNvPr>
          <p:cNvSpPr/>
          <p:nvPr/>
        </p:nvSpPr>
        <p:spPr>
          <a:xfrm>
            <a:off x="5457825" y="320992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529B5D80-BE83-43EE-B67B-AA38CF61F0BF}"/>
              </a:ext>
            </a:extLst>
          </p:cNvPr>
          <p:cNvSpPr/>
          <p:nvPr/>
        </p:nvSpPr>
        <p:spPr>
          <a:xfrm>
            <a:off x="4536273" y="496490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EEA9FBD0-9A33-496E-920A-149664689F79}"/>
              </a:ext>
            </a:extLst>
          </p:cNvPr>
          <p:cNvGrpSpPr/>
          <p:nvPr/>
        </p:nvGrpSpPr>
        <p:grpSpPr>
          <a:xfrm>
            <a:off x="3049530" y="2576512"/>
            <a:ext cx="2159796" cy="2119313"/>
            <a:chOff x="8658225" y="1466849"/>
            <a:chExt cx="2159796" cy="2119313"/>
          </a:xfrm>
        </p:grpSpPr>
        <p:sp>
          <p:nvSpPr>
            <p:cNvPr id="44" name="Ovál 43">
              <a:extLst>
                <a:ext uri="{FF2B5EF4-FFF2-40B4-BE49-F238E27FC236}">
                  <a16:creationId xmlns:a16="http://schemas.microsoft.com/office/drawing/2014/main" id="{E94FA437-655D-4C4B-81CC-9032D139156B}"/>
                </a:ext>
              </a:extLst>
            </p:cNvPr>
            <p:cNvSpPr/>
            <p:nvPr/>
          </p:nvSpPr>
          <p:spPr>
            <a:xfrm>
              <a:off x="8658225" y="1466849"/>
              <a:ext cx="2159796" cy="2119313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D1EDBED-831D-4B4B-9560-8B5716E44021}"/>
                </a:ext>
              </a:extLst>
            </p:cNvPr>
            <p:cNvSpPr txBox="1"/>
            <p:nvPr/>
          </p:nvSpPr>
          <p:spPr>
            <a:xfrm>
              <a:off x="9294732" y="2064840"/>
              <a:ext cx="899605" cy="92333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5400" b="1" spc="50" dirty="0">
                  <a:ln w="9525" cmpd="sng">
                    <a:solidFill>
                      <a:schemeClr val="accent1"/>
                    </a:solidFill>
                    <a:prstDash val="solid"/>
                  </a:ln>
                  <a:solidFill>
                    <a:srgbClr val="70AD47">
                      <a:tint val="1000"/>
                    </a:srgbClr>
                  </a:solidFill>
                  <a:effectLst>
                    <a:glow rad="38100">
                      <a:schemeClr val="accent1">
                        <a:alpha val="40000"/>
                      </a:schemeClr>
                    </a:glow>
                  </a:effectLst>
                </a:rPr>
                <a:t>26</a:t>
              </a:r>
              <a:endParaRPr lang="cs-CZ" sz="5400" dirty="0"/>
            </a:p>
          </p:txBody>
        </p:sp>
      </p:grpSp>
      <p:sp>
        <p:nvSpPr>
          <p:cNvPr id="47" name="Ovál 46">
            <a:extLst>
              <a:ext uri="{FF2B5EF4-FFF2-40B4-BE49-F238E27FC236}">
                <a16:creationId xmlns:a16="http://schemas.microsoft.com/office/drawing/2014/main" id="{1ADBD550-4169-4E05-8CF1-06329285BDC8}"/>
              </a:ext>
            </a:extLst>
          </p:cNvPr>
          <p:cNvSpPr/>
          <p:nvPr/>
        </p:nvSpPr>
        <p:spPr>
          <a:xfrm>
            <a:off x="3142656" y="1631155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555333D-1F4E-48D1-B1C5-B47B2744F7DE}"/>
              </a:ext>
            </a:extLst>
          </p:cNvPr>
          <p:cNvSpPr/>
          <p:nvPr/>
        </p:nvSpPr>
        <p:spPr>
          <a:xfrm>
            <a:off x="6266520" y="5019671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40B969C9-16B4-4B28-8ED9-93AB5889777B}"/>
              </a:ext>
            </a:extLst>
          </p:cNvPr>
          <p:cNvSpPr txBox="1"/>
          <p:nvPr/>
        </p:nvSpPr>
        <p:spPr>
          <a:xfrm>
            <a:off x="1334425" y="16272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54" name="Ovál 53">
            <a:extLst>
              <a:ext uri="{FF2B5EF4-FFF2-40B4-BE49-F238E27FC236}">
                <a16:creationId xmlns:a16="http://schemas.microsoft.com/office/drawing/2014/main" id="{3CBB78A8-6690-461F-8CC5-2A1E11FAE040}"/>
              </a:ext>
            </a:extLst>
          </p:cNvPr>
          <p:cNvSpPr/>
          <p:nvPr/>
        </p:nvSpPr>
        <p:spPr>
          <a:xfrm>
            <a:off x="3259929" y="5009970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6" name="Ovál 55">
            <a:extLst>
              <a:ext uri="{FF2B5EF4-FFF2-40B4-BE49-F238E27FC236}">
                <a16:creationId xmlns:a16="http://schemas.microsoft.com/office/drawing/2014/main" id="{B7507433-670C-4FC6-806D-B9A0858CC6F8}"/>
              </a:ext>
            </a:extLst>
          </p:cNvPr>
          <p:cNvSpPr/>
          <p:nvPr/>
        </p:nvSpPr>
        <p:spPr>
          <a:xfrm>
            <a:off x="1584223" y="5051493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7" name="Ovál 56">
            <a:extLst>
              <a:ext uri="{FF2B5EF4-FFF2-40B4-BE49-F238E27FC236}">
                <a16:creationId xmlns:a16="http://schemas.microsoft.com/office/drawing/2014/main" id="{115F7BAC-F8D6-45EE-AD22-2B7C28FBE559}"/>
              </a:ext>
            </a:extLst>
          </p:cNvPr>
          <p:cNvSpPr/>
          <p:nvPr/>
        </p:nvSpPr>
        <p:spPr>
          <a:xfrm>
            <a:off x="10759440" y="5057774"/>
            <a:ext cx="661989" cy="6572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35F0D8C-D507-461D-AE28-FF442285012C}"/>
              </a:ext>
            </a:extLst>
          </p:cNvPr>
          <p:cNvSpPr txBox="1"/>
          <p:nvPr/>
        </p:nvSpPr>
        <p:spPr>
          <a:xfrm>
            <a:off x="5415775" y="32099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9C306510-32C1-41EB-917C-2ABF5C0FC353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26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975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3.33333E-6 L -0.52709 -0.496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54" y="-2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yjmutí 1">
            <a:extLst>
              <a:ext uri="{FF2B5EF4-FFF2-40B4-BE49-F238E27FC236}">
                <a16:creationId xmlns:a16="http://schemas.microsoft.com/office/drawing/2014/main" id="{E14010BA-7F15-40BD-A35C-64D40527B522}"/>
              </a:ext>
            </a:extLst>
          </p:cNvPr>
          <p:cNvSpPr/>
          <p:nvPr/>
        </p:nvSpPr>
        <p:spPr>
          <a:xfrm>
            <a:off x="1493520" y="54864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vyjmutí 2">
            <a:extLst>
              <a:ext uri="{FF2B5EF4-FFF2-40B4-BE49-F238E27FC236}">
                <a16:creationId xmlns:a16="http://schemas.microsoft.com/office/drawing/2014/main" id="{D0E30D75-2BFB-42B8-B3E1-A8FBE47DEC45}"/>
              </a:ext>
            </a:extLst>
          </p:cNvPr>
          <p:cNvSpPr/>
          <p:nvPr/>
        </p:nvSpPr>
        <p:spPr>
          <a:xfrm rot="10800000">
            <a:off x="1493520" y="202692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DB6F8B5D-4427-49CF-9277-1DFF475ED7C4}"/>
              </a:ext>
            </a:extLst>
          </p:cNvPr>
          <p:cNvSpPr/>
          <p:nvPr/>
        </p:nvSpPr>
        <p:spPr>
          <a:xfrm>
            <a:off x="4842509" y="482346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A9735FF9-39F8-4382-9C39-3D997DB03509}"/>
              </a:ext>
            </a:extLst>
          </p:cNvPr>
          <p:cNvSpPr/>
          <p:nvPr/>
        </p:nvSpPr>
        <p:spPr>
          <a:xfrm>
            <a:off x="285749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7DBC5AB4-12DF-4AC5-BF77-8EA16C956A6C}"/>
              </a:ext>
            </a:extLst>
          </p:cNvPr>
          <p:cNvSpPr/>
          <p:nvPr/>
        </p:nvSpPr>
        <p:spPr>
          <a:xfrm>
            <a:off x="135635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4422CEF8-4426-4403-93EC-ACCB1E23E44E}"/>
              </a:ext>
            </a:extLst>
          </p:cNvPr>
          <p:cNvSpPr/>
          <p:nvPr/>
        </p:nvSpPr>
        <p:spPr>
          <a:xfrm>
            <a:off x="5608320" y="3200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B9011C30-9B01-459F-98B5-068A71F77350}"/>
              </a:ext>
            </a:extLst>
          </p:cNvPr>
          <p:cNvSpPr/>
          <p:nvPr/>
        </p:nvSpPr>
        <p:spPr>
          <a:xfrm>
            <a:off x="1897380" y="31699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316ABA-0C8E-4898-9C52-054305BCFD6A}"/>
              </a:ext>
            </a:extLst>
          </p:cNvPr>
          <p:cNvSpPr/>
          <p:nvPr/>
        </p:nvSpPr>
        <p:spPr>
          <a:xfrm>
            <a:off x="6294120" y="17221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7FEFF850-9F07-459C-924C-CAAE21D4D427}"/>
              </a:ext>
            </a:extLst>
          </p:cNvPr>
          <p:cNvSpPr/>
          <p:nvPr/>
        </p:nvSpPr>
        <p:spPr>
          <a:xfrm>
            <a:off x="45262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0DD5A5CA-B186-4DA6-ABC7-70431D125669}"/>
              </a:ext>
            </a:extLst>
          </p:cNvPr>
          <p:cNvSpPr/>
          <p:nvPr/>
        </p:nvSpPr>
        <p:spPr>
          <a:xfrm>
            <a:off x="28879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0157C6D7-2A8C-4DE7-9D34-E83EF6599ED7}"/>
              </a:ext>
            </a:extLst>
          </p:cNvPr>
          <p:cNvSpPr/>
          <p:nvPr/>
        </p:nvSpPr>
        <p:spPr>
          <a:xfrm>
            <a:off x="12115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295FF46-83E7-4A34-9D54-2BCC29D6B9EA}"/>
              </a:ext>
            </a:extLst>
          </p:cNvPr>
          <p:cNvSpPr/>
          <p:nvPr/>
        </p:nvSpPr>
        <p:spPr>
          <a:xfrm>
            <a:off x="3817619" y="213359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6C379D6B-88E1-4954-A818-989D98385B6A}"/>
              </a:ext>
            </a:extLst>
          </p:cNvPr>
          <p:cNvSpPr/>
          <p:nvPr/>
        </p:nvSpPr>
        <p:spPr>
          <a:xfrm>
            <a:off x="6423660" y="478536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>
            <a:extLst>
              <a:ext uri="{FF2B5EF4-FFF2-40B4-BE49-F238E27FC236}">
                <a16:creationId xmlns:a16="http://schemas.microsoft.com/office/drawing/2014/main" id="{7D16C13E-B952-4736-A426-2C11792D0009}"/>
              </a:ext>
            </a:extLst>
          </p:cNvPr>
          <p:cNvSpPr/>
          <p:nvPr/>
        </p:nvSpPr>
        <p:spPr>
          <a:xfrm>
            <a:off x="3817619" y="59512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0528B03-8FD2-4C22-9126-0D55F7A24F3C}"/>
              </a:ext>
            </a:extLst>
          </p:cNvPr>
          <p:cNvSpPr txBox="1"/>
          <p:nvPr/>
        </p:nvSpPr>
        <p:spPr>
          <a:xfrm>
            <a:off x="6294120" y="17651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BC218F0-B78D-4BC9-8437-74D2C56CD753}"/>
              </a:ext>
            </a:extLst>
          </p:cNvPr>
          <p:cNvSpPr txBox="1"/>
          <p:nvPr/>
        </p:nvSpPr>
        <p:spPr>
          <a:xfrm>
            <a:off x="3661474" y="293596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/>
              <a:t>28</a:t>
            </a:r>
          </a:p>
        </p:txBody>
      </p:sp>
      <p:sp>
        <p:nvSpPr>
          <p:cNvPr id="19" name="Ovál 18">
            <a:extLst>
              <a:ext uri="{FF2B5EF4-FFF2-40B4-BE49-F238E27FC236}">
                <a16:creationId xmlns:a16="http://schemas.microsoft.com/office/drawing/2014/main" id="{19578B83-C72F-4413-B9A2-82840EC1E04C}"/>
              </a:ext>
            </a:extLst>
          </p:cNvPr>
          <p:cNvSpPr/>
          <p:nvPr/>
        </p:nvSpPr>
        <p:spPr>
          <a:xfrm>
            <a:off x="11171346" y="2224016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0" name="Ovál 19">
            <a:extLst>
              <a:ext uri="{FF2B5EF4-FFF2-40B4-BE49-F238E27FC236}">
                <a16:creationId xmlns:a16="http://schemas.microsoft.com/office/drawing/2014/main" id="{0DDF04BD-0989-4190-B455-1F6967B7BD32}"/>
              </a:ext>
            </a:extLst>
          </p:cNvPr>
          <p:cNvSpPr/>
          <p:nvPr/>
        </p:nvSpPr>
        <p:spPr>
          <a:xfrm>
            <a:off x="11163302" y="3041244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19A9582A-11CA-4F17-9054-DCA736AA29A3}"/>
              </a:ext>
            </a:extLst>
          </p:cNvPr>
          <p:cNvSpPr/>
          <p:nvPr/>
        </p:nvSpPr>
        <p:spPr>
          <a:xfrm>
            <a:off x="11148061" y="3874272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Ovál 21">
            <a:extLst>
              <a:ext uri="{FF2B5EF4-FFF2-40B4-BE49-F238E27FC236}">
                <a16:creationId xmlns:a16="http://schemas.microsoft.com/office/drawing/2014/main" id="{85C6B430-FDDB-406A-A5B2-5D1141A52192}"/>
              </a:ext>
            </a:extLst>
          </p:cNvPr>
          <p:cNvSpPr/>
          <p:nvPr/>
        </p:nvSpPr>
        <p:spPr>
          <a:xfrm>
            <a:off x="11163304" y="4695577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6A0D2C33-BA34-41F1-8CA1-4B5601878780}"/>
              </a:ext>
            </a:extLst>
          </p:cNvPr>
          <p:cNvSpPr/>
          <p:nvPr/>
        </p:nvSpPr>
        <p:spPr>
          <a:xfrm>
            <a:off x="11148061" y="551688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4</a:t>
            </a:r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695E22FB-F89F-490A-8EE7-FBEB7D9F925D}"/>
              </a:ext>
            </a:extLst>
          </p:cNvPr>
          <p:cNvGrpSpPr/>
          <p:nvPr/>
        </p:nvGrpSpPr>
        <p:grpSpPr>
          <a:xfrm>
            <a:off x="11106961" y="1399431"/>
            <a:ext cx="734945" cy="738877"/>
            <a:chOff x="11106961" y="1399431"/>
            <a:chExt cx="734945" cy="738877"/>
          </a:xfrm>
        </p:grpSpPr>
        <p:sp>
          <p:nvSpPr>
            <p:cNvPr id="4" name="Ovál 3">
              <a:extLst>
                <a:ext uri="{FF2B5EF4-FFF2-40B4-BE49-F238E27FC236}">
                  <a16:creationId xmlns:a16="http://schemas.microsoft.com/office/drawing/2014/main" id="{2FDEF2F5-612E-4DDF-B036-6D2F4F088926}"/>
                </a:ext>
              </a:extLst>
            </p:cNvPr>
            <p:cNvSpPr/>
            <p:nvPr/>
          </p:nvSpPr>
          <p:spPr>
            <a:xfrm>
              <a:off x="11156106" y="1399431"/>
              <a:ext cx="685800" cy="7315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2E714EE0-8FBF-4FE7-BF1D-AA1DC8267883}"/>
                </a:ext>
              </a:extLst>
            </p:cNvPr>
            <p:cNvSpPr txBox="1"/>
            <p:nvPr/>
          </p:nvSpPr>
          <p:spPr>
            <a:xfrm>
              <a:off x="11106961" y="143042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10</a:t>
              </a:r>
            </a:p>
          </p:txBody>
        </p:sp>
      </p:grp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58A32D81-1912-41DD-A30E-20ACAC5536B2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28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469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3.7037E-6 L -0.6806 0.380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36" y="1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yjmutí 1">
            <a:extLst>
              <a:ext uri="{FF2B5EF4-FFF2-40B4-BE49-F238E27FC236}">
                <a16:creationId xmlns:a16="http://schemas.microsoft.com/office/drawing/2014/main" id="{E14010BA-7F15-40BD-A35C-64D40527B522}"/>
              </a:ext>
            </a:extLst>
          </p:cNvPr>
          <p:cNvSpPr/>
          <p:nvPr/>
        </p:nvSpPr>
        <p:spPr>
          <a:xfrm>
            <a:off x="1493520" y="54864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vyjmutí 2">
            <a:extLst>
              <a:ext uri="{FF2B5EF4-FFF2-40B4-BE49-F238E27FC236}">
                <a16:creationId xmlns:a16="http://schemas.microsoft.com/office/drawing/2014/main" id="{D0E30D75-2BFB-42B8-B3E1-A8FBE47DEC45}"/>
              </a:ext>
            </a:extLst>
          </p:cNvPr>
          <p:cNvSpPr/>
          <p:nvPr/>
        </p:nvSpPr>
        <p:spPr>
          <a:xfrm rot="10800000">
            <a:off x="1493520" y="202692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DB6F8B5D-4427-49CF-9277-1DFF475ED7C4}"/>
              </a:ext>
            </a:extLst>
          </p:cNvPr>
          <p:cNvSpPr/>
          <p:nvPr/>
        </p:nvSpPr>
        <p:spPr>
          <a:xfrm>
            <a:off x="4842509" y="482346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A9735FF9-39F8-4382-9C39-3D997DB03509}"/>
              </a:ext>
            </a:extLst>
          </p:cNvPr>
          <p:cNvSpPr/>
          <p:nvPr/>
        </p:nvSpPr>
        <p:spPr>
          <a:xfrm>
            <a:off x="285749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7DBC5AB4-12DF-4AC5-BF77-8EA16C956A6C}"/>
              </a:ext>
            </a:extLst>
          </p:cNvPr>
          <p:cNvSpPr/>
          <p:nvPr/>
        </p:nvSpPr>
        <p:spPr>
          <a:xfrm>
            <a:off x="135635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4422CEF8-4426-4403-93EC-ACCB1E23E44E}"/>
              </a:ext>
            </a:extLst>
          </p:cNvPr>
          <p:cNvSpPr/>
          <p:nvPr/>
        </p:nvSpPr>
        <p:spPr>
          <a:xfrm>
            <a:off x="5608320" y="3200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B9011C30-9B01-459F-98B5-068A71F77350}"/>
              </a:ext>
            </a:extLst>
          </p:cNvPr>
          <p:cNvSpPr/>
          <p:nvPr/>
        </p:nvSpPr>
        <p:spPr>
          <a:xfrm>
            <a:off x="1897380" y="31699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316ABA-0C8E-4898-9C52-054305BCFD6A}"/>
              </a:ext>
            </a:extLst>
          </p:cNvPr>
          <p:cNvSpPr/>
          <p:nvPr/>
        </p:nvSpPr>
        <p:spPr>
          <a:xfrm>
            <a:off x="6294120" y="17221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7FEFF850-9F07-459C-924C-CAAE21D4D427}"/>
              </a:ext>
            </a:extLst>
          </p:cNvPr>
          <p:cNvSpPr/>
          <p:nvPr/>
        </p:nvSpPr>
        <p:spPr>
          <a:xfrm>
            <a:off x="45262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0DD5A5CA-B186-4DA6-ABC7-70431D125669}"/>
              </a:ext>
            </a:extLst>
          </p:cNvPr>
          <p:cNvSpPr/>
          <p:nvPr/>
        </p:nvSpPr>
        <p:spPr>
          <a:xfrm>
            <a:off x="28879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0157C6D7-2A8C-4DE7-9D34-E83EF6599ED7}"/>
              </a:ext>
            </a:extLst>
          </p:cNvPr>
          <p:cNvSpPr/>
          <p:nvPr/>
        </p:nvSpPr>
        <p:spPr>
          <a:xfrm>
            <a:off x="12115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295FF46-83E7-4A34-9D54-2BCC29D6B9EA}"/>
              </a:ext>
            </a:extLst>
          </p:cNvPr>
          <p:cNvSpPr/>
          <p:nvPr/>
        </p:nvSpPr>
        <p:spPr>
          <a:xfrm>
            <a:off x="3817619" y="213359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6C379D6B-88E1-4954-A818-989D98385B6A}"/>
              </a:ext>
            </a:extLst>
          </p:cNvPr>
          <p:cNvSpPr/>
          <p:nvPr/>
        </p:nvSpPr>
        <p:spPr>
          <a:xfrm>
            <a:off x="6423660" y="478536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>
            <a:extLst>
              <a:ext uri="{FF2B5EF4-FFF2-40B4-BE49-F238E27FC236}">
                <a16:creationId xmlns:a16="http://schemas.microsoft.com/office/drawing/2014/main" id="{7D16C13E-B952-4736-A426-2C11792D0009}"/>
              </a:ext>
            </a:extLst>
          </p:cNvPr>
          <p:cNvSpPr/>
          <p:nvPr/>
        </p:nvSpPr>
        <p:spPr>
          <a:xfrm>
            <a:off x="3817619" y="59512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0528B03-8FD2-4C22-9126-0D55F7A24F3C}"/>
              </a:ext>
            </a:extLst>
          </p:cNvPr>
          <p:cNvSpPr txBox="1"/>
          <p:nvPr/>
        </p:nvSpPr>
        <p:spPr>
          <a:xfrm>
            <a:off x="6294120" y="17651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BC218F0-B78D-4BC9-8437-74D2C56CD753}"/>
              </a:ext>
            </a:extLst>
          </p:cNvPr>
          <p:cNvSpPr txBox="1"/>
          <p:nvPr/>
        </p:nvSpPr>
        <p:spPr>
          <a:xfrm>
            <a:off x="3661474" y="293596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/>
              <a:t>28</a:t>
            </a:r>
          </a:p>
        </p:txBody>
      </p:sp>
      <p:sp>
        <p:nvSpPr>
          <p:cNvPr id="19" name="Ovál 18">
            <a:extLst>
              <a:ext uri="{FF2B5EF4-FFF2-40B4-BE49-F238E27FC236}">
                <a16:creationId xmlns:a16="http://schemas.microsoft.com/office/drawing/2014/main" id="{19578B83-C72F-4413-B9A2-82840EC1E04C}"/>
              </a:ext>
            </a:extLst>
          </p:cNvPr>
          <p:cNvSpPr/>
          <p:nvPr/>
        </p:nvSpPr>
        <p:spPr>
          <a:xfrm>
            <a:off x="2857498" y="483108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0" name="Ovál 19">
            <a:extLst>
              <a:ext uri="{FF2B5EF4-FFF2-40B4-BE49-F238E27FC236}">
                <a16:creationId xmlns:a16="http://schemas.microsoft.com/office/drawing/2014/main" id="{0DDF04BD-0989-4190-B455-1F6967B7BD32}"/>
              </a:ext>
            </a:extLst>
          </p:cNvPr>
          <p:cNvSpPr/>
          <p:nvPr/>
        </p:nvSpPr>
        <p:spPr>
          <a:xfrm>
            <a:off x="11163302" y="3041244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19A9582A-11CA-4F17-9054-DCA736AA29A3}"/>
              </a:ext>
            </a:extLst>
          </p:cNvPr>
          <p:cNvSpPr/>
          <p:nvPr/>
        </p:nvSpPr>
        <p:spPr>
          <a:xfrm>
            <a:off x="11148061" y="3874272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Ovál 21">
            <a:extLst>
              <a:ext uri="{FF2B5EF4-FFF2-40B4-BE49-F238E27FC236}">
                <a16:creationId xmlns:a16="http://schemas.microsoft.com/office/drawing/2014/main" id="{85C6B430-FDDB-406A-A5B2-5D1141A52192}"/>
              </a:ext>
            </a:extLst>
          </p:cNvPr>
          <p:cNvSpPr/>
          <p:nvPr/>
        </p:nvSpPr>
        <p:spPr>
          <a:xfrm>
            <a:off x="11163304" y="4695577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6A0D2C33-BA34-41F1-8CA1-4B5601878780}"/>
              </a:ext>
            </a:extLst>
          </p:cNvPr>
          <p:cNvSpPr/>
          <p:nvPr/>
        </p:nvSpPr>
        <p:spPr>
          <a:xfrm>
            <a:off x="11148061" y="551688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4</a:t>
            </a:r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695E22FB-F89F-490A-8EE7-FBEB7D9F925D}"/>
              </a:ext>
            </a:extLst>
          </p:cNvPr>
          <p:cNvGrpSpPr/>
          <p:nvPr/>
        </p:nvGrpSpPr>
        <p:grpSpPr>
          <a:xfrm>
            <a:off x="11106961" y="1399431"/>
            <a:ext cx="734945" cy="738877"/>
            <a:chOff x="11106961" y="1399431"/>
            <a:chExt cx="734945" cy="738877"/>
          </a:xfrm>
        </p:grpSpPr>
        <p:sp>
          <p:nvSpPr>
            <p:cNvPr id="4" name="Ovál 3">
              <a:extLst>
                <a:ext uri="{FF2B5EF4-FFF2-40B4-BE49-F238E27FC236}">
                  <a16:creationId xmlns:a16="http://schemas.microsoft.com/office/drawing/2014/main" id="{2FDEF2F5-612E-4DDF-B036-6D2F4F088926}"/>
                </a:ext>
              </a:extLst>
            </p:cNvPr>
            <p:cNvSpPr/>
            <p:nvPr/>
          </p:nvSpPr>
          <p:spPr>
            <a:xfrm>
              <a:off x="11156106" y="1399431"/>
              <a:ext cx="685800" cy="7315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2E714EE0-8FBF-4FE7-BF1D-AA1DC8267883}"/>
                </a:ext>
              </a:extLst>
            </p:cNvPr>
            <p:cNvSpPr txBox="1"/>
            <p:nvPr/>
          </p:nvSpPr>
          <p:spPr>
            <a:xfrm>
              <a:off x="11106961" y="143042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10</a:t>
              </a:r>
            </a:p>
          </p:txBody>
        </p:sp>
      </p:grp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E1552D87-43DC-46C3-BCF6-B14FBE7B30B9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28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053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11111E-6 L -0.45 -0.339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00" y="-1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yjmutí 1">
            <a:extLst>
              <a:ext uri="{FF2B5EF4-FFF2-40B4-BE49-F238E27FC236}">
                <a16:creationId xmlns:a16="http://schemas.microsoft.com/office/drawing/2014/main" id="{E14010BA-7F15-40BD-A35C-64D40527B522}"/>
              </a:ext>
            </a:extLst>
          </p:cNvPr>
          <p:cNvSpPr/>
          <p:nvPr/>
        </p:nvSpPr>
        <p:spPr>
          <a:xfrm>
            <a:off x="1493520" y="54864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vyjmutí 2">
            <a:extLst>
              <a:ext uri="{FF2B5EF4-FFF2-40B4-BE49-F238E27FC236}">
                <a16:creationId xmlns:a16="http://schemas.microsoft.com/office/drawing/2014/main" id="{D0E30D75-2BFB-42B8-B3E1-A8FBE47DEC45}"/>
              </a:ext>
            </a:extLst>
          </p:cNvPr>
          <p:cNvSpPr/>
          <p:nvPr/>
        </p:nvSpPr>
        <p:spPr>
          <a:xfrm rot="10800000">
            <a:off x="1493520" y="202692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DB6F8B5D-4427-49CF-9277-1DFF475ED7C4}"/>
              </a:ext>
            </a:extLst>
          </p:cNvPr>
          <p:cNvSpPr/>
          <p:nvPr/>
        </p:nvSpPr>
        <p:spPr>
          <a:xfrm>
            <a:off x="4842509" y="482346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A9735FF9-39F8-4382-9C39-3D997DB03509}"/>
              </a:ext>
            </a:extLst>
          </p:cNvPr>
          <p:cNvSpPr/>
          <p:nvPr/>
        </p:nvSpPr>
        <p:spPr>
          <a:xfrm>
            <a:off x="285749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7DBC5AB4-12DF-4AC5-BF77-8EA16C956A6C}"/>
              </a:ext>
            </a:extLst>
          </p:cNvPr>
          <p:cNvSpPr/>
          <p:nvPr/>
        </p:nvSpPr>
        <p:spPr>
          <a:xfrm>
            <a:off x="135635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4422CEF8-4426-4403-93EC-ACCB1E23E44E}"/>
              </a:ext>
            </a:extLst>
          </p:cNvPr>
          <p:cNvSpPr/>
          <p:nvPr/>
        </p:nvSpPr>
        <p:spPr>
          <a:xfrm>
            <a:off x="5608320" y="3200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B9011C30-9B01-459F-98B5-068A71F77350}"/>
              </a:ext>
            </a:extLst>
          </p:cNvPr>
          <p:cNvSpPr/>
          <p:nvPr/>
        </p:nvSpPr>
        <p:spPr>
          <a:xfrm>
            <a:off x="1897380" y="31699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316ABA-0C8E-4898-9C52-054305BCFD6A}"/>
              </a:ext>
            </a:extLst>
          </p:cNvPr>
          <p:cNvSpPr/>
          <p:nvPr/>
        </p:nvSpPr>
        <p:spPr>
          <a:xfrm>
            <a:off x="6294120" y="17221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7FEFF850-9F07-459C-924C-CAAE21D4D427}"/>
              </a:ext>
            </a:extLst>
          </p:cNvPr>
          <p:cNvSpPr/>
          <p:nvPr/>
        </p:nvSpPr>
        <p:spPr>
          <a:xfrm>
            <a:off x="45262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0DD5A5CA-B186-4DA6-ABC7-70431D125669}"/>
              </a:ext>
            </a:extLst>
          </p:cNvPr>
          <p:cNvSpPr/>
          <p:nvPr/>
        </p:nvSpPr>
        <p:spPr>
          <a:xfrm>
            <a:off x="28879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0157C6D7-2A8C-4DE7-9D34-E83EF6599ED7}"/>
              </a:ext>
            </a:extLst>
          </p:cNvPr>
          <p:cNvSpPr/>
          <p:nvPr/>
        </p:nvSpPr>
        <p:spPr>
          <a:xfrm>
            <a:off x="12115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295FF46-83E7-4A34-9D54-2BCC29D6B9EA}"/>
              </a:ext>
            </a:extLst>
          </p:cNvPr>
          <p:cNvSpPr/>
          <p:nvPr/>
        </p:nvSpPr>
        <p:spPr>
          <a:xfrm>
            <a:off x="3817619" y="213359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6C379D6B-88E1-4954-A818-989D98385B6A}"/>
              </a:ext>
            </a:extLst>
          </p:cNvPr>
          <p:cNvSpPr/>
          <p:nvPr/>
        </p:nvSpPr>
        <p:spPr>
          <a:xfrm>
            <a:off x="6423660" y="478536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>
            <a:extLst>
              <a:ext uri="{FF2B5EF4-FFF2-40B4-BE49-F238E27FC236}">
                <a16:creationId xmlns:a16="http://schemas.microsoft.com/office/drawing/2014/main" id="{7D16C13E-B952-4736-A426-2C11792D0009}"/>
              </a:ext>
            </a:extLst>
          </p:cNvPr>
          <p:cNvSpPr/>
          <p:nvPr/>
        </p:nvSpPr>
        <p:spPr>
          <a:xfrm>
            <a:off x="3817619" y="59512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0528B03-8FD2-4C22-9126-0D55F7A24F3C}"/>
              </a:ext>
            </a:extLst>
          </p:cNvPr>
          <p:cNvSpPr txBox="1"/>
          <p:nvPr/>
        </p:nvSpPr>
        <p:spPr>
          <a:xfrm>
            <a:off x="6294120" y="17651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BC218F0-B78D-4BC9-8437-74D2C56CD753}"/>
              </a:ext>
            </a:extLst>
          </p:cNvPr>
          <p:cNvSpPr txBox="1"/>
          <p:nvPr/>
        </p:nvSpPr>
        <p:spPr>
          <a:xfrm>
            <a:off x="3661474" y="293596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/>
              <a:t>28</a:t>
            </a:r>
          </a:p>
        </p:txBody>
      </p:sp>
      <p:sp>
        <p:nvSpPr>
          <p:cNvPr id="19" name="Ovál 18">
            <a:extLst>
              <a:ext uri="{FF2B5EF4-FFF2-40B4-BE49-F238E27FC236}">
                <a16:creationId xmlns:a16="http://schemas.microsoft.com/office/drawing/2014/main" id="{19578B83-C72F-4413-B9A2-82840EC1E04C}"/>
              </a:ext>
            </a:extLst>
          </p:cNvPr>
          <p:cNvSpPr/>
          <p:nvPr/>
        </p:nvSpPr>
        <p:spPr>
          <a:xfrm>
            <a:off x="2857498" y="483108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19A9582A-11CA-4F17-9054-DCA736AA29A3}"/>
              </a:ext>
            </a:extLst>
          </p:cNvPr>
          <p:cNvSpPr/>
          <p:nvPr/>
        </p:nvSpPr>
        <p:spPr>
          <a:xfrm>
            <a:off x="11148061" y="3874272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Ovál 21">
            <a:extLst>
              <a:ext uri="{FF2B5EF4-FFF2-40B4-BE49-F238E27FC236}">
                <a16:creationId xmlns:a16="http://schemas.microsoft.com/office/drawing/2014/main" id="{85C6B430-FDDB-406A-A5B2-5D1141A52192}"/>
              </a:ext>
            </a:extLst>
          </p:cNvPr>
          <p:cNvSpPr/>
          <p:nvPr/>
        </p:nvSpPr>
        <p:spPr>
          <a:xfrm>
            <a:off x="11163304" y="4695577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6A0D2C33-BA34-41F1-8CA1-4B5601878780}"/>
              </a:ext>
            </a:extLst>
          </p:cNvPr>
          <p:cNvSpPr/>
          <p:nvPr/>
        </p:nvSpPr>
        <p:spPr>
          <a:xfrm>
            <a:off x="5608319" y="320040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4</a:t>
            </a:r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695E22FB-F89F-490A-8EE7-FBEB7D9F925D}"/>
              </a:ext>
            </a:extLst>
          </p:cNvPr>
          <p:cNvGrpSpPr/>
          <p:nvPr/>
        </p:nvGrpSpPr>
        <p:grpSpPr>
          <a:xfrm>
            <a:off x="11106961" y="1399431"/>
            <a:ext cx="734945" cy="738877"/>
            <a:chOff x="11106961" y="1399431"/>
            <a:chExt cx="734945" cy="738877"/>
          </a:xfrm>
        </p:grpSpPr>
        <p:sp>
          <p:nvSpPr>
            <p:cNvPr id="4" name="Ovál 3">
              <a:extLst>
                <a:ext uri="{FF2B5EF4-FFF2-40B4-BE49-F238E27FC236}">
                  <a16:creationId xmlns:a16="http://schemas.microsoft.com/office/drawing/2014/main" id="{2FDEF2F5-612E-4DDF-B036-6D2F4F088926}"/>
                </a:ext>
              </a:extLst>
            </p:cNvPr>
            <p:cNvSpPr/>
            <p:nvPr/>
          </p:nvSpPr>
          <p:spPr>
            <a:xfrm>
              <a:off x="11156106" y="1399431"/>
              <a:ext cx="685800" cy="7315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2E714EE0-8FBF-4FE7-BF1D-AA1DC8267883}"/>
                </a:ext>
              </a:extLst>
            </p:cNvPr>
            <p:cNvSpPr txBox="1"/>
            <p:nvPr/>
          </p:nvSpPr>
          <p:spPr>
            <a:xfrm>
              <a:off x="11106961" y="143042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10</a:t>
              </a:r>
            </a:p>
          </p:txBody>
        </p:sp>
      </p:grpSp>
      <p:sp>
        <p:nvSpPr>
          <p:cNvPr id="20" name="Ovál 19">
            <a:extLst>
              <a:ext uri="{FF2B5EF4-FFF2-40B4-BE49-F238E27FC236}">
                <a16:creationId xmlns:a16="http://schemas.microsoft.com/office/drawing/2014/main" id="{0DDF04BD-0989-4190-B455-1F6967B7BD32}"/>
              </a:ext>
            </a:extLst>
          </p:cNvPr>
          <p:cNvSpPr/>
          <p:nvPr/>
        </p:nvSpPr>
        <p:spPr>
          <a:xfrm>
            <a:off x="11163302" y="3041244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2445F9B4-086E-4B94-A4FB-9FBDB7F6B06D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28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75101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7.40741E-7 L -0.67878 -0.2011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45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4.44444E-6 L -0.54531 -0.3224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66" y="-1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yjmutí 1">
            <a:extLst>
              <a:ext uri="{FF2B5EF4-FFF2-40B4-BE49-F238E27FC236}">
                <a16:creationId xmlns:a16="http://schemas.microsoft.com/office/drawing/2014/main" id="{E14010BA-7F15-40BD-A35C-64D40527B522}"/>
              </a:ext>
            </a:extLst>
          </p:cNvPr>
          <p:cNvSpPr/>
          <p:nvPr/>
        </p:nvSpPr>
        <p:spPr>
          <a:xfrm>
            <a:off x="1493520" y="54864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vyjmutí 2">
            <a:extLst>
              <a:ext uri="{FF2B5EF4-FFF2-40B4-BE49-F238E27FC236}">
                <a16:creationId xmlns:a16="http://schemas.microsoft.com/office/drawing/2014/main" id="{D0E30D75-2BFB-42B8-B3E1-A8FBE47DEC45}"/>
              </a:ext>
            </a:extLst>
          </p:cNvPr>
          <p:cNvSpPr/>
          <p:nvPr/>
        </p:nvSpPr>
        <p:spPr>
          <a:xfrm rot="10800000">
            <a:off x="1493520" y="202692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DB6F8B5D-4427-49CF-9277-1DFF475ED7C4}"/>
              </a:ext>
            </a:extLst>
          </p:cNvPr>
          <p:cNvSpPr/>
          <p:nvPr/>
        </p:nvSpPr>
        <p:spPr>
          <a:xfrm>
            <a:off x="4842509" y="482346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A9735FF9-39F8-4382-9C39-3D997DB03509}"/>
              </a:ext>
            </a:extLst>
          </p:cNvPr>
          <p:cNvSpPr/>
          <p:nvPr/>
        </p:nvSpPr>
        <p:spPr>
          <a:xfrm>
            <a:off x="285749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7DBC5AB4-12DF-4AC5-BF77-8EA16C956A6C}"/>
              </a:ext>
            </a:extLst>
          </p:cNvPr>
          <p:cNvSpPr/>
          <p:nvPr/>
        </p:nvSpPr>
        <p:spPr>
          <a:xfrm>
            <a:off x="135635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4422CEF8-4426-4403-93EC-ACCB1E23E44E}"/>
              </a:ext>
            </a:extLst>
          </p:cNvPr>
          <p:cNvSpPr/>
          <p:nvPr/>
        </p:nvSpPr>
        <p:spPr>
          <a:xfrm>
            <a:off x="5608320" y="3200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B9011C30-9B01-459F-98B5-068A71F77350}"/>
              </a:ext>
            </a:extLst>
          </p:cNvPr>
          <p:cNvSpPr/>
          <p:nvPr/>
        </p:nvSpPr>
        <p:spPr>
          <a:xfrm>
            <a:off x="1897380" y="31699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316ABA-0C8E-4898-9C52-054305BCFD6A}"/>
              </a:ext>
            </a:extLst>
          </p:cNvPr>
          <p:cNvSpPr/>
          <p:nvPr/>
        </p:nvSpPr>
        <p:spPr>
          <a:xfrm>
            <a:off x="6294120" y="17221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7FEFF850-9F07-459C-924C-CAAE21D4D427}"/>
              </a:ext>
            </a:extLst>
          </p:cNvPr>
          <p:cNvSpPr/>
          <p:nvPr/>
        </p:nvSpPr>
        <p:spPr>
          <a:xfrm>
            <a:off x="45262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0DD5A5CA-B186-4DA6-ABC7-70431D125669}"/>
              </a:ext>
            </a:extLst>
          </p:cNvPr>
          <p:cNvSpPr/>
          <p:nvPr/>
        </p:nvSpPr>
        <p:spPr>
          <a:xfrm>
            <a:off x="28879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0157C6D7-2A8C-4DE7-9D34-E83EF6599ED7}"/>
              </a:ext>
            </a:extLst>
          </p:cNvPr>
          <p:cNvSpPr/>
          <p:nvPr/>
        </p:nvSpPr>
        <p:spPr>
          <a:xfrm>
            <a:off x="12115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295FF46-83E7-4A34-9D54-2BCC29D6B9EA}"/>
              </a:ext>
            </a:extLst>
          </p:cNvPr>
          <p:cNvSpPr/>
          <p:nvPr/>
        </p:nvSpPr>
        <p:spPr>
          <a:xfrm>
            <a:off x="3817619" y="213359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6C379D6B-88E1-4954-A818-989D98385B6A}"/>
              </a:ext>
            </a:extLst>
          </p:cNvPr>
          <p:cNvSpPr/>
          <p:nvPr/>
        </p:nvSpPr>
        <p:spPr>
          <a:xfrm>
            <a:off x="6423660" y="478536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>
            <a:extLst>
              <a:ext uri="{FF2B5EF4-FFF2-40B4-BE49-F238E27FC236}">
                <a16:creationId xmlns:a16="http://schemas.microsoft.com/office/drawing/2014/main" id="{7D16C13E-B952-4736-A426-2C11792D0009}"/>
              </a:ext>
            </a:extLst>
          </p:cNvPr>
          <p:cNvSpPr/>
          <p:nvPr/>
        </p:nvSpPr>
        <p:spPr>
          <a:xfrm>
            <a:off x="3817619" y="59512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0528B03-8FD2-4C22-9126-0D55F7A24F3C}"/>
              </a:ext>
            </a:extLst>
          </p:cNvPr>
          <p:cNvSpPr txBox="1"/>
          <p:nvPr/>
        </p:nvSpPr>
        <p:spPr>
          <a:xfrm>
            <a:off x="6294120" y="17651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BC218F0-B78D-4BC9-8437-74D2C56CD753}"/>
              </a:ext>
            </a:extLst>
          </p:cNvPr>
          <p:cNvSpPr txBox="1"/>
          <p:nvPr/>
        </p:nvSpPr>
        <p:spPr>
          <a:xfrm>
            <a:off x="3661474" y="293596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/>
              <a:t>28</a:t>
            </a:r>
          </a:p>
        </p:txBody>
      </p:sp>
      <p:sp>
        <p:nvSpPr>
          <p:cNvPr id="19" name="Ovál 18">
            <a:extLst>
              <a:ext uri="{FF2B5EF4-FFF2-40B4-BE49-F238E27FC236}">
                <a16:creationId xmlns:a16="http://schemas.microsoft.com/office/drawing/2014/main" id="{19578B83-C72F-4413-B9A2-82840EC1E04C}"/>
              </a:ext>
            </a:extLst>
          </p:cNvPr>
          <p:cNvSpPr/>
          <p:nvPr/>
        </p:nvSpPr>
        <p:spPr>
          <a:xfrm>
            <a:off x="2857498" y="483108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19A9582A-11CA-4F17-9054-DCA736AA29A3}"/>
              </a:ext>
            </a:extLst>
          </p:cNvPr>
          <p:cNvSpPr/>
          <p:nvPr/>
        </p:nvSpPr>
        <p:spPr>
          <a:xfrm>
            <a:off x="4518663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Ovál 21">
            <a:extLst>
              <a:ext uri="{FF2B5EF4-FFF2-40B4-BE49-F238E27FC236}">
                <a16:creationId xmlns:a16="http://schemas.microsoft.com/office/drawing/2014/main" id="{85C6B430-FDDB-406A-A5B2-5D1141A52192}"/>
              </a:ext>
            </a:extLst>
          </p:cNvPr>
          <p:cNvSpPr/>
          <p:nvPr/>
        </p:nvSpPr>
        <p:spPr>
          <a:xfrm>
            <a:off x="11163304" y="4695577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6A0D2C33-BA34-41F1-8CA1-4B5601878780}"/>
              </a:ext>
            </a:extLst>
          </p:cNvPr>
          <p:cNvSpPr/>
          <p:nvPr/>
        </p:nvSpPr>
        <p:spPr>
          <a:xfrm>
            <a:off x="5608319" y="320040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4</a:t>
            </a:r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695E22FB-F89F-490A-8EE7-FBEB7D9F925D}"/>
              </a:ext>
            </a:extLst>
          </p:cNvPr>
          <p:cNvGrpSpPr/>
          <p:nvPr/>
        </p:nvGrpSpPr>
        <p:grpSpPr>
          <a:xfrm>
            <a:off x="11106961" y="1399431"/>
            <a:ext cx="734945" cy="738877"/>
            <a:chOff x="11106961" y="1399431"/>
            <a:chExt cx="734945" cy="738877"/>
          </a:xfrm>
        </p:grpSpPr>
        <p:sp>
          <p:nvSpPr>
            <p:cNvPr id="4" name="Ovál 3">
              <a:extLst>
                <a:ext uri="{FF2B5EF4-FFF2-40B4-BE49-F238E27FC236}">
                  <a16:creationId xmlns:a16="http://schemas.microsoft.com/office/drawing/2014/main" id="{2FDEF2F5-612E-4DDF-B036-6D2F4F088926}"/>
                </a:ext>
              </a:extLst>
            </p:cNvPr>
            <p:cNvSpPr/>
            <p:nvPr/>
          </p:nvSpPr>
          <p:spPr>
            <a:xfrm>
              <a:off x="11156106" y="1399431"/>
              <a:ext cx="685800" cy="7315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2E714EE0-8FBF-4FE7-BF1D-AA1DC8267883}"/>
                </a:ext>
              </a:extLst>
            </p:cNvPr>
            <p:cNvSpPr txBox="1"/>
            <p:nvPr/>
          </p:nvSpPr>
          <p:spPr>
            <a:xfrm>
              <a:off x="11106961" y="143042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10</a:t>
              </a:r>
            </a:p>
          </p:txBody>
        </p:sp>
      </p:grpSp>
      <p:sp>
        <p:nvSpPr>
          <p:cNvPr id="20" name="Ovál 19">
            <a:extLst>
              <a:ext uri="{FF2B5EF4-FFF2-40B4-BE49-F238E27FC236}">
                <a16:creationId xmlns:a16="http://schemas.microsoft.com/office/drawing/2014/main" id="{0DDF04BD-0989-4190-B455-1F6967B7BD32}"/>
              </a:ext>
            </a:extLst>
          </p:cNvPr>
          <p:cNvSpPr/>
          <p:nvPr/>
        </p:nvSpPr>
        <p:spPr>
          <a:xfrm>
            <a:off x="2857498" y="163830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B6F0A709-7942-4D8F-AA15-D3BBAD789495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28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56853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2.96296E-6 L -0.80495 0.022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247" y="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yjmutí 1">
            <a:extLst>
              <a:ext uri="{FF2B5EF4-FFF2-40B4-BE49-F238E27FC236}">
                <a16:creationId xmlns:a16="http://schemas.microsoft.com/office/drawing/2014/main" id="{E14010BA-7F15-40BD-A35C-64D40527B522}"/>
              </a:ext>
            </a:extLst>
          </p:cNvPr>
          <p:cNvSpPr/>
          <p:nvPr/>
        </p:nvSpPr>
        <p:spPr>
          <a:xfrm>
            <a:off x="1493520" y="54864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vyjmutí 2">
            <a:extLst>
              <a:ext uri="{FF2B5EF4-FFF2-40B4-BE49-F238E27FC236}">
                <a16:creationId xmlns:a16="http://schemas.microsoft.com/office/drawing/2014/main" id="{D0E30D75-2BFB-42B8-B3E1-A8FBE47DEC45}"/>
              </a:ext>
            </a:extLst>
          </p:cNvPr>
          <p:cNvSpPr/>
          <p:nvPr/>
        </p:nvSpPr>
        <p:spPr>
          <a:xfrm rot="10800000">
            <a:off x="1493520" y="2026920"/>
            <a:ext cx="5334000" cy="4632960"/>
          </a:xfrm>
          <a:prstGeom prst="flowChartExtra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DB6F8B5D-4427-49CF-9277-1DFF475ED7C4}"/>
              </a:ext>
            </a:extLst>
          </p:cNvPr>
          <p:cNvSpPr/>
          <p:nvPr/>
        </p:nvSpPr>
        <p:spPr>
          <a:xfrm>
            <a:off x="4842509" y="482346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A9735FF9-39F8-4382-9C39-3D997DB03509}"/>
              </a:ext>
            </a:extLst>
          </p:cNvPr>
          <p:cNvSpPr/>
          <p:nvPr/>
        </p:nvSpPr>
        <p:spPr>
          <a:xfrm>
            <a:off x="285749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7DBC5AB4-12DF-4AC5-BF77-8EA16C956A6C}"/>
              </a:ext>
            </a:extLst>
          </p:cNvPr>
          <p:cNvSpPr/>
          <p:nvPr/>
        </p:nvSpPr>
        <p:spPr>
          <a:xfrm>
            <a:off x="1356359" y="481584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4422CEF8-4426-4403-93EC-ACCB1E23E44E}"/>
              </a:ext>
            </a:extLst>
          </p:cNvPr>
          <p:cNvSpPr/>
          <p:nvPr/>
        </p:nvSpPr>
        <p:spPr>
          <a:xfrm>
            <a:off x="5608320" y="3200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B9011C30-9B01-459F-98B5-068A71F77350}"/>
              </a:ext>
            </a:extLst>
          </p:cNvPr>
          <p:cNvSpPr/>
          <p:nvPr/>
        </p:nvSpPr>
        <p:spPr>
          <a:xfrm>
            <a:off x="1897380" y="31699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316ABA-0C8E-4898-9C52-054305BCFD6A}"/>
              </a:ext>
            </a:extLst>
          </p:cNvPr>
          <p:cNvSpPr/>
          <p:nvPr/>
        </p:nvSpPr>
        <p:spPr>
          <a:xfrm>
            <a:off x="6294120" y="17221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7FEFF850-9F07-459C-924C-CAAE21D4D427}"/>
              </a:ext>
            </a:extLst>
          </p:cNvPr>
          <p:cNvSpPr/>
          <p:nvPr/>
        </p:nvSpPr>
        <p:spPr>
          <a:xfrm>
            <a:off x="45262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0DD5A5CA-B186-4DA6-ABC7-70431D125669}"/>
              </a:ext>
            </a:extLst>
          </p:cNvPr>
          <p:cNvSpPr/>
          <p:nvPr/>
        </p:nvSpPr>
        <p:spPr>
          <a:xfrm>
            <a:off x="28879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0157C6D7-2A8C-4DE7-9D34-E83EF6599ED7}"/>
              </a:ext>
            </a:extLst>
          </p:cNvPr>
          <p:cNvSpPr/>
          <p:nvPr/>
        </p:nvSpPr>
        <p:spPr>
          <a:xfrm>
            <a:off x="1211580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A295FF46-83E7-4A34-9D54-2BCC29D6B9EA}"/>
              </a:ext>
            </a:extLst>
          </p:cNvPr>
          <p:cNvSpPr/>
          <p:nvPr/>
        </p:nvSpPr>
        <p:spPr>
          <a:xfrm>
            <a:off x="3817619" y="213359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6C379D6B-88E1-4954-A818-989D98385B6A}"/>
              </a:ext>
            </a:extLst>
          </p:cNvPr>
          <p:cNvSpPr/>
          <p:nvPr/>
        </p:nvSpPr>
        <p:spPr>
          <a:xfrm>
            <a:off x="6423660" y="478536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16" name="Ovál 15">
            <a:extLst>
              <a:ext uri="{FF2B5EF4-FFF2-40B4-BE49-F238E27FC236}">
                <a16:creationId xmlns:a16="http://schemas.microsoft.com/office/drawing/2014/main" id="{7D16C13E-B952-4736-A426-2C11792D0009}"/>
              </a:ext>
            </a:extLst>
          </p:cNvPr>
          <p:cNvSpPr/>
          <p:nvPr/>
        </p:nvSpPr>
        <p:spPr>
          <a:xfrm>
            <a:off x="3817619" y="595122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0528B03-8FD2-4C22-9126-0D55F7A24F3C}"/>
              </a:ext>
            </a:extLst>
          </p:cNvPr>
          <p:cNvSpPr txBox="1"/>
          <p:nvPr/>
        </p:nvSpPr>
        <p:spPr>
          <a:xfrm>
            <a:off x="6294120" y="17651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BC218F0-B78D-4BC9-8437-74D2C56CD753}"/>
              </a:ext>
            </a:extLst>
          </p:cNvPr>
          <p:cNvSpPr txBox="1"/>
          <p:nvPr/>
        </p:nvSpPr>
        <p:spPr>
          <a:xfrm>
            <a:off x="3661474" y="293596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/>
              <a:t>28</a:t>
            </a:r>
          </a:p>
        </p:txBody>
      </p:sp>
      <p:sp>
        <p:nvSpPr>
          <p:cNvPr id="19" name="Ovál 18">
            <a:extLst>
              <a:ext uri="{FF2B5EF4-FFF2-40B4-BE49-F238E27FC236}">
                <a16:creationId xmlns:a16="http://schemas.microsoft.com/office/drawing/2014/main" id="{19578B83-C72F-4413-B9A2-82840EC1E04C}"/>
              </a:ext>
            </a:extLst>
          </p:cNvPr>
          <p:cNvSpPr/>
          <p:nvPr/>
        </p:nvSpPr>
        <p:spPr>
          <a:xfrm>
            <a:off x="2857498" y="483108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19A9582A-11CA-4F17-9054-DCA736AA29A3}"/>
              </a:ext>
            </a:extLst>
          </p:cNvPr>
          <p:cNvSpPr/>
          <p:nvPr/>
        </p:nvSpPr>
        <p:spPr>
          <a:xfrm>
            <a:off x="4518663" y="16764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Ovál 21">
            <a:extLst>
              <a:ext uri="{FF2B5EF4-FFF2-40B4-BE49-F238E27FC236}">
                <a16:creationId xmlns:a16="http://schemas.microsoft.com/office/drawing/2014/main" id="{85C6B430-FDDB-406A-A5B2-5D1141A52192}"/>
              </a:ext>
            </a:extLst>
          </p:cNvPr>
          <p:cNvSpPr/>
          <p:nvPr/>
        </p:nvSpPr>
        <p:spPr>
          <a:xfrm>
            <a:off x="1333925" y="4800600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6A0D2C33-BA34-41F1-8CA1-4B5601878780}"/>
              </a:ext>
            </a:extLst>
          </p:cNvPr>
          <p:cNvSpPr/>
          <p:nvPr/>
        </p:nvSpPr>
        <p:spPr>
          <a:xfrm>
            <a:off x="5608319" y="320040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4</a:t>
            </a:r>
          </a:p>
        </p:txBody>
      </p: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E7D5ACCD-ED99-410E-A518-7F5F77D87EBF}"/>
              </a:ext>
            </a:extLst>
          </p:cNvPr>
          <p:cNvGrpSpPr/>
          <p:nvPr/>
        </p:nvGrpSpPr>
        <p:grpSpPr>
          <a:xfrm>
            <a:off x="11106961" y="1399431"/>
            <a:ext cx="734945" cy="738877"/>
            <a:chOff x="11106961" y="1399431"/>
            <a:chExt cx="734945" cy="738877"/>
          </a:xfrm>
        </p:grpSpPr>
        <p:sp>
          <p:nvSpPr>
            <p:cNvPr id="4" name="Ovál 3">
              <a:extLst>
                <a:ext uri="{FF2B5EF4-FFF2-40B4-BE49-F238E27FC236}">
                  <a16:creationId xmlns:a16="http://schemas.microsoft.com/office/drawing/2014/main" id="{2FDEF2F5-612E-4DDF-B036-6D2F4F088926}"/>
                </a:ext>
              </a:extLst>
            </p:cNvPr>
            <p:cNvSpPr/>
            <p:nvPr/>
          </p:nvSpPr>
          <p:spPr>
            <a:xfrm>
              <a:off x="11156106" y="1399431"/>
              <a:ext cx="685800" cy="7315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2E714EE0-8FBF-4FE7-BF1D-AA1DC8267883}"/>
                </a:ext>
              </a:extLst>
            </p:cNvPr>
            <p:cNvSpPr txBox="1"/>
            <p:nvPr/>
          </p:nvSpPr>
          <p:spPr>
            <a:xfrm>
              <a:off x="11106961" y="143042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10</a:t>
              </a:r>
            </a:p>
          </p:txBody>
        </p:sp>
      </p:grpSp>
      <p:sp>
        <p:nvSpPr>
          <p:cNvPr id="20" name="Ovál 19">
            <a:extLst>
              <a:ext uri="{FF2B5EF4-FFF2-40B4-BE49-F238E27FC236}">
                <a16:creationId xmlns:a16="http://schemas.microsoft.com/office/drawing/2014/main" id="{0DDF04BD-0989-4190-B455-1F6967B7BD32}"/>
              </a:ext>
            </a:extLst>
          </p:cNvPr>
          <p:cNvSpPr/>
          <p:nvPr/>
        </p:nvSpPr>
        <p:spPr>
          <a:xfrm>
            <a:off x="2857498" y="1638301"/>
            <a:ext cx="685800" cy="731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86BECB63-1DEE-4FCC-AEC7-3C578E6A2B66}"/>
              </a:ext>
            </a:extLst>
          </p:cNvPr>
          <p:cNvSpPr txBox="1"/>
          <p:nvPr/>
        </p:nvSpPr>
        <p:spPr>
          <a:xfrm>
            <a:off x="5198262" y="365760"/>
            <a:ext cx="6765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Doplňte čísla do prázdných políček tak, aby se součet</a:t>
            </a:r>
          </a:p>
          <a:p>
            <a:r>
              <a:rPr lang="cs-CZ" sz="2400" dirty="0"/>
              <a:t>čtyř polí v každé přímce rovnal číslu </a:t>
            </a:r>
            <a:r>
              <a:rPr lang="cs-CZ" sz="2400" dirty="0">
                <a:solidFill>
                  <a:srgbClr val="FF0000"/>
                </a:solidFill>
              </a:rPr>
              <a:t>28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193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95 -0.00231 L -0.38672 0.495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89" y="2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B2865F37-E2E4-4865-9F35-77139AA4121E}"/>
              </a:ext>
            </a:extLst>
          </p:cNvPr>
          <p:cNvSpPr/>
          <p:nvPr/>
        </p:nvSpPr>
        <p:spPr>
          <a:xfrm>
            <a:off x="792480" y="922070"/>
            <a:ext cx="4495800" cy="429768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>
            <a:extLst>
              <a:ext uri="{FF2B5EF4-FFF2-40B4-BE49-F238E27FC236}">
                <a16:creationId xmlns:a16="http://schemas.microsoft.com/office/drawing/2014/main" id="{D141D5C4-1AF9-4015-BBDB-C5E00DFC4D22}"/>
              </a:ext>
            </a:extLst>
          </p:cNvPr>
          <p:cNvCxnSpPr>
            <a:stCxn id="3" idx="0"/>
            <a:endCxn id="3" idx="2"/>
          </p:cNvCxnSpPr>
          <p:nvPr/>
        </p:nvCxnSpPr>
        <p:spPr>
          <a:xfrm>
            <a:off x="3040380" y="922070"/>
            <a:ext cx="0" cy="429768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B886FCD9-7A68-4A64-9549-8E34EAE09B40}"/>
              </a:ext>
            </a:extLst>
          </p:cNvPr>
          <p:cNvCxnSpPr>
            <a:stCxn id="3" idx="1"/>
            <a:endCxn id="3" idx="3"/>
          </p:cNvCxnSpPr>
          <p:nvPr/>
        </p:nvCxnSpPr>
        <p:spPr>
          <a:xfrm>
            <a:off x="792480" y="3070910"/>
            <a:ext cx="44958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: zkosené hrany 8">
            <a:extLst>
              <a:ext uri="{FF2B5EF4-FFF2-40B4-BE49-F238E27FC236}">
                <a16:creationId xmlns:a16="http://schemas.microsoft.com/office/drawing/2014/main" id="{0E315131-5315-430F-A86E-8AF9478A843A}"/>
              </a:ext>
            </a:extLst>
          </p:cNvPr>
          <p:cNvSpPr/>
          <p:nvPr/>
        </p:nvSpPr>
        <p:spPr>
          <a:xfrm>
            <a:off x="4610100" y="428246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0" name="Obdélník: zkosené hrany 9">
            <a:extLst>
              <a:ext uri="{FF2B5EF4-FFF2-40B4-BE49-F238E27FC236}">
                <a16:creationId xmlns:a16="http://schemas.microsoft.com/office/drawing/2014/main" id="{919AE0B3-04A6-464A-BB9A-B8964666E792}"/>
              </a:ext>
            </a:extLst>
          </p:cNvPr>
          <p:cNvSpPr/>
          <p:nvPr/>
        </p:nvSpPr>
        <p:spPr>
          <a:xfrm>
            <a:off x="2426970" y="429008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: zkosené hrany 10">
            <a:extLst>
              <a:ext uri="{FF2B5EF4-FFF2-40B4-BE49-F238E27FC236}">
                <a16:creationId xmlns:a16="http://schemas.microsoft.com/office/drawing/2014/main" id="{D4C39B48-9FAF-4F56-B453-F821EA2EDC3D}"/>
              </a:ext>
            </a:extLst>
          </p:cNvPr>
          <p:cNvSpPr/>
          <p:nvPr/>
        </p:nvSpPr>
        <p:spPr>
          <a:xfrm>
            <a:off x="137160" y="4320591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2" name="Obdélník: zkosené hrany 11">
            <a:extLst>
              <a:ext uri="{FF2B5EF4-FFF2-40B4-BE49-F238E27FC236}">
                <a16:creationId xmlns:a16="http://schemas.microsoft.com/office/drawing/2014/main" id="{37A419BE-E833-4E0A-B9AD-BD1E966E9B1E}"/>
              </a:ext>
            </a:extLst>
          </p:cNvPr>
          <p:cNvSpPr/>
          <p:nvPr/>
        </p:nvSpPr>
        <p:spPr>
          <a:xfrm>
            <a:off x="4575811" y="217931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: zkosené hrany 12">
            <a:extLst>
              <a:ext uri="{FF2B5EF4-FFF2-40B4-BE49-F238E27FC236}">
                <a16:creationId xmlns:a16="http://schemas.microsoft.com/office/drawing/2014/main" id="{EC819B7E-4212-4D3E-92B7-EE3B15463A96}"/>
              </a:ext>
            </a:extLst>
          </p:cNvPr>
          <p:cNvSpPr/>
          <p:nvPr/>
        </p:nvSpPr>
        <p:spPr>
          <a:xfrm>
            <a:off x="2426970" y="222505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4" name="Obdélník: zkosené hrany 13">
            <a:extLst>
              <a:ext uri="{FF2B5EF4-FFF2-40B4-BE49-F238E27FC236}">
                <a16:creationId xmlns:a16="http://schemas.microsoft.com/office/drawing/2014/main" id="{709354C3-AFBC-47AE-AE21-A0DC34D1D96C}"/>
              </a:ext>
            </a:extLst>
          </p:cNvPr>
          <p:cNvSpPr/>
          <p:nvPr/>
        </p:nvSpPr>
        <p:spPr>
          <a:xfrm>
            <a:off x="201930" y="221745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: zkosené hrany 14">
            <a:extLst>
              <a:ext uri="{FF2B5EF4-FFF2-40B4-BE49-F238E27FC236}">
                <a16:creationId xmlns:a16="http://schemas.microsoft.com/office/drawing/2014/main" id="{6BE02112-2119-4FDF-9ACD-CDF09C566EE5}"/>
              </a:ext>
            </a:extLst>
          </p:cNvPr>
          <p:cNvSpPr/>
          <p:nvPr/>
        </p:nvSpPr>
        <p:spPr>
          <a:xfrm>
            <a:off x="459105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6" name="Obdélník: zkosené hrany 15">
            <a:extLst>
              <a:ext uri="{FF2B5EF4-FFF2-40B4-BE49-F238E27FC236}">
                <a16:creationId xmlns:a16="http://schemas.microsoft.com/office/drawing/2014/main" id="{88419255-27EB-4FFF-ABD3-3081B02433A5}"/>
              </a:ext>
            </a:extLst>
          </p:cNvPr>
          <p:cNvSpPr/>
          <p:nvPr/>
        </p:nvSpPr>
        <p:spPr>
          <a:xfrm>
            <a:off x="235839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: zkosené hrany 16">
            <a:extLst>
              <a:ext uri="{FF2B5EF4-FFF2-40B4-BE49-F238E27FC236}">
                <a16:creationId xmlns:a16="http://schemas.microsoft.com/office/drawing/2014/main" id="{247A6A89-62BF-4E44-AE15-E9AA5137CC56}"/>
              </a:ext>
            </a:extLst>
          </p:cNvPr>
          <p:cNvSpPr/>
          <p:nvPr/>
        </p:nvSpPr>
        <p:spPr>
          <a:xfrm>
            <a:off x="179070" y="31246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2" name="Šipka: pětiúhelník 21">
            <a:extLst>
              <a:ext uri="{FF2B5EF4-FFF2-40B4-BE49-F238E27FC236}">
                <a16:creationId xmlns:a16="http://schemas.microsoft.com/office/drawing/2014/main" id="{760EA867-53D2-4822-AC64-D684378FB3A6}"/>
              </a:ext>
            </a:extLst>
          </p:cNvPr>
          <p:cNvSpPr/>
          <p:nvPr/>
        </p:nvSpPr>
        <p:spPr>
          <a:xfrm rot="5400000">
            <a:off x="4776216" y="5608401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: pětiúhelník 22">
            <a:extLst>
              <a:ext uri="{FF2B5EF4-FFF2-40B4-BE49-F238E27FC236}">
                <a16:creationId xmlns:a16="http://schemas.microsoft.com/office/drawing/2014/main" id="{BDB132D1-85D0-4ECE-9328-CA05C4629584}"/>
              </a:ext>
            </a:extLst>
          </p:cNvPr>
          <p:cNvSpPr/>
          <p:nvPr/>
        </p:nvSpPr>
        <p:spPr>
          <a:xfrm rot="5400000">
            <a:off x="2600706" y="5632793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: pětiúhelník 23">
            <a:extLst>
              <a:ext uri="{FF2B5EF4-FFF2-40B4-BE49-F238E27FC236}">
                <a16:creationId xmlns:a16="http://schemas.microsoft.com/office/drawing/2014/main" id="{FABC3C78-3E3F-4E3B-B8E7-CC8066CABC94}"/>
              </a:ext>
            </a:extLst>
          </p:cNvPr>
          <p:cNvSpPr/>
          <p:nvPr/>
        </p:nvSpPr>
        <p:spPr>
          <a:xfrm rot="5400000">
            <a:off x="345186" y="5589017"/>
            <a:ext cx="978408" cy="986894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D6F14E79-E9CB-4098-BDD8-F31CD6E4DFC6}"/>
              </a:ext>
            </a:extLst>
          </p:cNvPr>
          <p:cNvSpPr/>
          <p:nvPr/>
        </p:nvSpPr>
        <p:spPr>
          <a:xfrm>
            <a:off x="5916930" y="487622"/>
            <a:ext cx="978408" cy="960082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F749C87F-8207-41DE-9A3D-40792A60E12B}"/>
              </a:ext>
            </a:extLst>
          </p:cNvPr>
          <p:cNvSpPr/>
          <p:nvPr/>
        </p:nvSpPr>
        <p:spPr>
          <a:xfrm>
            <a:off x="5886451" y="2316402"/>
            <a:ext cx="978408" cy="1005957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12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012D8B48-3F39-4061-9D32-4D44F3C987FD}"/>
              </a:ext>
            </a:extLst>
          </p:cNvPr>
          <p:cNvSpPr/>
          <p:nvPr/>
        </p:nvSpPr>
        <p:spPr>
          <a:xfrm>
            <a:off x="5916930" y="4434801"/>
            <a:ext cx="978408" cy="100595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17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6D6E186C-D043-42DF-8F39-35F90DAEE83F}"/>
              </a:ext>
            </a:extLst>
          </p:cNvPr>
          <p:cNvSpPr/>
          <p:nvPr/>
        </p:nvSpPr>
        <p:spPr>
          <a:xfrm>
            <a:off x="10942320" y="332992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30626885-807F-41E7-88C5-32CC0D24D07E}"/>
              </a:ext>
            </a:extLst>
          </p:cNvPr>
          <p:cNvSpPr/>
          <p:nvPr/>
        </p:nvSpPr>
        <p:spPr>
          <a:xfrm>
            <a:off x="10942320" y="44729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20E8D8F1-C874-4A9F-805A-6D26014E4FE5}"/>
              </a:ext>
            </a:extLst>
          </p:cNvPr>
          <p:cNvSpPr/>
          <p:nvPr/>
        </p:nvSpPr>
        <p:spPr>
          <a:xfrm>
            <a:off x="10984992" y="561597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350E6F8-14D0-4DEB-944E-DBE7EAF48615}"/>
              </a:ext>
            </a:extLst>
          </p:cNvPr>
          <p:cNvSpPr txBox="1"/>
          <p:nvPr/>
        </p:nvSpPr>
        <p:spPr>
          <a:xfrm>
            <a:off x="635074" y="559326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646510A-47F3-4D4C-8C70-48EFADA3B332}"/>
              </a:ext>
            </a:extLst>
          </p:cNvPr>
          <p:cNvSpPr txBox="1"/>
          <p:nvPr/>
        </p:nvSpPr>
        <p:spPr>
          <a:xfrm>
            <a:off x="2775990" y="55763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444AD98-A1E0-4459-B7C8-7BEABFC1F49A}"/>
              </a:ext>
            </a:extLst>
          </p:cNvPr>
          <p:cNvSpPr txBox="1"/>
          <p:nvPr/>
        </p:nvSpPr>
        <p:spPr>
          <a:xfrm>
            <a:off x="4893970" y="552878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16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8F9A373-E476-46E8-B0CC-0054CF1B0126}"/>
              </a:ext>
            </a:extLst>
          </p:cNvPr>
          <p:cNvSpPr txBox="1"/>
          <p:nvPr/>
        </p:nvSpPr>
        <p:spPr>
          <a:xfrm>
            <a:off x="7269480" y="487622"/>
            <a:ext cx="47643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políček čísla tak, aby platily</a:t>
            </a:r>
          </a:p>
          <a:p>
            <a:r>
              <a:rPr lang="cs-CZ" sz="2400" dirty="0"/>
              <a:t>uvedené součty.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2BD4ABEF-2689-4D77-AD5D-5D52B23F494C}"/>
              </a:ext>
            </a:extLst>
          </p:cNvPr>
          <p:cNvSpPr/>
          <p:nvPr/>
        </p:nvSpPr>
        <p:spPr>
          <a:xfrm>
            <a:off x="2556510" y="502959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90FA2B9F-9928-45F4-9D5C-3AA044EF4981}"/>
              </a:ext>
            </a:extLst>
          </p:cNvPr>
          <p:cNvSpPr/>
          <p:nvPr/>
        </p:nvSpPr>
        <p:spPr>
          <a:xfrm>
            <a:off x="10942320" y="218692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4089177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0.00324 L -0.6875 -0.247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75" y="-1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B2865F37-E2E4-4865-9F35-77139AA4121E}"/>
              </a:ext>
            </a:extLst>
          </p:cNvPr>
          <p:cNvSpPr/>
          <p:nvPr/>
        </p:nvSpPr>
        <p:spPr>
          <a:xfrm>
            <a:off x="792480" y="922070"/>
            <a:ext cx="4495800" cy="429768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>
            <a:extLst>
              <a:ext uri="{FF2B5EF4-FFF2-40B4-BE49-F238E27FC236}">
                <a16:creationId xmlns:a16="http://schemas.microsoft.com/office/drawing/2014/main" id="{D141D5C4-1AF9-4015-BBDB-C5E00DFC4D22}"/>
              </a:ext>
            </a:extLst>
          </p:cNvPr>
          <p:cNvCxnSpPr>
            <a:stCxn id="3" idx="0"/>
            <a:endCxn id="3" idx="2"/>
          </p:cNvCxnSpPr>
          <p:nvPr/>
        </p:nvCxnSpPr>
        <p:spPr>
          <a:xfrm>
            <a:off x="3040380" y="922070"/>
            <a:ext cx="0" cy="429768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B886FCD9-7A68-4A64-9549-8E34EAE09B40}"/>
              </a:ext>
            </a:extLst>
          </p:cNvPr>
          <p:cNvCxnSpPr>
            <a:stCxn id="3" idx="1"/>
            <a:endCxn id="3" idx="3"/>
          </p:cNvCxnSpPr>
          <p:nvPr/>
        </p:nvCxnSpPr>
        <p:spPr>
          <a:xfrm>
            <a:off x="792480" y="3070910"/>
            <a:ext cx="44958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: zkosené hrany 8">
            <a:extLst>
              <a:ext uri="{FF2B5EF4-FFF2-40B4-BE49-F238E27FC236}">
                <a16:creationId xmlns:a16="http://schemas.microsoft.com/office/drawing/2014/main" id="{0E315131-5315-430F-A86E-8AF9478A843A}"/>
              </a:ext>
            </a:extLst>
          </p:cNvPr>
          <p:cNvSpPr/>
          <p:nvPr/>
        </p:nvSpPr>
        <p:spPr>
          <a:xfrm>
            <a:off x="4610100" y="428246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0" name="Obdélník: zkosené hrany 9">
            <a:extLst>
              <a:ext uri="{FF2B5EF4-FFF2-40B4-BE49-F238E27FC236}">
                <a16:creationId xmlns:a16="http://schemas.microsoft.com/office/drawing/2014/main" id="{919AE0B3-04A6-464A-BB9A-B8964666E792}"/>
              </a:ext>
            </a:extLst>
          </p:cNvPr>
          <p:cNvSpPr/>
          <p:nvPr/>
        </p:nvSpPr>
        <p:spPr>
          <a:xfrm>
            <a:off x="2426970" y="429008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: zkosené hrany 10">
            <a:extLst>
              <a:ext uri="{FF2B5EF4-FFF2-40B4-BE49-F238E27FC236}">
                <a16:creationId xmlns:a16="http://schemas.microsoft.com/office/drawing/2014/main" id="{D4C39B48-9FAF-4F56-B453-F821EA2EDC3D}"/>
              </a:ext>
            </a:extLst>
          </p:cNvPr>
          <p:cNvSpPr/>
          <p:nvPr/>
        </p:nvSpPr>
        <p:spPr>
          <a:xfrm>
            <a:off x="137160" y="4320591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2" name="Obdélník: zkosené hrany 11">
            <a:extLst>
              <a:ext uri="{FF2B5EF4-FFF2-40B4-BE49-F238E27FC236}">
                <a16:creationId xmlns:a16="http://schemas.microsoft.com/office/drawing/2014/main" id="{37A419BE-E833-4E0A-B9AD-BD1E966E9B1E}"/>
              </a:ext>
            </a:extLst>
          </p:cNvPr>
          <p:cNvSpPr/>
          <p:nvPr/>
        </p:nvSpPr>
        <p:spPr>
          <a:xfrm>
            <a:off x="4575811" y="217931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: zkosené hrany 12">
            <a:extLst>
              <a:ext uri="{FF2B5EF4-FFF2-40B4-BE49-F238E27FC236}">
                <a16:creationId xmlns:a16="http://schemas.microsoft.com/office/drawing/2014/main" id="{EC819B7E-4212-4D3E-92B7-EE3B15463A96}"/>
              </a:ext>
            </a:extLst>
          </p:cNvPr>
          <p:cNvSpPr/>
          <p:nvPr/>
        </p:nvSpPr>
        <p:spPr>
          <a:xfrm>
            <a:off x="2426970" y="222505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4" name="Obdélník: zkosené hrany 13">
            <a:extLst>
              <a:ext uri="{FF2B5EF4-FFF2-40B4-BE49-F238E27FC236}">
                <a16:creationId xmlns:a16="http://schemas.microsoft.com/office/drawing/2014/main" id="{709354C3-AFBC-47AE-AE21-A0DC34D1D96C}"/>
              </a:ext>
            </a:extLst>
          </p:cNvPr>
          <p:cNvSpPr/>
          <p:nvPr/>
        </p:nvSpPr>
        <p:spPr>
          <a:xfrm>
            <a:off x="201930" y="221745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: zkosené hrany 14">
            <a:extLst>
              <a:ext uri="{FF2B5EF4-FFF2-40B4-BE49-F238E27FC236}">
                <a16:creationId xmlns:a16="http://schemas.microsoft.com/office/drawing/2014/main" id="{6BE02112-2119-4FDF-9ACD-CDF09C566EE5}"/>
              </a:ext>
            </a:extLst>
          </p:cNvPr>
          <p:cNvSpPr/>
          <p:nvPr/>
        </p:nvSpPr>
        <p:spPr>
          <a:xfrm>
            <a:off x="459105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6" name="Obdélník: zkosené hrany 15">
            <a:extLst>
              <a:ext uri="{FF2B5EF4-FFF2-40B4-BE49-F238E27FC236}">
                <a16:creationId xmlns:a16="http://schemas.microsoft.com/office/drawing/2014/main" id="{88419255-27EB-4FFF-ABD3-3081B02433A5}"/>
              </a:ext>
            </a:extLst>
          </p:cNvPr>
          <p:cNvSpPr/>
          <p:nvPr/>
        </p:nvSpPr>
        <p:spPr>
          <a:xfrm>
            <a:off x="235839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: zkosené hrany 16">
            <a:extLst>
              <a:ext uri="{FF2B5EF4-FFF2-40B4-BE49-F238E27FC236}">
                <a16:creationId xmlns:a16="http://schemas.microsoft.com/office/drawing/2014/main" id="{247A6A89-62BF-4E44-AE15-E9AA5137CC56}"/>
              </a:ext>
            </a:extLst>
          </p:cNvPr>
          <p:cNvSpPr/>
          <p:nvPr/>
        </p:nvSpPr>
        <p:spPr>
          <a:xfrm>
            <a:off x="179070" y="31246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2" name="Šipka: pětiúhelník 21">
            <a:extLst>
              <a:ext uri="{FF2B5EF4-FFF2-40B4-BE49-F238E27FC236}">
                <a16:creationId xmlns:a16="http://schemas.microsoft.com/office/drawing/2014/main" id="{760EA867-53D2-4822-AC64-D684378FB3A6}"/>
              </a:ext>
            </a:extLst>
          </p:cNvPr>
          <p:cNvSpPr/>
          <p:nvPr/>
        </p:nvSpPr>
        <p:spPr>
          <a:xfrm rot="5400000">
            <a:off x="4776216" y="5608401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: pětiúhelník 22">
            <a:extLst>
              <a:ext uri="{FF2B5EF4-FFF2-40B4-BE49-F238E27FC236}">
                <a16:creationId xmlns:a16="http://schemas.microsoft.com/office/drawing/2014/main" id="{BDB132D1-85D0-4ECE-9328-CA05C4629584}"/>
              </a:ext>
            </a:extLst>
          </p:cNvPr>
          <p:cNvSpPr/>
          <p:nvPr/>
        </p:nvSpPr>
        <p:spPr>
          <a:xfrm rot="5400000">
            <a:off x="2600706" y="5632793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: pětiúhelník 23">
            <a:extLst>
              <a:ext uri="{FF2B5EF4-FFF2-40B4-BE49-F238E27FC236}">
                <a16:creationId xmlns:a16="http://schemas.microsoft.com/office/drawing/2014/main" id="{FABC3C78-3E3F-4E3B-B8E7-CC8066CABC94}"/>
              </a:ext>
            </a:extLst>
          </p:cNvPr>
          <p:cNvSpPr/>
          <p:nvPr/>
        </p:nvSpPr>
        <p:spPr>
          <a:xfrm rot="5400000">
            <a:off x="345186" y="5589017"/>
            <a:ext cx="978408" cy="986894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D6F14E79-E9CB-4098-BDD8-F31CD6E4DFC6}"/>
              </a:ext>
            </a:extLst>
          </p:cNvPr>
          <p:cNvSpPr/>
          <p:nvPr/>
        </p:nvSpPr>
        <p:spPr>
          <a:xfrm>
            <a:off x="5916930" y="487622"/>
            <a:ext cx="978408" cy="960082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F749C87F-8207-41DE-9A3D-40792A60E12B}"/>
              </a:ext>
            </a:extLst>
          </p:cNvPr>
          <p:cNvSpPr/>
          <p:nvPr/>
        </p:nvSpPr>
        <p:spPr>
          <a:xfrm>
            <a:off x="5886451" y="2316402"/>
            <a:ext cx="978408" cy="1005957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12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012D8B48-3F39-4061-9D32-4D44F3C987FD}"/>
              </a:ext>
            </a:extLst>
          </p:cNvPr>
          <p:cNvSpPr/>
          <p:nvPr/>
        </p:nvSpPr>
        <p:spPr>
          <a:xfrm>
            <a:off x="5916930" y="4434801"/>
            <a:ext cx="978408" cy="100595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17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30626885-807F-41E7-88C5-32CC0D24D07E}"/>
              </a:ext>
            </a:extLst>
          </p:cNvPr>
          <p:cNvSpPr/>
          <p:nvPr/>
        </p:nvSpPr>
        <p:spPr>
          <a:xfrm>
            <a:off x="10942320" y="44729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20E8D8F1-C874-4A9F-805A-6D26014E4FE5}"/>
              </a:ext>
            </a:extLst>
          </p:cNvPr>
          <p:cNvSpPr/>
          <p:nvPr/>
        </p:nvSpPr>
        <p:spPr>
          <a:xfrm>
            <a:off x="10984992" y="561597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350E6F8-14D0-4DEB-944E-DBE7EAF48615}"/>
              </a:ext>
            </a:extLst>
          </p:cNvPr>
          <p:cNvSpPr txBox="1"/>
          <p:nvPr/>
        </p:nvSpPr>
        <p:spPr>
          <a:xfrm>
            <a:off x="635074" y="559326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646510A-47F3-4D4C-8C70-48EFADA3B332}"/>
              </a:ext>
            </a:extLst>
          </p:cNvPr>
          <p:cNvSpPr txBox="1"/>
          <p:nvPr/>
        </p:nvSpPr>
        <p:spPr>
          <a:xfrm>
            <a:off x="2775990" y="55763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444AD98-A1E0-4459-B7C8-7BEABFC1F49A}"/>
              </a:ext>
            </a:extLst>
          </p:cNvPr>
          <p:cNvSpPr txBox="1"/>
          <p:nvPr/>
        </p:nvSpPr>
        <p:spPr>
          <a:xfrm>
            <a:off x="4893970" y="552878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16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8F9A373-E476-46E8-B0CC-0054CF1B0126}"/>
              </a:ext>
            </a:extLst>
          </p:cNvPr>
          <p:cNvSpPr txBox="1"/>
          <p:nvPr/>
        </p:nvSpPr>
        <p:spPr>
          <a:xfrm>
            <a:off x="7269480" y="487622"/>
            <a:ext cx="47643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políček čísla tak, aby platily</a:t>
            </a:r>
          </a:p>
          <a:p>
            <a:r>
              <a:rPr lang="cs-CZ" sz="2400" dirty="0"/>
              <a:t>uvedené součty.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2BD4ABEF-2689-4D77-AD5D-5D52B23F494C}"/>
              </a:ext>
            </a:extLst>
          </p:cNvPr>
          <p:cNvSpPr/>
          <p:nvPr/>
        </p:nvSpPr>
        <p:spPr>
          <a:xfrm>
            <a:off x="2556510" y="502959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90FA2B9F-9928-45F4-9D5C-3AA044EF4981}"/>
              </a:ext>
            </a:extLst>
          </p:cNvPr>
          <p:cNvSpPr/>
          <p:nvPr/>
        </p:nvSpPr>
        <p:spPr>
          <a:xfrm>
            <a:off x="2556510" y="50284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3C1BAC2B-2BD1-4759-9C4E-0D1C35FE9208}"/>
              </a:ext>
            </a:extLst>
          </p:cNvPr>
          <p:cNvSpPr/>
          <p:nvPr/>
        </p:nvSpPr>
        <p:spPr>
          <a:xfrm>
            <a:off x="2556510" y="4472950"/>
            <a:ext cx="990600" cy="96780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6D6E186C-D043-42DF-8F39-35F90DAEE83F}"/>
              </a:ext>
            </a:extLst>
          </p:cNvPr>
          <p:cNvSpPr/>
          <p:nvPr/>
        </p:nvSpPr>
        <p:spPr>
          <a:xfrm>
            <a:off x="10942320" y="3238372"/>
            <a:ext cx="978408" cy="10059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72595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1.85185E-6 L -0.68568 0.173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84" y="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2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B2865F37-E2E4-4865-9F35-77139AA4121E}"/>
              </a:ext>
            </a:extLst>
          </p:cNvPr>
          <p:cNvSpPr/>
          <p:nvPr/>
        </p:nvSpPr>
        <p:spPr>
          <a:xfrm>
            <a:off x="792480" y="922070"/>
            <a:ext cx="4495800" cy="429768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>
            <a:extLst>
              <a:ext uri="{FF2B5EF4-FFF2-40B4-BE49-F238E27FC236}">
                <a16:creationId xmlns:a16="http://schemas.microsoft.com/office/drawing/2014/main" id="{D141D5C4-1AF9-4015-BBDB-C5E00DFC4D22}"/>
              </a:ext>
            </a:extLst>
          </p:cNvPr>
          <p:cNvCxnSpPr>
            <a:stCxn id="3" idx="0"/>
            <a:endCxn id="3" idx="2"/>
          </p:cNvCxnSpPr>
          <p:nvPr/>
        </p:nvCxnSpPr>
        <p:spPr>
          <a:xfrm>
            <a:off x="3040380" y="922070"/>
            <a:ext cx="0" cy="429768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B886FCD9-7A68-4A64-9549-8E34EAE09B40}"/>
              </a:ext>
            </a:extLst>
          </p:cNvPr>
          <p:cNvCxnSpPr>
            <a:stCxn id="3" idx="1"/>
            <a:endCxn id="3" idx="3"/>
          </p:cNvCxnSpPr>
          <p:nvPr/>
        </p:nvCxnSpPr>
        <p:spPr>
          <a:xfrm>
            <a:off x="792480" y="3070910"/>
            <a:ext cx="44958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: zkosené hrany 8">
            <a:extLst>
              <a:ext uri="{FF2B5EF4-FFF2-40B4-BE49-F238E27FC236}">
                <a16:creationId xmlns:a16="http://schemas.microsoft.com/office/drawing/2014/main" id="{0E315131-5315-430F-A86E-8AF9478A843A}"/>
              </a:ext>
            </a:extLst>
          </p:cNvPr>
          <p:cNvSpPr/>
          <p:nvPr/>
        </p:nvSpPr>
        <p:spPr>
          <a:xfrm>
            <a:off x="4610100" y="428246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0" name="Obdélník: zkosené hrany 9">
            <a:extLst>
              <a:ext uri="{FF2B5EF4-FFF2-40B4-BE49-F238E27FC236}">
                <a16:creationId xmlns:a16="http://schemas.microsoft.com/office/drawing/2014/main" id="{919AE0B3-04A6-464A-BB9A-B8964666E792}"/>
              </a:ext>
            </a:extLst>
          </p:cNvPr>
          <p:cNvSpPr/>
          <p:nvPr/>
        </p:nvSpPr>
        <p:spPr>
          <a:xfrm>
            <a:off x="2426970" y="429008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: zkosené hrany 10">
            <a:extLst>
              <a:ext uri="{FF2B5EF4-FFF2-40B4-BE49-F238E27FC236}">
                <a16:creationId xmlns:a16="http://schemas.microsoft.com/office/drawing/2014/main" id="{D4C39B48-9FAF-4F56-B453-F821EA2EDC3D}"/>
              </a:ext>
            </a:extLst>
          </p:cNvPr>
          <p:cNvSpPr/>
          <p:nvPr/>
        </p:nvSpPr>
        <p:spPr>
          <a:xfrm>
            <a:off x="137160" y="4320591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2" name="Obdélník: zkosené hrany 11">
            <a:extLst>
              <a:ext uri="{FF2B5EF4-FFF2-40B4-BE49-F238E27FC236}">
                <a16:creationId xmlns:a16="http://schemas.microsoft.com/office/drawing/2014/main" id="{37A419BE-E833-4E0A-B9AD-BD1E966E9B1E}"/>
              </a:ext>
            </a:extLst>
          </p:cNvPr>
          <p:cNvSpPr/>
          <p:nvPr/>
        </p:nvSpPr>
        <p:spPr>
          <a:xfrm>
            <a:off x="4575811" y="217931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: zkosené hrany 12">
            <a:extLst>
              <a:ext uri="{FF2B5EF4-FFF2-40B4-BE49-F238E27FC236}">
                <a16:creationId xmlns:a16="http://schemas.microsoft.com/office/drawing/2014/main" id="{EC819B7E-4212-4D3E-92B7-EE3B15463A96}"/>
              </a:ext>
            </a:extLst>
          </p:cNvPr>
          <p:cNvSpPr/>
          <p:nvPr/>
        </p:nvSpPr>
        <p:spPr>
          <a:xfrm>
            <a:off x="2426970" y="222505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4" name="Obdélník: zkosené hrany 13">
            <a:extLst>
              <a:ext uri="{FF2B5EF4-FFF2-40B4-BE49-F238E27FC236}">
                <a16:creationId xmlns:a16="http://schemas.microsoft.com/office/drawing/2014/main" id="{709354C3-AFBC-47AE-AE21-A0DC34D1D96C}"/>
              </a:ext>
            </a:extLst>
          </p:cNvPr>
          <p:cNvSpPr/>
          <p:nvPr/>
        </p:nvSpPr>
        <p:spPr>
          <a:xfrm>
            <a:off x="201930" y="221745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: zkosené hrany 14">
            <a:extLst>
              <a:ext uri="{FF2B5EF4-FFF2-40B4-BE49-F238E27FC236}">
                <a16:creationId xmlns:a16="http://schemas.microsoft.com/office/drawing/2014/main" id="{6BE02112-2119-4FDF-9ACD-CDF09C566EE5}"/>
              </a:ext>
            </a:extLst>
          </p:cNvPr>
          <p:cNvSpPr/>
          <p:nvPr/>
        </p:nvSpPr>
        <p:spPr>
          <a:xfrm>
            <a:off x="459105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6" name="Obdélník: zkosené hrany 15">
            <a:extLst>
              <a:ext uri="{FF2B5EF4-FFF2-40B4-BE49-F238E27FC236}">
                <a16:creationId xmlns:a16="http://schemas.microsoft.com/office/drawing/2014/main" id="{88419255-27EB-4FFF-ABD3-3081B02433A5}"/>
              </a:ext>
            </a:extLst>
          </p:cNvPr>
          <p:cNvSpPr/>
          <p:nvPr/>
        </p:nvSpPr>
        <p:spPr>
          <a:xfrm>
            <a:off x="235839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: zkosené hrany 16">
            <a:extLst>
              <a:ext uri="{FF2B5EF4-FFF2-40B4-BE49-F238E27FC236}">
                <a16:creationId xmlns:a16="http://schemas.microsoft.com/office/drawing/2014/main" id="{247A6A89-62BF-4E44-AE15-E9AA5137CC56}"/>
              </a:ext>
            </a:extLst>
          </p:cNvPr>
          <p:cNvSpPr/>
          <p:nvPr/>
        </p:nvSpPr>
        <p:spPr>
          <a:xfrm>
            <a:off x="179070" y="31246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2" name="Šipka: pětiúhelník 21">
            <a:extLst>
              <a:ext uri="{FF2B5EF4-FFF2-40B4-BE49-F238E27FC236}">
                <a16:creationId xmlns:a16="http://schemas.microsoft.com/office/drawing/2014/main" id="{760EA867-53D2-4822-AC64-D684378FB3A6}"/>
              </a:ext>
            </a:extLst>
          </p:cNvPr>
          <p:cNvSpPr/>
          <p:nvPr/>
        </p:nvSpPr>
        <p:spPr>
          <a:xfrm rot="5400000">
            <a:off x="4776216" y="5608401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: pětiúhelník 22">
            <a:extLst>
              <a:ext uri="{FF2B5EF4-FFF2-40B4-BE49-F238E27FC236}">
                <a16:creationId xmlns:a16="http://schemas.microsoft.com/office/drawing/2014/main" id="{BDB132D1-85D0-4ECE-9328-CA05C4629584}"/>
              </a:ext>
            </a:extLst>
          </p:cNvPr>
          <p:cNvSpPr/>
          <p:nvPr/>
        </p:nvSpPr>
        <p:spPr>
          <a:xfrm rot="5400000">
            <a:off x="2600706" y="5632793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: pětiúhelník 23">
            <a:extLst>
              <a:ext uri="{FF2B5EF4-FFF2-40B4-BE49-F238E27FC236}">
                <a16:creationId xmlns:a16="http://schemas.microsoft.com/office/drawing/2014/main" id="{FABC3C78-3E3F-4E3B-B8E7-CC8066CABC94}"/>
              </a:ext>
            </a:extLst>
          </p:cNvPr>
          <p:cNvSpPr/>
          <p:nvPr/>
        </p:nvSpPr>
        <p:spPr>
          <a:xfrm rot="5400000">
            <a:off x="345186" y="5589017"/>
            <a:ext cx="978408" cy="986894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D6F14E79-E9CB-4098-BDD8-F31CD6E4DFC6}"/>
              </a:ext>
            </a:extLst>
          </p:cNvPr>
          <p:cNvSpPr/>
          <p:nvPr/>
        </p:nvSpPr>
        <p:spPr>
          <a:xfrm>
            <a:off x="5916930" y="487622"/>
            <a:ext cx="978408" cy="960082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F749C87F-8207-41DE-9A3D-40792A60E12B}"/>
              </a:ext>
            </a:extLst>
          </p:cNvPr>
          <p:cNvSpPr/>
          <p:nvPr/>
        </p:nvSpPr>
        <p:spPr>
          <a:xfrm>
            <a:off x="5886451" y="2316402"/>
            <a:ext cx="978408" cy="1005957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12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012D8B48-3F39-4061-9D32-4D44F3C987FD}"/>
              </a:ext>
            </a:extLst>
          </p:cNvPr>
          <p:cNvSpPr/>
          <p:nvPr/>
        </p:nvSpPr>
        <p:spPr>
          <a:xfrm>
            <a:off x="5916930" y="4434801"/>
            <a:ext cx="978408" cy="100595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17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30626885-807F-41E7-88C5-32CC0D24D07E}"/>
              </a:ext>
            </a:extLst>
          </p:cNvPr>
          <p:cNvSpPr/>
          <p:nvPr/>
        </p:nvSpPr>
        <p:spPr>
          <a:xfrm>
            <a:off x="10942320" y="44729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350E6F8-14D0-4DEB-944E-DBE7EAF48615}"/>
              </a:ext>
            </a:extLst>
          </p:cNvPr>
          <p:cNvSpPr txBox="1"/>
          <p:nvPr/>
        </p:nvSpPr>
        <p:spPr>
          <a:xfrm>
            <a:off x="635074" y="559326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646510A-47F3-4D4C-8C70-48EFADA3B332}"/>
              </a:ext>
            </a:extLst>
          </p:cNvPr>
          <p:cNvSpPr txBox="1"/>
          <p:nvPr/>
        </p:nvSpPr>
        <p:spPr>
          <a:xfrm>
            <a:off x="2775990" y="55763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444AD98-A1E0-4459-B7C8-7BEABFC1F49A}"/>
              </a:ext>
            </a:extLst>
          </p:cNvPr>
          <p:cNvSpPr txBox="1"/>
          <p:nvPr/>
        </p:nvSpPr>
        <p:spPr>
          <a:xfrm>
            <a:off x="4893970" y="552878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16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8F9A373-E476-46E8-B0CC-0054CF1B0126}"/>
              </a:ext>
            </a:extLst>
          </p:cNvPr>
          <p:cNvSpPr txBox="1"/>
          <p:nvPr/>
        </p:nvSpPr>
        <p:spPr>
          <a:xfrm>
            <a:off x="7269480" y="487622"/>
            <a:ext cx="47643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políček čísla tak, aby platily</a:t>
            </a:r>
          </a:p>
          <a:p>
            <a:r>
              <a:rPr lang="cs-CZ" sz="2400" dirty="0"/>
              <a:t>uvedené součty.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2BD4ABEF-2689-4D77-AD5D-5D52B23F494C}"/>
              </a:ext>
            </a:extLst>
          </p:cNvPr>
          <p:cNvSpPr/>
          <p:nvPr/>
        </p:nvSpPr>
        <p:spPr>
          <a:xfrm>
            <a:off x="2556510" y="502959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90FA2B9F-9928-45F4-9D5C-3AA044EF4981}"/>
              </a:ext>
            </a:extLst>
          </p:cNvPr>
          <p:cNvSpPr/>
          <p:nvPr/>
        </p:nvSpPr>
        <p:spPr>
          <a:xfrm>
            <a:off x="2556510" y="50284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3C1BAC2B-2BD1-4759-9C4E-0D1C35FE9208}"/>
              </a:ext>
            </a:extLst>
          </p:cNvPr>
          <p:cNvSpPr/>
          <p:nvPr/>
        </p:nvSpPr>
        <p:spPr>
          <a:xfrm>
            <a:off x="2556510" y="4472950"/>
            <a:ext cx="990600" cy="96780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6D6E186C-D043-42DF-8F39-35F90DAEE83F}"/>
              </a:ext>
            </a:extLst>
          </p:cNvPr>
          <p:cNvSpPr/>
          <p:nvPr/>
        </p:nvSpPr>
        <p:spPr>
          <a:xfrm>
            <a:off x="2524506" y="4472912"/>
            <a:ext cx="978408" cy="10059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13785CD-F363-4596-B724-B3D874BBC1B3}"/>
              </a:ext>
            </a:extLst>
          </p:cNvPr>
          <p:cNvSpPr/>
          <p:nvPr/>
        </p:nvSpPr>
        <p:spPr>
          <a:xfrm>
            <a:off x="340943" y="2415610"/>
            <a:ext cx="986894" cy="90674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20E8D8F1-C874-4A9F-805A-6D26014E4FE5}"/>
              </a:ext>
            </a:extLst>
          </p:cNvPr>
          <p:cNvSpPr/>
          <p:nvPr/>
        </p:nvSpPr>
        <p:spPr>
          <a:xfrm>
            <a:off x="10835640" y="5615971"/>
            <a:ext cx="106375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94505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0.00486 L -0.86484 -0.4694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242" y="-23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B2865F37-E2E4-4865-9F35-77139AA4121E}"/>
              </a:ext>
            </a:extLst>
          </p:cNvPr>
          <p:cNvSpPr/>
          <p:nvPr/>
        </p:nvSpPr>
        <p:spPr>
          <a:xfrm>
            <a:off x="792480" y="922070"/>
            <a:ext cx="4495800" cy="429768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>
            <a:extLst>
              <a:ext uri="{FF2B5EF4-FFF2-40B4-BE49-F238E27FC236}">
                <a16:creationId xmlns:a16="http://schemas.microsoft.com/office/drawing/2014/main" id="{D141D5C4-1AF9-4015-BBDB-C5E00DFC4D22}"/>
              </a:ext>
            </a:extLst>
          </p:cNvPr>
          <p:cNvCxnSpPr>
            <a:stCxn id="3" idx="0"/>
            <a:endCxn id="3" idx="2"/>
          </p:cNvCxnSpPr>
          <p:nvPr/>
        </p:nvCxnSpPr>
        <p:spPr>
          <a:xfrm>
            <a:off x="3040380" y="922070"/>
            <a:ext cx="0" cy="429768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B886FCD9-7A68-4A64-9549-8E34EAE09B40}"/>
              </a:ext>
            </a:extLst>
          </p:cNvPr>
          <p:cNvCxnSpPr>
            <a:stCxn id="3" idx="1"/>
            <a:endCxn id="3" idx="3"/>
          </p:cNvCxnSpPr>
          <p:nvPr/>
        </p:nvCxnSpPr>
        <p:spPr>
          <a:xfrm>
            <a:off x="792480" y="3070910"/>
            <a:ext cx="44958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: zkosené hrany 8">
            <a:extLst>
              <a:ext uri="{FF2B5EF4-FFF2-40B4-BE49-F238E27FC236}">
                <a16:creationId xmlns:a16="http://schemas.microsoft.com/office/drawing/2014/main" id="{0E315131-5315-430F-A86E-8AF9478A843A}"/>
              </a:ext>
            </a:extLst>
          </p:cNvPr>
          <p:cNvSpPr/>
          <p:nvPr/>
        </p:nvSpPr>
        <p:spPr>
          <a:xfrm>
            <a:off x="4610100" y="428246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0" name="Obdélník: zkosené hrany 9">
            <a:extLst>
              <a:ext uri="{FF2B5EF4-FFF2-40B4-BE49-F238E27FC236}">
                <a16:creationId xmlns:a16="http://schemas.microsoft.com/office/drawing/2014/main" id="{919AE0B3-04A6-464A-BB9A-B8964666E792}"/>
              </a:ext>
            </a:extLst>
          </p:cNvPr>
          <p:cNvSpPr/>
          <p:nvPr/>
        </p:nvSpPr>
        <p:spPr>
          <a:xfrm>
            <a:off x="2426970" y="429008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: zkosené hrany 10">
            <a:extLst>
              <a:ext uri="{FF2B5EF4-FFF2-40B4-BE49-F238E27FC236}">
                <a16:creationId xmlns:a16="http://schemas.microsoft.com/office/drawing/2014/main" id="{D4C39B48-9FAF-4F56-B453-F821EA2EDC3D}"/>
              </a:ext>
            </a:extLst>
          </p:cNvPr>
          <p:cNvSpPr/>
          <p:nvPr/>
        </p:nvSpPr>
        <p:spPr>
          <a:xfrm>
            <a:off x="137160" y="4320591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2" name="Obdélník: zkosené hrany 11">
            <a:extLst>
              <a:ext uri="{FF2B5EF4-FFF2-40B4-BE49-F238E27FC236}">
                <a16:creationId xmlns:a16="http://schemas.microsoft.com/office/drawing/2014/main" id="{37A419BE-E833-4E0A-B9AD-BD1E966E9B1E}"/>
              </a:ext>
            </a:extLst>
          </p:cNvPr>
          <p:cNvSpPr/>
          <p:nvPr/>
        </p:nvSpPr>
        <p:spPr>
          <a:xfrm>
            <a:off x="4575811" y="217931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: zkosené hrany 12">
            <a:extLst>
              <a:ext uri="{FF2B5EF4-FFF2-40B4-BE49-F238E27FC236}">
                <a16:creationId xmlns:a16="http://schemas.microsoft.com/office/drawing/2014/main" id="{EC819B7E-4212-4D3E-92B7-EE3B15463A96}"/>
              </a:ext>
            </a:extLst>
          </p:cNvPr>
          <p:cNvSpPr/>
          <p:nvPr/>
        </p:nvSpPr>
        <p:spPr>
          <a:xfrm>
            <a:off x="2426970" y="222505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4" name="Obdélník: zkosené hrany 13">
            <a:extLst>
              <a:ext uri="{FF2B5EF4-FFF2-40B4-BE49-F238E27FC236}">
                <a16:creationId xmlns:a16="http://schemas.microsoft.com/office/drawing/2014/main" id="{709354C3-AFBC-47AE-AE21-A0DC34D1D96C}"/>
              </a:ext>
            </a:extLst>
          </p:cNvPr>
          <p:cNvSpPr/>
          <p:nvPr/>
        </p:nvSpPr>
        <p:spPr>
          <a:xfrm>
            <a:off x="201930" y="2217450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: zkosené hrany 14">
            <a:extLst>
              <a:ext uri="{FF2B5EF4-FFF2-40B4-BE49-F238E27FC236}">
                <a16:creationId xmlns:a16="http://schemas.microsoft.com/office/drawing/2014/main" id="{6BE02112-2119-4FDF-9ACD-CDF09C566EE5}"/>
              </a:ext>
            </a:extLst>
          </p:cNvPr>
          <p:cNvSpPr/>
          <p:nvPr/>
        </p:nvSpPr>
        <p:spPr>
          <a:xfrm>
            <a:off x="459105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6" name="Obdélník: zkosené hrany 15">
            <a:extLst>
              <a:ext uri="{FF2B5EF4-FFF2-40B4-BE49-F238E27FC236}">
                <a16:creationId xmlns:a16="http://schemas.microsoft.com/office/drawing/2014/main" id="{88419255-27EB-4FFF-ABD3-3081B02433A5}"/>
              </a:ext>
            </a:extLst>
          </p:cNvPr>
          <p:cNvSpPr/>
          <p:nvPr/>
        </p:nvSpPr>
        <p:spPr>
          <a:xfrm>
            <a:off x="2358390" y="320078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: zkosené hrany 16">
            <a:extLst>
              <a:ext uri="{FF2B5EF4-FFF2-40B4-BE49-F238E27FC236}">
                <a16:creationId xmlns:a16="http://schemas.microsoft.com/office/drawing/2014/main" id="{247A6A89-62BF-4E44-AE15-E9AA5137CC56}"/>
              </a:ext>
            </a:extLst>
          </p:cNvPr>
          <p:cNvSpPr/>
          <p:nvPr/>
        </p:nvSpPr>
        <p:spPr>
          <a:xfrm>
            <a:off x="179070" y="312469"/>
            <a:ext cx="1310640" cy="129538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2" name="Šipka: pětiúhelník 21">
            <a:extLst>
              <a:ext uri="{FF2B5EF4-FFF2-40B4-BE49-F238E27FC236}">
                <a16:creationId xmlns:a16="http://schemas.microsoft.com/office/drawing/2014/main" id="{760EA867-53D2-4822-AC64-D684378FB3A6}"/>
              </a:ext>
            </a:extLst>
          </p:cNvPr>
          <p:cNvSpPr/>
          <p:nvPr/>
        </p:nvSpPr>
        <p:spPr>
          <a:xfrm rot="5400000">
            <a:off x="4776216" y="5608401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: pětiúhelník 22">
            <a:extLst>
              <a:ext uri="{FF2B5EF4-FFF2-40B4-BE49-F238E27FC236}">
                <a16:creationId xmlns:a16="http://schemas.microsoft.com/office/drawing/2014/main" id="{BDB132D1-85D0-4ECE-9328-CA05C4629584}"/>
              </a:ext>
            </a:extLst>
          </p:cNvPr>
          <p:cNvSpPr/>
          <p:nvPr/>
        </p:nvSpPr>
        <p:spPr>
          <a:xfrm rot="5400000">
            <a:off x="2600706" y="5632793"/>
            <a:ext cx="978408" cy="91440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: pětiúhelník 23">
            <a:extLst>
              <a:ext uri="{FF2B5EF4-FFF2-40B4-BE49-F238E27FC236}">
                <a16:creationId xmlns:a16="http://schemas.microsoft.com/office/drawing/2014/main" id="{FABC3C78-3E3F-4E3B-B8E7-CC8066CABC94}"/>
              </a:ext>
            </a:extLst>
          </p:cNvPr>
          <p:cNvSpPr/>
          <p:nvPr/>
        </p:nvSpPr>
        <p:spPr>
          <a:xfrm rot="5400000">
            <a:off x="345186" y="5589017"/>
            <a:ext cx="978408" cy="986894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D6F14E79-E9CB-4098-BDD8-F31CD6E4DFC6}"/>
              </a:ext>
            </a:extLst>
          </p:cNvPr>
          <p:cNvSpPr/>
          <p:nvPr/>
        </p:nvSpPr>
        <p:spPr>
          <a:xfrm>
            <a:off x="5916930" y="487622"/>
            <a:ext cx="978408" cy="960082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F749C87F-8207-41DE-9A3D-40792A60E12B}"/>
              </a:ext>
            </a:extLst>
          </p:cNvPr>
          <p:cNvSpPr/>
          <p:nvPr/>
        </p:nvSpPr>
        <p:spPr>
          <a:xfrm>
            <a:off x="5886451" y="2316402"/>
            <a:ext cx="978408" cy="1005957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12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012D8B48-3F39-4061-9D32-4D44F3C987FD}"/>
              </a:ext>
            </a:extLst>
          </p:cNvPr>
          <p:cNvSpPr/>
          <p:nvPr/>
        </p:nvSpPr>
        <p:spPr>
          <a:xfrm>
            <a:off x="5916930" y="4434801"/>
            <a:ext cx="978408" cy="100595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17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350E6F8-14D0-4DEB-944E-DBE7EAF48615}"/>
              </a:ext>
            </a:extLst>
          </p:cNvPr>
          <p:cNvSpPr txBox="1"/>
          <p:nvPr/>
        </p:nvSpPr>
        <p:spPr>
          <a:xfrm>
            <a:off x="635074" y="559326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646510A-47F3-4D4C-8C70-48EFADA3B332}"/>
              </a:ext>
            </a:extLst>
          </p:cNvPr>
          <p:cNvSpPr txBox="1"/>
          <p:nvPr/>
        </p:nvSpPr>
        <p:spPr>
          <a:xfrm>
            <a:off x="2775990" y="55763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444AD98-A1E0-4459-B7C8-7BEABFC1F49A}"/>
              </a:ext>
            </a:extLst>
          </p:cNvPr>
          <p:cNvSpPr txBox="1"/>
          <p:nvPr/>
        </p:nvSpPr>
        <p:spPr>
          <a:xfrm>
            <a:off x="4893970" y="552878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16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8F9A373-E476-46E8-B0CC-0054CF1B0126}"/>
              </a:ext>
            </a:extLst>
          </p:cNvPr>
          <p:cNvSpPr txBox="1"/>
          <p:nvPr/>
        </p:nvSpPr>
        <p:spPr>
          <a:xfrm>
            <a:off x="7269480" y="487622"/>
            <a:ext cx="47643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políček čísla tak, aby platily</a:t>
            </a:r>
          </a:p>
          <a:p>
            <a:r>
              <a:rPr lang="cs-CZ" sz="2400" dirty="0"/>
              <a:t>uvedené součty.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2BD4ABEF-2689-4D77-AD5D-5D52B23F494C}"/>
              </a:ext>
            </a:extLst>
          </p:cNvPr>
          <p:cNvSpPr/>
          <p:nvPr/>
        </p:nvSpPr>
        <p:spPr>
          <a:xfrm>
            <a:off x="2556510" y="502959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90FA2B9F-9928-45F4-9D5C-3AA044EF4981}"/>
              </a:ext>
            </a:extLst>
          </p:cNvPr>
          <p:cNvSpPr/>
          <p:nvPr/>
        </p:nvSpPr>
        <p:spPr>
          <a:xfrm>
            <a:off x="2556510" y="50284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3C1BAC2B-2BD1-4759-9C4E-0D1C35FE9208}"/>
              </a:ext>
            </a:extLst>
          </p:cNvPr>
          <p:cNvSpPr/>
          <p:nvPr/>
        </p:nvSpPr>
        <p:spPr>
          <a:xfrm>
            <a:off x="2556510" y="4472950"/>
            <a:ext cx="990600" cy="96780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6D6E186C-D043-42DF-8F39-35F90DAEE83F}"/>
              </a:ext>
            </a:extLst>
          </p:cNvPr>
          <p:cNvSpPr/>
          <p:nvPr/>
        </p:nvSpPr>
        <p:spPr>
          <a:xfrm>
            <a:off x="2524506" y="4472912"/>
            <a:ext cx="978408" cy="10059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13785CD-F363-4596-B724-B3D874BBC1B3}"/>
              </a:ext>
            </a:extLst>
          </p:cNvPr>
          <p:cNvSpPr/>
          <p:nvPr/>
        </p:nvSpPr>
        <p:spPr>
          <a:xfrm>
            <a:off x="340943" y="2415610"/>
            <a:ext cx="986894" cy="90674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20E8D8F1-C874-4A9F-805A-6D26014E4FE5}"/>
              </a:ext>
            </a:extLst>
          </p:cNvPr>
          <p:cNvSpPr/>
          <p:nvPr/>
        </p:nvSpPr>
        <p:spPr>
          <a:xfrm>
            <a:off x="336043" y="2403872"/>
            <a:ext cx="106375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63A6D86-349D-415D-8D4C-F23AABDBA2E2}"/>
              </a:ext>
            </a:extLst>
          </p:cNvPr>
          <p:cNvSpPr/>
          <p:nvPr/>
        </p:nvSpPr>
        <p:spPr>
          <a:xfrm>
            <a:off x="4739638" y="2350520"/>
            <a:ext cx="982981" cy="98909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30626885-807F-41E7-88C5-32CC0D24D07E}"/>
              </a:ext>
            </a:extLst>
          </p:cNvPr>
          <p:cNvSpPr/>
          <p:nvPr/>
        </p:nvSpPr>
        <p:spPr>
          <a:xfrm>
            <a:off x="10193654" y="2691437"/>
            <a:ext cx="977265" cy="9890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174271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1.85185E-6 L -0.44427 -0.053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14" y="-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5547C-CB53-4BCB-922D-0EF6EA211FEC}"/>
              </a:ext>
            </a:extLst>
          </p:cNvPr>
          <p:cNvSpPr/>
          <p:nvPr/>
        </p:nvSpPr>
        <p:spPr>
          <a:xfrm>
            <a:off x="115824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F8850E38-0F8A-448F-8F0A-5FC3FB3D4326}"/>
              </a:ext>
            </a:extLst>
          </p:cNvPr>
          <p:cNvSpPr/>
          <p:nvPr/>
        </p:nvSpPr>
        <p:spPr>
          <a:xfrm>
            <a:off x="1219200" y="43434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D6F5C1C-CA31-4D95-9D86-A7B7D6B115C7}"/>
              </a:ext>
            </a:extLst>
          </p:cNvPr>
          <p:cNvSpPr/>
          <p:nvPr/>
        </p:nvSpPr>
        <p:spPr>
          <a:xfrm>
            <a:off x="656844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314A653E-7646-42F5-A524-D599DDC6965C}"/>
              </a:ext>
            </a:extLst>
          </p:cNvPr>
          <p:cNvSpPr/>
          <p:nvPr/>
        </p:nvSpPr>
        <p:spPr>
          <a:xfrm>
            <a:off x="6522722" y="609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E25E7584-8BD7-40B0-8CE7-112AF92BF3B2}"/>
              </a:ext>
            </a:extLst>
          </p:cNvPr>
          <p:cNvSpPr/>
          <p:nvPr/>
        </p:nvSpPr>
        <p:spPr>
          <a:xfrm>
            <a:off x="10576560" y="4876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D84BE8E7-BD29-464B-9F78-1E692C09DFC0}"/>
              </a:ext>
            </a:extLst>
          </p:cNvPr>
          <p:cNvSpPr/>
          <p:nvPr/>
        </p:nvSpPr>
        <p:spPr>
          <a:xfrm>
            <a:off x="10576560" y="18135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1EC22C60-853E-42BE-9D4C-4CADBB92F9E7}"/>
              </a:ext>
            </a:extLst>
          </p:cNvPr>
          <p:cNvSpPr/>
          <p:nvPr/>
        </p:nvSpPr>
        <p:spPr>
          <a:xfrm>
            <a:off x="10576560" y="33528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C93F4F7C-A06A-4619-B403-E8EA6BA86971}"/>
              </a:ext>
            </a:extLst>
          </p:cNvPr>
          <p:cNvCxnSpPr>
            <a:stCxn id="2" idx="6"/>
            <a:endCxn id="10" idx="2"/>
          </p:cNvCxnSpPr>
          <p:nvPr/>
        </p:nvCxnSpPr>
        <p:spPr>
          <a:xfrm>
            <a:off x="2377440" y="685800"/>
            <a:ext cx="4145282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91B6C8EB-E39C-43DA-BD5E-8BD5B82DF6B2}"/>
              </a:ext>
            </a:extLst>
          </p:cNvPr>
          <p:cNvCxnSpPr/>
          <p:nvPr/>
        </p:nvCxnSpPr>
        <p:spPr>
          <a:xfrm>
            <a:off x="2392682" y="286512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F975E78-8467-4774-9664-AA9CD77EF4B0}"/>
              </a:ext>
            </a:extLst>
          </p:cNvPr>
          <p:cNvCxnSpPr/>
          <p:nvPr/>
        </p:nvCxnSpPr>
        <p:spPr>
          <a:xfrm>
            <a:off x="2438400" y="501396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>
            <a:extLst>
              <a:ext uri="{FF2B5EF4-FFF2-40B4-BE49-F238E27FC236}">
                <a16:creationId xmlns:a16="http://schemas.microsoft.com/office/drawing/2014/main" id="{38AFD5A0-775F-4B23-8D11-17047A11BFB8}"/>
              </a:ext>
            </a:extLst>
          </p:cNvPr>
          <p:cNvSpPr/>
          <p:nvPr/>
        </p:nvSpPr>
        <p:spPr>
          <a:xfrm>
            <a:off x="391668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1A74D299-830D-4A5D-A11E-E3CB17D26D48}"/>
              </a:ext>
            </a:extLst>
          </p:cNvPr>
          <p:cNvSpPr/>
          <p:nvPr/>
        </p:nvSpPr>
        <p:spPr>
          <a:xfrm>
            <a:off x="391668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3D0F3250-A5DB-4B35-A9CF-44657BBFBCEC}"/>
              </a:ext>
            </a:extLst>
          </p:cNvPr>
          <p:cNvCxnSpPr>
            <a:cxnSpLocks/>
            <a:stCxn id="2" idx="4"/>
            <a:endCxn id="4" idx="0"/>
          </p:cNvCxnSpPr>
          <p:nvPr/>
        </p:nvCxnSpPr>
        <p:spPr>
          <a:xfrm>
            <a:off x="176784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F5B4CC84-0A81-4764-8B40-1FF718F40028}"/>
              </a:ext>
            </a:extLst>
          </p:cNvPr>
          <p:cNvCxnSpPr>
            <a:cxnSpLocks/>
          </p:cNvCxnSpPr>
          <p:nvPr/>
        </p:nvCxnSpPr>
        <p:spPr>
          <a:xfrm>
            <a:off x="448056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8A32EDAF-283D-4C4D-9F45-19D4FCA27074}"/>
              </a:ext>
            </a:extLst>
          </p:cNvPr>
          <p:cNvCxnSpPr>
            <a:cxnSpLocks/>
          </p:cNvCxnSpPr>
          <p:nvPr/>
        </p:nvCxnSpPr>
        <p:spPr>
          <a:xfrm>
            <a:off x="7147560" y="134112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>
            <a:extLst>
              <a:ext uri="{FF2B5EF4-FFF2-40B4-BE49-F238E27FC236}">
                <a16:creationId xmlns:a16="http://schemas.microsoft.com/office/drawing/2014/main" id="{4F5B0471-EA26-45C6-BE28-373E5C7E09AD}"/>
              </a:ext>
            </a:extLst>
          </p:cNvPr>
          <p:cNvSpPr/>
          <p:nvPr/>
        </p:nvSpPr>
        <p:spPr>
          <a:xfrm>
            <a:off x="1219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C8045FBD-EF43-4253-8EA6-C75DD40A59B6}"/>
              </a:ext>
            </a:extLst>
          </p:cNvPr>
          <p:cNvSpPr/>
          <p:nvPr/>
        </p:nvSpPr>
        <p:spPr>
          <a:xfrm>
            <a:off x="6553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9C5F665C-6BF3-4C76-92B3-77F52512CDEA}"/>
              </a:ext>
            </a:extLst>
          </p:cNvPr>
          <p:cNvSpPr/>
          <p:nvPr/>
        </p:nvSpPr>
        <p:spPr>
          <a:xfrm>
            <a:off x="391668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59A1755F-6C2E-4C9D-A7F5-46E952B9D376}"/>
              </a:ext>
            </a:extLst>
          </p:cNvPr>
          <p:cNvSpPr/>
          <p:nvPr/>
        </p:nvSpPr>
        <p:spPr>
          <a:xfrm>
            <a:off x="7772400" y="18288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51DBDF34-1C72-4CAA-B35B-BD405C17F5FF}"/>
              </a:ext>
            </a:extLst>
          </p:cNvPr>
          <p:cNvSpPr/>
          <p:nvPr/>
        </p:nvSpPr>
        <p:spPr>
          <a:xfrm>
            <a:off x="7764778" y="230124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3FCA6838-2972-40FE-B61B-CE18FFD69D1F}"/>
              </a:ext>
            </a:extLst>
          </p:cNvPr>
          <p:cNvSpPr/>
          <p:nvPr/>
        </p:nvSpPr>
        <p:spPr>
          <a:xfrm>
            <a:off x="7772400" y="441960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F5DBF1A-94EB-447E-B899-38D751C695C4}"/>
              </a:ext>
            </a:extLst>
          </p:cNvPr>
          <p:cNvGrpSpPr/>
          <p:nvPr/>
        </p:nvGrpSpPr>
        <p:grpSpPr>
          <a:xfrm>
            <a:off x="1310640" y="5553670"/>
            <a:ext cx="1066800" cy="1243370"/>
            <a:chOff x="1310640" y="5553670"/>
            <a:chExt cx="1066800" cy="1243370"/>
          </a:xfrm>
        </p:grpSpPr>
        <p:sp>
          <p:nvSpPr>
            <p:cNvPr id="28" name="Šipka: pětiúhelník 27">
              <a:extLst>
                <a:ext uri="{FF2B5EF4-FFF2-40B4-BE49-F238E27FC236}">
                  <a16:creationId xmlns:a16="http://schemas.microsoft.com/office/drawing/2014/main" id="{E1AC5623-4E33-43F6-A1BA-4916D7419683}"/>
                </a:ext>
              </a:extLst>
            </p:cNvPr>
            <p:cNvSpPr/>
            <p:nvPr/>
          </p:nvSpPr>
          <p:spPr>
            <a:xfrm rot="5400000">
              <a:off x="125730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D062CF9F-F259-4763-B6FB-914345B180B9}"/>
                </a:ext>
              </a:extLst>
            </p:cNvPr>
            <p:cNvSpPr txBox="1"/>
            <p:nvPr/>
          </p:nvSpPr>
          <p:spPr>
            <a:xfrm>
              <a:off x="1400649" y="55536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12</a:t>
              </a:r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AEFCB7FC-9E57-4F88-85DE-02ACA83C99D3}"/>
              </a:ext>
            </a:extLst>
          </p:cNvPr>
          <p:cNvGrpSpPr/>
          <p:nvPr/>
        </p:nvGrpSpPr>
        <p:grpSpPr>
          <a:xfrm>
            <a:off x="4030980" y="5584150"/>
            <a:ext cx="1066800" cy="1212890"/>
            <a:chOff x="4030980" y="5584150"/>
            <a:chExt cx="1066800" cy="1212890"/>
          </a:xfrm>
        </p:grpSpPr>
        <p:sp>
          <p:nvSpPr>
            <p:cNvPr id="29" name="Šipka: pětiúhelník 28">
              <a:extLst>
                <a:ext uri="{FF2B5EF4-FFF2-40B4-BE49-F238E27FC236}">
                  <a16:creationId xmlns:a16="http://schemas.microsoft.com/office/drawing/2014/main" id="{774134E9-A50F-44C3-B981-6D56920411C4}"/>
                </a:ext>
              </a:extLst>
            </p:cNvPr>
            <p:cNvSpPr/>
            <p:nvPr/>
          </p:nvSpPr>
          <p:spPr>
            <a:xfrm rot="5400000">
              <a:off x="397764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F37C40B3-8603-4854-ACF7-C4DB5E8AAF69}"/>
                </a:ext>
              </a:extLst>
            </p:cNvPr>
            <p:cNvSpPr txBox="1"/>
            <p:nvPr/>
          </p:nvSpPr>
          <p:spPr>
            <a:xfrm>
              <a:off x="4120989" y="558415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15</a:t>
              </a:r>
            </a:p>
          </p:txBody>
        </p:sp>
      </p:grpSp>
      <p:grpSp>
        <p:nvGrpSpPr>
          <p:cNvPr id="36" name="Skupina 35">
            <a:extLst>
              <a:ext uri="{FF2B5EF4-FFF2-40B4-BE49-F238E27FC236}">
                <a16:creationId xmlns:a16="http://schemas.microsoft.com/office/drawing/2014/main" id="{8B206333-32D2-4829-8540-FEE568DC3077}"/>
              </a:ext>
            </a:extLst>
          </p:cNvPr>
          <p:cNvGrpSpPr/>
          <p:nvPr/>
        </p:nvGrpSpPr>
        <p:grpSpPr>
          <a:xfrm>
            <a:off x="6629400" y="5562600"/>
            <a:ext cx="1066800" cy="1234440"/>
            <a:chOff x="6629400" y="5562600"/>
            <a:chExt cx="1066800" cy="1234440"/>
          </a:xfrm>
        </p:grpSpPr>
        <p:sp>
          <p:nvSpPr>
            <p:cNvPr id="30" name="Šipka: pětiúhelník 29">
              <a:extLst>
                <a:ext uri="{FF2B5EF4-FFF2-40B4-BE49-F238E27FC236}">
                  <a16:creationId xmlns:a16="http://schemas.microsoft.com/office/drawing/2014/main" id="{CA117B2F-FD97-4464-9849-A341AD9A5973}"/>
                </a:ext>
              </a:extLst>
            </p:cNvPr>
            <p:cNvSpPr/>
            <p:nvPr/>
          </p:nvSpPr>
          <p:spPr>
            <a:xfrm rot="5400000">
              <a:off x="657606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3CA817A4-A7C5-4534-B956-1B6C1B75D32B}"/>
                </a:ext>
              </a:extLst>
            </p:cNvPr>
            <p:cNvSpPr txBox="1"/>
            <p:nvPr/>
          </p:nvSpPr>
          <p:spPr>
            <a:xfrm>
              <a:off x="6751320" y="556260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18</a:t>
              </a:r>
            </a:p>
          </p:txBody>
        </p:sp>
      </p:grpSp>
      <p:sp>
        <p:nvSpPr>
          <p:cNvPr id="12" name="Ovál 11">
            <a:extLst>
              <a:ext uri="{FF2B5EF4-FFF2-40B4-BE49-F238E27FC236}">
                <a16:creationId xmlns:a16="http://schemas.microsoft.com/office/drawing/2014/main" id="{3C6B433E-8DBE-4AB2-90EB-32A514DDE5A7}"/>
              </a:ext>
            </a:extLst>
          </p:cNvPr>
          <p:cNvSpPr/>
          <p:nvPr/>
        </p:nvSpPr>
        <p:spPr>
          <a:xfrm>
            <a:off x="10576560" y="329184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44023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3.7037E-7 L -0.33242 -0.1599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28" y="-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5547C-CB53-4BCB-922D-0EF6EA211FEC}"/>
              </a:ext>
            </a:extLst>
          </p:cNvPr>
          <p:cNvSpPr/>
          <p:nvPr/>
        </p:nvSpPr>
        <p:spPr>
          <a:xfrm>
            <a:off x="115824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F8850E38-0F8A-448F-8F0A-5FC3FB3D4326}"/>
              </a:ext>
            </a:extLst>
          </p:cNvPr>
          <p:cNvSpPr/>
          <p:nvPr/>
        </p:nvSpPr>
        <p:spPr>
          <a:xfrm>
            <a:off x="1219200" y="43434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D6F5C1C-CA31-4D95-9D86-A7B7D6B115C7}"/>
              </a:ext>
            </a:extLst>
          </p:cNvPr>
          <p:cNvSpPr/>
          <p:nvPr/>
        </p:nvSpPr>
        <p:spPr>
          <a:xfrm>
            <a:off x="656844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314A653E-7646-42F5-A524-D599DDC6965C}"/>
              </a:ext>
            </a:extLst>
          </p:cNvPr>
          <p:cNvSpPr/>
          <p:nvPr/>
        </p:nvSpPr>
        <p:spPr>
          <a:xfrm>
            <a:off x="6522722" y="609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E25E7584-8BD7-40B0-8CE7-112AF92BF3B2}"/>
              </a:ext>
            </a:extLst>
          </p:cNvPr>
          <p:cNvSpPr/>
          <p:nvPr/>
        </p:nvSpPr>
        <p:spPr>
          <a:xfrm>
            <a:off x="10576560" y="4876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D84BE8E7-BD29-464B-9F78-1E692C09DFC0}"/>
              </a:ext>
            </a:extLst>
          </p:cNvPr>
          <p:cNvSpPr/>
          <p:nvPr/>
        </p:nvSpPr>
        <p:spPr>
          <a:xfrm>
            <a:off x="10576560" y="18135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C93F4F7C-A06A-4619-B403-E8EA6BA86971}"/>
              </a:ext>
            </a:extLst>
          </p:cNvPr>
          <p:cNvCxnSpPr>
            <a:stCxn id="2" idx="6"/>
            <a:endCxn id="10" idx="2"/>
          </p:cNvCxnSpPr>
          <p:nvPr/>
        </p:nvCxnSpPr>
        <p:spPr>
          <a:xfrm>
            <a:off x="2377440" y="685800"/>
            <a:ext cx="4145282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91B6C8EB-E39C-43DA-BD5E-8BD5B82DF6B2}"/>
              </a:ext>
            </a:extLst>
          </p:cNvPr>
          <p:cNvCxnSpPr/>
          <p:nvPr/>
        </p:nvCxnSpPr>
        <p:spPr>
          <a:xfrm>
            <a:off x="2392682" y="286512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F975E78-8467-4774-9664-AA9CD77EF4B0}"/>
              </a:ext>
            </a:extLst>
          </p:cNvPr>
          <p:cNvCxnSpPr/>
          <p:nvPr/>
        </p:nvCxnSpPr>
        <p:spPr>
          <a:xfrm>
            <a:off x="2438400" y="501396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>
            <a:extLst>
              <a:ext uri="{FF2B5EF4-FFF2-40B4-BE49-F238E27FC236}">
                <a16:creationId xmlns:a16="http://schemas.microsoft.com/office/drawing/2014/main" id="{38AFD5A0-775F-4B23-8D11-17047A11BFB8}"/>
              </a:ext>
            </a:extLst>
          </p:cNvPr>
          <p:cNvSpPr/>
          <p:nvPr/>
        </p:nvSpPr>
        <p:spPr>
          <a:xfrm>
            <a:off x="391668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1A74D299-830D-4A5D-A11E-E3CB17D26D48}"/>
              </a:ext>
            </a:extLst>
          </p:cNvPr>
          <p:cNvSpPr/>
          <p:nvPr/>
        </p:nvSpPr>
        <p:spPr>
          <a:xfrm>
            <a:off x="391668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3D0F3250-A5DB-4B35-A9CF-44657BBFBCEC}"/>
              </a:ext>
            </a:extLst>
          </p:cNvPr>
          <p:cNvCxnSpPr>
            <a:cxnSpLocks/>
            <a:stCxn id="2" idx="4"/>
            <a:endCxn id="4" idx="0"/>
          </p:cNvCxnSpPr>
          <p:nvPr/>
        </p:nvCxnSpPr>
        <p:spPr>
          <a:xfrm>
            <a:off x="176784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F5B4CC84-0A81-4764-8B40-1FF718F40028}"/>
              </a:ext>
            </a:extLst>
          </p:cNvPr>
          <p:cNvCxnSpPr>
            <a:cxnSpLocks/>
          </p:cNvCxnSpPr>
          <p:nvPr/>
        </p:nvCxnSpPr>
        <p:spPr>
          <a:xfrm>
            <a:off x="448056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8A32EDAF-283D-4C4D-9F45-19D4FCA27074}"/>
              </a:ext>
            </a:extLst>
          </p:cNvPr>
          <p:cNvCxnSpPr>
            <a:cxnSpLocks/>
          </p:cNvCxnSpPr>
          <p:nvPr/>
        </p:nvCxnSpPr>
        <p:spPr>
          <a:xfrm>
            <a:off x="7147560" y="134112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>
            <a:extLst>
              <a:ext uri="{FF2B5EF4-FFF2-40B4-BE49-F238E27FC236}">
                <a16:creationId xmlns:a16="http://schemas.microsoft.com/office/drawing/2014/main" id="{4F5B0471-EA26-45C6-BE28-373E5C7E09AD}"/>
              </a:ext>
            </a:extLst>
          </p:cNvPr>
          <p:cNvSpPr/>
          <p:nvPr/>
        </p:nvSpPr>
        <p:spPr>
          <a:xfrm>
            <a:off x="1219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C8045FBD-EF43-4253-8EA6-C75DD40A59B6}"/>
              </a:ext>
            </a:extLst>
          </p:cNvPr>
          <p:cNvSpPr/>
          <p:nvPr/>
        </p:nvSpPr>
        <p:spPr>
          <a:xfrm>
            <a:off x="6553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9C5F665C-6BF3-4C76-92B3-77F52512CDEA}"/>
              </a:ext>
            </a:extLst>
          </p:cNvPr>
          <p:cNvSpPr/>
          <p:nvPr/>
        </p:nvSpPr>
        <p:spPr>
          <a:xfrm>
            <a:off x="391668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59A1755F-6C2E-4C9D-A7F5-46E952B9D376}"/>
              </a:ext>
            </a:extLst>
          </p:cNvPr>
          <p:cNvSpPr/>
          <p:nvPr/>
        </p:nvSpPr>
        <p:spPr>
          <a:xfrm>
            <a:off x="7772400" y="18288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51DBDF34-1C72-4CAA-B35B-BD405C17F5FF}"/>
              </a:ext>
            </a:extLst>
          </p:cNvPr>
          <p:cNvSpPr/>
          <p:nvPr/>
        </p:nvSpPr>
        <p:spPr>
          <a:xfrm>
            <a:off x="7764778" y="230124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3FCA6838-2972-40FE-B61B-CE18FFD69D1F}"/>
              </a:ext>
            </a:extLst>
          </p:cNvPr>
          <p:cNvSpPr/>
          <p:nvPr/>
        </p:nvSpPr>
        <p:spPr>
          <a:xfrm>
            <a:off x="7772400" y="441960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F5DBF1A-94EB-447E-B899-38D751C695C4}"/>
              </a:ext>
            </a:extLst>
          </p:cNvPr>
          <p:cNvGrpSpPr/>
          <p:nvPr/>
        </p:nvGrpSpPr>
        <p:grpSpPr>
          <a:xfrm>
            <a:off x="1310640" y="5553670"/>
            <a:ext cx="1066800" cy="1243370"/>
            <a:chOff x="1310640" y="5553670"/>
            <a:chExt cx="1066800" cy="1243370"/>
          </a:xfrm>
        </p:grpSpPr>
        <p:sp>
          <p:nvSpPr>
            <p:cNvPr id="28" name="Šipka: pětiúhelník 27">
              <a:extLst>
                <a:ext uri="{FF2B5EF4-FFF2-40B4-BE49-F238E27FC236}">
                  <a16:creationId xmlns:a16="http://schemas.microsoft.com/office/drawing/2014/main" id="{E1AC5623-4E33-43F6-A1BA-4916D7419683}"/>
                </a:ext>
              </a:extLst>
            </p:cNvPr>
            <p:cNvSpPr/>
            <p:nvPr/>
          </p:nvSpPr>
          <p:spPr>
            <a:xfrm rot="5400000">
              <a:off x="125730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D062CF9F-F259-4763-B6FB-914345B180B9}"/>
                </a:ext>
              </a:extLst>
            </p:cNvPr>
            <p:cNvSpPr txBox="1"/>
            <p:nvPr/>
          </p:nvSpPr>
          <p:spPr>
            <a:xfrm>
              <a:off x="1400649" y="55536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12</a:t>
              </a:r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AEFCB7FC-9E57-4F88-85DE-02ACA83C99D3}"/>
              </a:ext>
            </a:extLst>
          </p:cNvPr>
          <p:cNvGrpSpPr/>
          <p:nvPr/>
        </p:nvGrpSpPr>
        <p:grpSpPr>
          <a:xfrm>
            <a:off x="4030980" y="5584150"/>
            <a:ext cx="1066800" cy="1212890"/>
            <a:chOff x="4030980" y="5584150"/>
            <a:chExt cx="1066800" cy="1212890"/>
          </a:xfrm>
        </p:grpSpPr>
        <p:sp>
          <p:nvSpPr>
            <p:cNvPr id="29" name="Šipka: pětiúhelník 28">
              <a:extLst>
                <a:ext uri="{FF2B5EF4-FFF2-40B4-BE49-F238E27FC236}">
                  <a16:creationId xmlns:a16="http://schemas.microsoft.com/office/drawing/2014/main" id="{774134E9-A50F-44C3-B981-6D56920411C4}"/>
                </a:ext>
              </a:extLst>
            </p:cNvPr>
            <p:cNvSpPr/>
            <p:nvPr/>
          </p:nvSpPr>
          <p:spPr>
            <a:xfrm rot="5400000">
              <a:off x="397764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F37C40B3-8603-4854-ACF7-C4DB5E8AAF69}"/>
                </a:ext>
              </a:extLst>
            </p:cNvPr>
            <p:cNvSpPr txBox="1"/>
            <p:nvPr/>
          </p:nvSpPr>
          <p:spPr>
            <a:xfrm>
              <a:off x="4120989" y="558415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15</a:t>
              </a:r>
            </a:p>
          </p:txBody>
        </p:sp>
      </p:grpSp>
      <p:grpSp>
        <p:nvGrpSpPr>
          <p:cNvPr id="36" name="Skupina 35">
            <a:extLst>
              <a:ext uri="{FF2B5EF4-FFF2-40B4-BE49-F238E27FC236}">
                <a16:creationId xmlns:a16="http://schemas.microsoft.com/office/drawing/2014/main" id="{8B206333-32D2-4829-8540-FEE568DC3077}"/>
              </a:ext>
            </a:extLst>
          </p:cNvPr>
          <p:cNvGrpSpPr/>
          <p:nvPr/>
        </p:nvGrpSpPr>
        <p:grpSpPr>
          <a:xfrm>
            <a:off x="6629400" y="5562600"/>
            <a:ext cx="1066800" cy="1234440"/>
            <a:chOff x="6629400" y="5562600"/>
            <a:chExt cx="1066800" cy="1234440"/>
          </a:xfrm>
        </p:grpSpPr>
        <p:sp>
          <p:nvSpPr>
            <p:cNvPr id="30" name="Šipka: pětiúhelník 29">
              <a:extLst>
                <a:ext uri="{FF2B5EF4-FFF2-40B4-BE49-F238E27FC236}">
                  <a16:creationId xmlns:a16="http://schemas.microsoft.com/office/drawing/2014/main" id="{CA117B2F-FD97-4464-9849-A341AD9A5973}"/>
                </a:ext>
              </a:extLst>
            </p:cNvPr>
            <p:cNvSpPr/>
            <p:nvPr/>
          </p:nvSpPr>
          <p:spPr>
            <a:xfrm rot="5400000">
              <a:off x="657606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3CA817A4-A7C5-4534-B956-1B6C1B75D32B}"/>
                </a:ext>
              </a:extLst>
            </p:cNvPr>
            <p:cNvSpPr txBox="1"/>
            <p:nvPr/>
          </p:nvSpPr>
          <p:spPr>
            <a:xfrm>
              <a:off x="6751320" y="556260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18</a:t>
              </a:r>
            </a:p>
          </p:txBody>
        </p:sp>
      </p:grpSp>
      <p:sp>
        <p:nvSpPr>
          <p:cNvPr id="12" name="Ovál 11">
            <a:extLst>
              <a:ext uri="{FF2B5EF4-FFF2-40B4-BE49-F238E27FC236}">
                <a16:creationId xmlns:a16="http://schemas.microsoft.com/office/drawing/2014/main" id="{3C6B433E-8DBE-4AB2-90EB-32A514DDE5A7}"/>
              </a:ext>
            </a:extLst>
          </p:cNvPr>
          <p:cNvSpPr/>
          <p:nvPr/>
        </p:nvSpPr>
        <p:spPr>
          <a:xfrm>
            <a:off x="653796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1EC22C60-853E-42BE-9D4C-4CADBB92F9E7}"/>
              </a:ext>
            </a:extLst>
          </p:cNvPr>
          <p:cNvSpPr/>
          <p:nvPr/>
        </p:nvSpPr>
        <p:spPr>
          <a:xfrm>
            <a:off x="10576560" y="33528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918191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3.7037E-7 L -0.54492 0.5800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53" y="2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5547C-CB53-4BCB-922D-0EF6EA211FEC}"/>
              </a:ext>
            </a:extLst>
          </p:cNvPr>
          <p:cNvSpPr/>
          <p:nvPr/>
        </p:nvSpPr>
        <p:spPr>
          <a:xfrm>
            <a:off x="115824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F8850E38-0F8A-448F-8F0A-5FC3FB3D4326}"/>
              </a:ext>
            </a:extLst>
          </p:cNvPr>
          <p:cNvSpPr/>
          <p:nvPr/>
        </p:nvSpPr>
        <p:spPr>
          <a:xfrm>
            <a:off x="1219200" y="43434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D6F5C1C-CA31-4D95-9D86-A7B7D6B115C7}"/>
              </a:ext>
            </a:extLst>
          </p:cNvPr>
          <p:cNvSpPr/>
          <p:nvPr/>
        </p:nvSpPr>
        <p:spPr>
          <a:xfrm>
            <a:off x="656844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314A653E-7646-42F5-A524-D599DDC6965C}"/>
              </a:ext>
            </a:extLst>
          </p:cNvPr>
          <p:cNvSpPr/>
          <p:nvPr/>
        </p:nvSpPr>
        <p:spPr>
          <a:xfrm>
            <a:off x="6522722" y="609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D84BE8E7-BD29-464B-9F78-1E692C09DFC0}"/>
              </a:ext>
            </a:extLst>
          </p:cNvPr>
          <p:cNvSpPr/>
          <p:nvPr/>
        </p:nvSpPr>
        <p:spPr>
          <a:xfrm>
            <a:off x="10576560" y="18135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C93F4F7C-A06A-4619-B403-E8EA6BA86971}"/>
              </a:ext>
            </a:extLst>
          </p:cNvPr>
          <p:cNvCxnSpPr>
            <a:stCxn id="2" idx="6"/>
            <a:endCxn id="10" idx="2"/>
          </p:cNvCxnSpPr>
          <p:nvPr/>
        </p:nvCxnSpPr>
        <p:spPr>
          <a:xfrm>
            <a:off x="2377440" y="685800"/>
            <a:ext cx="4145282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91B6C8EB-E39C-43DA-BD5E-8BD5B82DF6B2}"/>
              </a:ext>
            </a:extLst>
          </p:cNvPr>
          <p:cNvCxnSpPr/>
          <p:nvPr/>
        </p:nvCxnSpPr>
        <p:spPr>
          <a:xfrm>
            <a:off x="2392682" y="286512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F975E78-8467-4774-9664-AA9CD77EF4B0}"/>
              </a:ext>
            </a:extLst>
          </p:cNvPr>
          <p:cNvCxnSpPr/>
          <p:nvPr/>
        </p:nvCxnSpPr>
        <p:spPr>
          <a:xfrm>
            <a:off x="2438400" y="501396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>
            <a:extLst>
              <a:ext uri="{FF2B5EF4-FFF2-40B4-BE49-F238E27FC236}">
                <a16:creationId xmlns:a16="http://schemas.microsoft.com/office/drawing/2014/main" id="{38AFD5A0-775F-4B23-8D11-17047A11BFB8}"/>
              </a:ext>
            </a:extLst>
          </p:cNvPr>
          <p:cNvSpPr/>
          <p:nvPr/>
        </p:nvSpPr>
        <p:spPr>
          <a:xfrm>
            <a:off x="391668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1A74D299-830D-4A5D-A11E-E3CB17D26D48}"/>
              </a:ext>
            </a:extLst>
          </p:cNvPr>
          <p:cNvSpPr/>
          <p:nvPr/>
        </p:nvSpPr>
        <p:spPr>
          <a:xfrm>
            <a:off x="391668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3D0F3250-A5DB-4B35-A9CF-44657BBFBCEC}"/>
              </a:ext>
            </a:extLst>
          </p:cNvPr>
          <p:cNvCxnSpPr>
            <a:cxnSpLocks/>
            <a:stCxn id="2" idx="4"/>
            <a:endCxn id="4" idx="0"/>
          </p:cNvCxnSpPr>
          <p:nvPr/>
        </p:nvCxnSpPr>
        <p:spPr>
          <a:xfrm>
            <a:off x="176784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F5B4CC84-0A81-4764-8B40-1FF718F40028}"/>
              </a:ext>
            </a:extLst>
          </p:cNvPr>
          <p:cNvCxnSpPr>
            <a:cxnSpLocks/>
          </p:cNvCxnSpPr>
          <p:nvPr/>
        </p:nvCxnSpPr>
        <p:spPr>
          <a:xfrm>
            <a:off x="448056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8A32EDAF-283D-4C4D-9F45-19D4FCA27074}"/>
              </a:ext>
            </a:extLst>
          </p:cNvPr>
          <p:cNvCxnSpPr>
            <a:cxnSpLocks/>
          </p:cNvCxnSpPr>
          <p:nvPr/>
        </p:nvCxnSpPr>
        <p:spPr>
          <a:xfrm>
            <a:off x="7147560" y="134112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>
            <a:extLst>
              <a:ext uri="{FF2B5EF4-FFF2-40B4-BE49-F238E27FC236}">
                <a16:creationId xmlns:a16="http://schemas.microsoft.com/office/drawing/2014/main" id="{4F5B0471-EA26-45C6-BE28-373E5C7E09AD}"/>
              </a:ext>
            </a:extLst>
          </p:cNvPr>
          <p:cNvSpPr/>
          <p:nvPr/>
        </p:nvSpPr>
        <p:spPr>
          <a:xfrm>
            <a:off x="1219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C8045FBD-EF43-4253-8EA6-C75DD40A59B6}"/>
              </a:ext>
            </a:extLst>
          </p:cNvPr>
          <p:cNvSpPr/>
          <p:nvPr/>
        </p:nvSpPr>
        <p:spPr>
          <a:xfrm>
            <a:off x="6553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9C5F665C-6BF3-4C76-92B3-77F52512CDEA}"/>
              </a:ext>
            </a:extLst>
          </p:cNvPr>
          <p:cNvSpPr/>
          <p:nvPr/>
        </p:nvSpPr>
        <p:spPr>
          <a:xfrm>
            <a:off x="391668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59A1755F-6C2E-4C9D-A7F5-46E952B9D376}"/>
              </a:ext>
            </a:extLst>
          </p:cNvPr>
          <p:cNvSpPr/>
          <p:nvPr/>
        </p:nvSpPr>
        <p:spPr>
          <a:xfrm>
            <a:off x="7772400" y="18288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51DBDF34-1C72-4CAA-B35B-BD405C17F5FF}"/>
              </a:ext>
            </a:extLst>
          </p:cNvPr>
          <p:cNvSpPr/>
          <p:nvPr/>
        </p:nvSpPr>
        <p:spPr>
          <a:xfrm>
            <a:off x="7764778" y="230124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3FCA6838-2972-40FE-B61B-CE18FFD69D1F}"/>
              </a:ext>
            </a:extLst>
          </p:cNvPr>
          <p:cNvSpPr/>
          <p:nvPr/>
        </p:nvSpPr>
        <p:spPr>
          <a:xfrm>
            <a:off x="7772400" y="441960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F5DBF1A-94EB-447E-B899-38D751C695C4}"/>
              </a:ext>
            </a:extLst>
          </p:cNvPr>
          <p:cNvGrpSpPr/>
          <p:nvPr/>
        </p:nvGrpSpPr>
        <p:grpSpPr>
          <a:xfrm>
            <a:off x="1310640" y="5553670"/>
            <a:ext cx="1066800" cy="1243370"/>
            <a:chOff x="1310640" y="5553670"/>
            <a:chExt cx="1066800" cy="1243370"/>
          </a:xfrm>
        </p:grpSpPr>
        <p:sp>
          <p:nvSpPr>
            <p:cNvPr id="28" name="Šipka: pětiúhelník 27">
              <a:extLst>
                <a:ext uri="{FF2B5EF4-FFF2-40B4-BE49-F238E27FC236}">
                  <a16:creationId xmlns:a16="http://schemas.microsoft.com/office/drawing/2014/main" id="{E1AC5623-4E33-43F6-A1BA-4916D7419683}"/>
                </a:ext>
              </a:extLst>
            </p:cNvPr>
            <p:cNvSpPr/>
            <p:nvPr/>
          </p:nvSpPr>
          <p:spPr>
            <a:xfrm rot="5400000">
              <a:off x="125730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D062CF9F-F259-4763-B6FB-914345B180B9}"/>
                </a:ext>
              </a:extLst>
            </p:cNvPr>
            <p:cNvSpPr txBox="1"/>
            <p:nvPr/>
          </p:nvSpPr>
          <p:spPr>
            <a:xfrm>
              <a:off x="1400649" y="55536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12</a:t>
              </a:r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AEFCB7FC-9E57-4F88-85DE-02ACA83C99D3}"/>
              </a:ext>
            </a:extLst>
          </p:cNvPr>
          <p:cNvGrpSpPr/>
          <p:nvPr/>
        </p:nvGrpSpPr>
        <p:grpSpPr>
          <a:xfrm>
            <a:off x="4030980" y="5584150"/>
            <a:ext cx="1066800" cy="1212890"/>
            <a:chOff x="4030980" y="5584150"/>
            <a:chExt cx="1066800" cy="1212890"/>
          </a:xfrm>
        </p:grpSpPr>
        <p:sp>
          <p:nvSpPr>
            <p:cNvPr id="29" name="Šipka: pětiúhelník 28">
              <a:extLst>
                <a:ext uri="{FF2B5EF4-FFF2-40B4-BE49-F238E27FC236}">
                  <a16:creationId xmlns:a16="http://schemas.microsoft.com/office/drawing/2014/main" id="{774134E9-A50F-44C3-B981-6D56920411C4}"/>
                </a:ext>
              </a:extLst>
            </p:cNvPr>
            <p:cNvSpPr/>
            <p:nvPr/>
          </p:nvSpPr>
          <p:spPr>
            <a:xfrm rot="5400000">
              <a:off x="397764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F37C40B3-8603-4854-ACF7-C4DB5E8AAF69}"/>
                </a:ext>
              </a:extLst>
            </p:cNvPr>
            <p:cNvSpPr txBox="1"/>
            <p:nvPr/>
          </p:nvSpPr>
          <p:spPr>
            <a:xfrm>
              <a:off x="4120989" y="558415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15</a:t>
              </a:r>
            </a:p>
          </p:txBody>
        </p:sp>
      </p:grpSp>
      <p:grpSp>
        <p:nvGrpSpPr>
          <p:cNvPr id="36" name="Skupina 35">
            <a:extLst>
              <a:ext uri="{FF2B5EF4-FFF2-40B4-BE49-F238E27FC236}">
                <a16:creationId xmlns:a16="http://schemas.microsoft.com/office/drawing/2014/main" id="{8B206333-32D2-4829-8540-FEE568DC3077}"/>
              </a:ext>
            </a:extLst>
          </p:cNvPr>
          <p:cNvGrpSpPr/>
          <p:nvPr/>
        </p:nvGrpSpPr>
        <p:grpSpPr>
          <a:xfrm>
            <a:off x="6629400" y="5562600"/>
            <a:ext cx="1066800" cy="1234440"/>
            <a:chOff x="6629400" y="5562600"/>
            <a:chExt cx="1066800" cy="1234440"/>
          </a:xfrm>
        </p:grpSpPr>
        <p:sp>
          <p:nvSpPr>
            <p:cNvPr id="30" name="Šipka: pětiúhelník 29">
              <a:extLst>
                <a:ext uri="{FF2B5EF4-FFF2-40B4-BE49-F238E27FC236}">
                  <a16:creationId xmlns:a16="http://schemas.microsoft.com/office/drawing/2014/main" id="{CA117B2F-FD97-4464-9849-A341AD9A5973}"/>
                </a:ext>
              </a:extLst>
            </p:cNvPr>
            <p:cNvSpPr/>
            <p:nvPr/>
          </p:nvSpPr>
          <p:spPr>
            <a:xfrm rot="5400000">
              <a:off x="657606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3CA817A4-A7C5-4534-B956-1B6C1B75D32B}"/>
                </a:ext>
              </a:extLst>
            </p:cNvPr>
            <p:cNvSpPr txBox="1"/>
            <p:nvPr/>
          </p:nvSpPr>
          <p:spPr>
            <a:xfrm>
              <a:off x="6751320" y="556260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18</a:t>
              </a:r>
            </a:p>
          </p:txBody>
        </p:sp>
      </p:grpSp>
      <p:sp>
        <p:nvSpPr>
          <p:cNvPr id="12" name="Ovál 11">
            <a:extLst>
              <a:ext uri="{FF2B5EF4-FFF2-40B4-BE49-F238E27FC236}">
                <a16:creationId xmlns:a16="http://schemas.microsoft.com/office/drawing/2014/main" id="{3C6B433E-8DBE-4AB2-90EB-32A514DDE5A7}"/>
              </a:ext>
            </a:extLst>
          </p:cNvPr>
          <p:cNvSpPr/>
          <p:nvPr/>
        </p:nvSpPr>
        <p:spPr>
          <a:xfrm>
            <a:off x="653796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1EC22C60-853E-42BE-9D4C-4CADBB92F9E7}"/>
              </a:ext>
            </a:extLst>
          </p:cNvPr>
          <p:cNvSpPr/>
          <p:nvPr/>
        </p:nvSpPr>
        <p:spPr>
          <a:xfrm>
            <a:off x="391668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E25E7584-8BD7-40B0-8CE7-112AF92BF3B2}"/>
              </a:ext>
            </a:extLst>
          </p:cNvPr>
          <p:cNvSpPr/>
          <p:nvPr/>
        </p:nvSpPr>
        <p:spPr>
          <a:xfrm>
            <a:off x="10576560" y="4876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22428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85185E-6 L -0.76745 -0.390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72" y="-19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5547C-CB53-4BCB-922D-0EF6EA211FEC}"/>
              </a:ext>
            </a:extLst>
          </p:cNvPr>
          <p:cNvSpPr/>
          <p:nvPr/>
        </p:nvSpPr>
        <p:spPr>
          <a:xfrm>
            <a:off x="115824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F8850E38-0F8A-448F-8F0A-5FC3FB3D4326}"/>
              </a:ext>
            </a:extLst>
          </p:cNvPr>
          <p:cNvSpPr/>
          <p:nvPr/>
        </p:nvSpPr>
        <p:spPr>
          <a:xfrm>
            <a:off x="1219200" y="43434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ED6F5C1C-CA31-4D95-9D86-A7B7D6B115C7}"/>
              </a:ext>
            </a:extLst>
          </p:cNvPr>
          <p:cNvSpPr/>
          <p:nvPr/>
        </p:nvSpPr>
        <p:spPr>
          <a:xfrm>
            <a:off x="656844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314A653E-7646-42F5-A524-D599DDC6965C}"/>
              </a:ext>
            </a:extLst>
          </p:cNvPr>
          <p:cNvSpPr/>
          <p:nvPr/>
        </p:nvSpPr>
        <p:spPr>
          <a:xfrm>
            <a:off x="6522722" y="609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C93F4F7C-A06A-4619-B403-E8EA6BA86971}"/>
              </a:ext>
            </a:extLst>
          </p:cNvPr>
          <p:cNvCxnSpPr>
            <a:stCxn id="2" idx="6"/>
            <a:endCxn id="10" idx="2"/>
          </p:cNvCxnSpPr>
          <p:nvPr/>
        </p:nvCxnSpPr>
        <p:spPr>
          <a:xfrm>
            <a:off x="2377440" y="685800"/>
            <a:ext cx="4145282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91B6C8EB-E39C-43DA-BD5E-8BD5B82DF6B2}"/>
              </a:ext>
            </a:extLst>
          </p:cNvPr>
          <p:cNvCxnSpPr/>
          <p:nvPr/>
        </p:nvCxnSpPr>
        <p:spPr>
          <a:xfrm>
            <a:off x="2392682" y="286512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F975E78-8467-4774-9664-AA9CD77EF4B0}"/>
              </a:ext>
            </a:extLst>
          </p:cNvPr>
          <p:cNvCxnSpPr/>
          <p:nvPr/>
        </p:nvCxnSpPr>
        <p:spPr>
          <a:xfrm>
            <a:off x="2438400" y="5013960"/>
            <a:ext cx="4175760" cy="1524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>
            <a:extLst>
              <a:ext uri="{FF2B5EF4-FFF2-40B4-BE49-F238E27FC236}">
                <a16:creationId xmlns:a16="http://schemas.microsoft.com/office/drawing/2014/main" id="{38AFD5A0-775F-4B23-8D11-17047A11BFB8}"/>
              </a:ext>
            </a:extLst>
          </p:cNvPr>
          <p:cNvSpPr/>
          <p:nvPr/>
        </p:nvSpPr>
        <p:spPr>
          <a:xfrm>
            <a:off x="391668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1A74D299-830D-4A5D-A11E-E3CB17D26D48}"/>
              </a:ext>
            </a:extLst>
          </p:cNvPr>
          <p:cNvSpPr/>
          <p:nvPr/>
        </p:nvSpPr>
        <p:spPr>
          <a:xfrm>
            <a:off x="3916680" y="4572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3D0F3250-A5DB-4B35-A9CF-44657BBFBCEC}"/>
              </a:ext>
            </a:extLst>
          </p:cNvPr>
          <p:cNvCxnSpPr>
            <a:cxnSpLocks/>
            <a:stCxn id="2" idx="4"/>
            <a:endCxn id="4" idx="0"/>
          </p:cNvCxnSpPr>
          <p:nvPr/>
        </p:nvCxnSpPr>
        <p:spPr>
          <a:xfrm>
            <a:off x="176784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F5B4CC84-0A81-4764-8B40-1FF718F40028}"/>
              </a:ext>
            </a:extLst>
          </p:cNvPr>
          <p:cNvCxnSpPr>
            <a:cxnSpLocks/>
          </p:cNvCxnSpPr>
          <p:nvPr/>
        </p:nvCxnSpPr>
        <p:spPr>
          <a:xfrm>
            <a:off x="4480560" y="132588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8A32EDAF-283D-4C4D-9F45-19D4FCA27074}"/>
              </a:ext>
            </a:extLst>
          </p:cNvPr>
          <p:cNvCxnSpPr>
            <a:cxnSpLocks/>
          </p:cNvCxnSpPr>
          <p:nvPr/>
        </p:nvCxnSpPr>
        <p:spPr>
          <a:xfrm>
            <a:off x="7147560" y="1341120"/>
            <a:ext cx="60960" cy="30175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>
            <a:extLst>
              <a:ext uri="{FF2B5EF4-FFF2-40B4-BE49-F238E27FC236}">
                <a16:creationId xmlns:a16="http://schemas.microsoft.com/office/drawing/2014/main" id="{4F5B0471-EA26-45C6-BE28-373E5C7E09AD}"/>
              </a:ext>
            </a:extLst>
          </p:cNvPr>
          <p:cNvSpPr/>
          <p:nvPr/>
        </p:nvSpPr>
        <p:spPr>
          <a:xfrm>
            <a:off x="1219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C8045FBD-EF43-4253-8EA6-C75DD40A59B6}"/>
              </a:ext>
            </a:extLst>
          </p:cNvPr>
          <p:cNvSpPr/>
          <p:nvPr/>
        </p:nvSpPr>
        <p:spPr>
          <a:xfrm>
            <a:off x="655320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9C5F665C-6BF3-4C76-92B3-77F52512CDEA}"/>
              </a:ext>
            </a:extLst>
          </p:cNvPr>
          <p:cNvSpPr/>
          <p:nvPr/>
        </p:nvSpPr>
        <p:spPr>
          <a:xfrm>
            <a:off x="391668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25" name="Šipka: pětiúhelník 24">
            <a:extLst>
              <a:ext uri="{FF2B5EF4-FFF2-40B4-BE49-F238E27FC236}">
                <a16:creationId xmlns:a16="http://schemas.microsoft.com/office/drawing/2014/main" id="{59A1755F-6C2E-4C9D-A7F5-46E952B9D376}"/>
              </a:ext>
            </a:extLst>
          </p:cNvPr>
          <p:cNvSpPr/>
          <p:nvPr/>
        </p:nvSpPr>
        <p:spPr>
          <a:xfrm>
            <a:off x="7772400" y="18288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26" name="Šipka: pětiúhelník 25">
            <a:extLst>
              <a:ext uri="{FF2B5EF4-FFF2-40B4-BE49-F238E27FC236}">
                <a16:creationId xmlns:a16="http://schemas.microsoft.com/office/drawing/2014/main" id="{51DBDF34-1C72-4CAA-B35B-BD405C17F5FF}"/>
              </a:ext>
            </a:extLst>
          </p:cNvPr>
          <p:cNvSpPr/>
          <p:nvPr/>
        </p:nvSpPr>
        <p:spPr>
          <a:xfrm>
            <a:off x="7764778" y="230124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27" name="Šipka: pětiúhelník 26">
            <a:extLst>
              <a:ext uri="{FF2B5EF4-FFF2-40B4-BE49-F238E27FC236}">
                <a16:creationId xmlns:a16="http://schemas.microsoft.com/office/drawing/2014/main" id="{3FCA6838-2972-40FE-B61B-CE18FFD69D1F}"/>
              </a:ext>
            </a:extLst>
          </p:cNvPr>
          <p:cNvSpPr/>
          <p:nvPr/>
        </p:nvSpPr>
        <p:spPr>
          <a:xfrm>
            <a:off x="7772400" y="4419600"/>
            <a:ext cx="1173480" cy="106680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F5DBF1A-94EB-447E-B899-38D751C695C4}"/>
              </a:ext>
            </a:extLst>
          </p:cNvPr>
          <p:cNvGrpSpPr/>
          <p:nvPr/>
        </p:nvGrpSpPr>
        <p:grpSpPr>
          <a:xfrm>
            <a:off x="1310640" y="5553670"/>
            <a:ext cx="1066800" cy="1243370"/>
            <a:chOff x="1310640" y="5553670"/>
            <a:chExt cx="1066800" cy="1243370"/>
          </a:xfrm>
        </p:grpSpPr>
        <p:sp>
          <p:nvSpPr>
            <p:cNvPr id="28" name="Šipka: pětiúhelník 27">
              <a:extLst>
                <a:ext uri="{FF2B5EF4-FFF2-40B4-BE49-F238E27FC236}">
                  <a16:creationId xmlns:a16="http://schemas.microsoft.com/office/drawing/2014/main" id="{E1AC5623-4E33-43F6-A1BA-4916D7419683}"/>
                </a:ext>
              </a:extLst>
            </p:cNvPr>
            <p:cNvSpPr/>
            <p:nvPr/>
          </p:nvSpPr>
          <p:spPr>
            <a:xfrm rot="5400000">
              <a:off x="125730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D062CF9F-F259-4763-B6FB-914345B180B9}"/>
                </a:ext>
              </a:extLst>
            </p:cNvPr>
            <p:cNvSpPr txBox="1"/>
            <p:nvPr/>
          </p:nvSpPr>
          <p:spPr>
            <a:xfrm>
              <a:off x="1400649" y="555367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12</a:t>
              </a:r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AEFCB7FC-9E57-4F88-85DE-02ACA83C99D3}"/>
              </a:ext>
            </a:extLst>
          </p:cNvPr>
          <p:cNvGrpSpPr/>
          <p:nvPr/>
        </p:nvGrpSpPr>
        <p:grpSpPr>
          <a:xfrm>
            <a:off x="4030980" y="5584150"/>
            <a:ext cx="1066800" cy="1212890"/>
            <a:chOff x="4030980" y="5584150"/>
            <a:chExt cx="1066800" cy="1212890"/>
          </a:xfrm>
        </p:grpSpPr>
        <p:sp>
          <p:nvSpPr>
            <p:cNvPr id="29" name="Šipka: pětiúhelník 28">
              <a:extLst>
                <a:ext uri="{FF2B5EF4-FFF2-40B4-BE49-F238E27FC236}">
                  <a16:creationId xmlns:a16="http://schemas.microsoft.com/office/drawing/2014/main" id="{774134E9-A50F-44C3-B981-6D56920411C4}"/>
                </a:ext>
              </a:extLst>
            </p:cNvPr>
            <p:cNvSpPr/>
            <p:nvPr/>
          </p:nvSpPr>
          <p:spPr>
            <a:xfrm rot="5400000">
              <a:off x="397764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F37C40B3-8603-4854-ACF7-C4DB5E8AAF69}"/>
                </a:ext>
              </a:extLst>
            </p:cNvPr>
            <p:cNvSpPr txBox="1"/>
            <p:nvPr/>
          </p:nvSpPr>
          <p:spPr>
            <a:xfrm>
              <a:off x="4120989" y="558415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15</a:t>
              </a:r>
            </a:p>
          </p:txBody>
        </p:sp>
      </p:grpSp>
      <p:grpSp>
        <p:nvGrpSpPr>
          <p:cNvPr id="36" name="Skupina 35">
            <a:extLst>
              <a:ext uri="{FF2B5EF4-FFF2-40B4-BE49-F238E27FC236}">
                <a16:creationId xmlns:a16="http://schemas.microsoft.com/office/drawing/2014/main" id="{8B206333-32D2-4829-8540-FEE568DC3077}"/>
              </a:ext>
            </a:extLst>
          </p:cNvPr>
          <p:cNvGrpSpPr/>
          <p:nvPr/>
        </p:nvGrpSpPr>
        <p:grpSpPr>
          <a:xfrm>
            <a:off x="6629400" y="5562600"/>
            <a:ext cx="1066800" cy="1234440"/>
            <a:chOff x="6629400" y="5562600"/>
            <a:chExt cx="1066800" cy="1234440"/>
          </a:xfrm>
        </p:grpSpPr>
        <p:sp>
          <p:nvSpPr>
            <p:cNvPr id="30" name="Šipka: pětiúhelník 29">
              <a:extLst>
                <a:ext uri="{FF2B5EF4-FFF2-40B4-BE49-F238E27FC236}">
                  <a16:creationId xmlns:a16="http://schemas.microsoft.com/office/drawing/2014/main" id="{CA117B2F-FD97-4464-9849-A341AD9A5973}"/>
                </a:ext>
              </a:extLst>
            </p:cNvPr>
            <p:cNvSpPr/>
            <p:nvPr/>
          </p:nvSpPr>
          <p:spPr>
            <a:xfrm rot="5400000">
              <a:off x="6576060" y="5676900"/>
              <a:ext cx="1173480" cy="1066800"/>
            </a:xfrm>
            <a:prstGeom prst="homePlat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3CA817A4-A7C5-4534-B956-1B6C1B75D32B}"/>
                </a:ext>
              </a:extLst>
            </p:cNvPr>
            <p:cNvSpPr txBox="1"/>
            <p:nvPr/>
          </p:nvSpPr>
          <p:spPr>
            <a:xfrm>
              <a:off x="6751320" y="556260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/>
                <a:t>18</a:t>
              </a:r>
            </a:p>
          </p:txBody>
        </p:sp>
      </p:grpSp>
      <p:sp>
        <p:nvSpPr>
          <p:cNvPr id="12" name="Ovál 11">
            <a:extLst>
              <a:ext uri="{FF2B5EF4-FFF2-40B4-BE49-F238E27FC236}">
                <a16:creationId xmlns:a16="http://schemas.microsoft.com/office/drawing/2014/main" id="{3C6B433E-8DBE-4AB2-90EB-32A514DDE5A7}"/>
              </a:ext>
            </a:extLst>
          </p:cNvPr>
          <p:cNvSpPr/>
          <p:nvPr/>
        </p:nvSpPr>
        <p:spPr>
          <a:xfrm>
            <a:off x="6537960" y="220980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1EC22C60-853E-42BE-9D4C-4CADBB92F9E7}"/>
              </a:ext>
            </a:extLst>
          </p:cNvPr>
          <p:cNvSpPr/>
          <p:nvPr/>
        </p:nvSpPr>
        <p:spPr>
          <a:xfrm>
            <a:off x="3916680" y="43281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E25E7584-8BD7-40B0-8CE7-112AF92BF3B2}"/>
              </a:ext>
            </a:extLst>
          </p:cNvPr>
          <p:cNvSpPr/>
          <p:nvPr/>
        </p:nvSpPr>
        <p:spPr>
          <a:xfrm>
            <a:off x="1219200" y="21945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D84BE8E7-BD29-464B-9F78-1E692C09DFC0}"/>
              </a:ext>
            </a:extLst>
          </p:cNvPr>
          <p:cNvSpPr/>
          <p:nvPr/>
        </p:nvSpPr>
        <p:spPr>
          <a:xfrm>
            <a:off x="10576560" y="1813560"/>
            <a:ext cx="1219200" cy="128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74318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11111E-6 L -0.55 -0.257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00" y="-1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F91C2-8F65-496D-B775-5B457110FC57}"/>
              </a:ext>
            </a:extLst>
          </p:cNvPr>
          <p:cNvSpPr/>
          <p:nvPr/>
        </p:nvSpPr>
        <p:spPr>
          <a:xfrm>
            <a:off x="2895600" y="2133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B3ABE565-09A1-474E-B175-D4C9C5BB582F}"/>
              </a:ext>
            </a:extLst>
          </p:cNvPr>
          <p:cNvSpPr/>
          <p:nvPr/>
        </p:nvSpPr>
        <p:spPr>
          <a:xfrm>
            <a:off x="146304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7242F097-288D-421A-9E2B-7DE4893FFADB}"/>
              </a:ext>
            </a:extLst>
          </p:cNvPr>
          <p:cNvSpPr/>
          <p:nvPr/>
        </p:nvSpPr>
        <p:spPr>
          <a:xfrm>
            <a:off x="438912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39128A89-EA89-4D4D-BAE8-003592EAEB5C}"/>
              </a:ext>
            </a:extLst>
          </p:cNvPr>
          <p:cNvSpPr/>
          <p:nvPr/>
        </p:nvSpPr>
        <p:spPr>
          <a:xfrm>
            <a:off x="134112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8BD3366-1489-4DE4-8ADC-691A5F7FAE55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777C1-751F-43D5-9C32-64A80E3750BC}"/>
              </a:ext>
            </a:extLst>
          </p:cNvPr>
          <p:cNvSpPr/>
          <p:nvPr/>
        </p:nvSpPr>
        <p:spPr>
          <a:xfrm>
            <a:off x="460248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18B286E-1784-4B43-9245-A36547A2BE1B}"/>
              </a:ext>
            </a:extLst>
          </p:cNvPr>
          <p:cNvSpPr/>
          <p:nvPr/>
        </p:nvSpPr>
        <p:spPr>
          <a:xfrm>
            <a:off x="426720" y="27279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22EDF3A-7B75-45A8-BAB6-21460A0EDCA4}"/>
              </a:ext>
            </a:extLst>
          </p:cNvPr>
          <p:cNvSpPr/>
          <p:nvPr/>
        </p:nvSpPr>
        <p:spPr>
          <a:xfrm>
            <a:off x="192024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F14685F-7AF6-42D3-9759-AD84D8DE7878}"/>
              </a:ext>
            </a:extLst>
          </p:cNvPr>
          <p:cNvSpPr/>
          <p:nvPr/>
        </p:nvSpPr>
        <p:spPr>
          <a:xfrm>
            <a:off x="393192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Spojnice: zakřivená 11">
            <a:extLst>
              <a:ext uri="{FF2B5EF4-FFF2-40B4-BE49-F238E27FC236}">
                <a16:creationId xmlns:a16="http://schemas.microsoft.com/office/drawing/2014/main" id="{80D9D7F3-5ECE-4823-A65E-89D81FF7E992}"/>
              </a:ext>
            </a:extLst>
          </p:cNvPr>
          <p:cNvCxnSpPr>
            <a:cxnSpLocks/>
            <a:stCxn id="2" idx="4"/>
            <a:endCxn id="6" idx="2"/>
          </p:cNvCxnSpPr>
          <p:nvPr/>
        </p:nvCxnSpPr>
        <p:spPr>
          <a:xfrm rot="16200000" flipH="1">
            <a:off x="3337560" y="1142999"/>
            <a:ext cx="2156460" cy="212598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pojnice: zakřivená 17">
            <a:extLst>
              <a:ext uri="{FF2B5EF4-FFF2-40B4-BE49-F238E27FC236}">
                <a16:creationId xmlns:a16="http://schemas.microsoft.com/office/drawing/2014/main" id="{FCB1A530-5502-482F-AB6D-5C0337FD87BA}"/>
              </a:ext>
            </a:extLst>
          </p:cNvPr>
          <p:cNvCxnSpPr>
            <a:cxnSpLocks/>
          </p:cNvCxnSpPr>
          <p:nvPr/>
        </p:nvCxnSpPr>
        <p:spPr>
          <a:xfrm rot="5400000">
            <a:off x="3764280" y="3878579"/>
            <a:ext cx="2164080" cy="1264922"/>
          </a:xfrm>
          <a:prstGeom prst="curvedConnector3">
            <a:avLst>
              <a:gd name="adj1" fmla="val 9859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pojnice: zakřivená 27">
            <a:extLst>
              <a:ext uri="{FF2B5EF4-FFF2-40B4-BE49-F238E27FC236}">
                <a16:creationId xmlns:a16="http://schemas.microsoft.com/office/drawing/2014/main" id="{81342A54-8E73-4D5E-B113-DB4E64338EBE}"/>
              </a:ext>
            </a:extLst>
          </p:cNvPr>
          <p:cNvCxnSpPr>
            <a:cxnSpLocks/>
            <a:stCxn id="10" idx="1"/>
          </p:cNvCxnSpPr>
          <p:nvPr/>
        </p:nvCxnSpPr>
        <p:spPr>
          <a:xfrm rot="16200000" flipV="1">
            <a:off x="2524127" y="4185286"/>
            <a:ext cx="1215950" cy="186745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pojnice: zakřivená 32">
            <a:extLst>
              <a:ext uri="{FF2B5EF4-FFF2-40B4-BE49-F238E27FC236}">
                <a16:creationId xmlns:a16="http://schemas.microsoft.com/office/drawing/2014/main" id="{5540FF68-9A76-46CC-B22D-E8675A19EA51}"/>
              </a:ext>
            </a:extLst>
          </p:cNvPr>
          <p:cNvCxnSpPr>
            <a:cxnSpLocks/>
            <a:endCxn id="3" idx="5"/>
          </p:cNvCxnSpPr>
          <p:nvPr/>
        </p:nvCxnSpPr>
        <p:spPr>
          <a:xfrm rot="5400000" flipH="1" flipV="1">
            <a:off x="1077389" y="3364514"/>
            <a:ext cx="2302364" cy="29915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34E6F080-8640-49FB-AC95-0837B8FEC576}"/>
              </a:ext>
            </a:extLst>
          </p:cNvPr>
          <p:cNvCxnSpPr>
            <a:stCxn id="3" idx="6"/>
            <a:endCxn id="4" idx="2"/>
          </p:cNvCxnSpPr>
          <p:nvPr/>
        </p:nvCxnSpPr>
        <p:spPr>
          <a:xfrm>
            <a:off x="2377440" y="1905000"/>
            <a:ext cx="201168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>
            <a:extLst>
              <a:ext uri="{FF2B5EF4-FFF2-40B4-BE49-F238E27FC236}">
                <a16:creationId xmlns:a16="http://schemas.microsoft.com/office/drawing/2014/main" id="{93B09DDE-FF07-4C97-8975-27C4DFC69B78}"/>
              </a:ext>
            </a:extLst>
          </p:cNvPr>
          <p:cNvCxnSpPr>
            <a:stCxn id="4" idx="4"/>
            <a:endCxn id="7" idx="0"/>
          </p:cNvCxnSpPr>
          <p:nvPr/>
        </p:nvCxnSpPr>
        <p:spPr>
          <a:xfrm>
            <a:off x="4846320" y="2362200"/>
            <a:ext cx="213360" cy="1905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>
            <a:extLst>
              <a:ext uri="{FF2B5EF4-FFF2-40B4-BE49-F238E27FC236}">
                <a16:creationId xmlns:a16="http://schemas.microsoft.com/office/drawing/2014/main" id="{BC8A3498-EB65-426B-9786-AC259BB7E289}"/>
              </a:ext>
            </a:extLst>
          </p:cNvPr>
          <p:cNvCxnSpPr>
            <a:stCxn id="7" idx="2"/>
            <a:endCxn id="9" idx="7"/>
          </p:cNvCxnSpPr>
          <p:nvPr/>
        </p:nvCxnSpPr>
        <p:spPr>
          <a:xfrm flipH="1">
            <a:off x="2700729" y="4724400"/>
            <a:ext cx="1901751" cy="100259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6F8AA5CE-CE72-4900-9925-ED5458647D88}"/>
              </a:ext>
            </a:extLst>
          </p:cNvPr>
          <p:cNvCxnSpPr>
            <a:cxnSpLocks/>
            <a:stCxn id="9" idx="1"/>
          </p:cNvCxnSpPr>
          <p:nvPr/>
        </p:nvCxnSpPr>
        <p:spPr>
          <a:xfrm rot="16200000" flipV="1">
            <a:off x="378676" y="4051515"/>
            <a:ext cx="2084630" cy="1266321"/>
          </a:xfrm>
          <a:prstGeom prst="curvedConnector3">
            <a:avLst>
              <a:gd name="adj1" fmla="val 3943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pojnice: zakřivená 59">
            <a:extLst>
              <a:ext uri="{FF2B5EF4-FFF2-40B4-BE49-F238E27FC236}">
                <a16:creationId xmlns:a16="http://schemas.microsoft.com/office/drawing/2014/main" id="{8DC97362-27BA-4D67-8F2E-10339B22C684}"/>
              </a:ext>
            </a:extLst>
          </p:cNvPr>
          <p:cNvCxnSpPr>
            <a:cxnSpLocks/>
            <a:stCxn id="8" idx="0"/>
            <a:endCxn id="2" idx="2"/>
          </p:cNvCxnSpPr>
          <p:nvPr/>
        </p:nvCxnSpPr>
        <p:spPr>
          <a:xfrm rot="5400000" flipH="1" flipV="1">
            <a:off x="861060" y="693420"/>
            <a:ext cx="2057400" cy="201168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F854DC5A-E171-45E2-B1CB-6DF4A4D90AF0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64" name="Ovál 63">
            <a:extLst>
              <a:ext uri="{FF2B5EF4-FFF2-40B4-BE49-F238E27FC236}">
                <a16:creationId xmlns:a16="http://schemas.microsoft.com/office/drawing/2014/main" id="{A35F679D-98CB-44A9-8170-89AA09056468}"/>
              </a:ext>
            </a:extLst>
          </p:cNvPr>
          <p:cNvSpPr/>
          <p:nvPr/>
        </p:nvSpPr>
        <p:spPr>
          <a:xfrm>
            <a:off x="10104120" y="159639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C5748AA9-66CF-4639-B066-64E521E72167}"/>
              </a:ext>
            </a:extLst>
          </p:cNvPr>
          <p:cNvSpPr/>
          <p:nvPr/>
        </p:nvSpPr>
        <p:spPr>
          <a:xfrm>
            <a:off x="8534400" y="29718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72</a:t>
            </a:r>
          </a:p>
        </p:txBody>
      </p:sp>
      <p:sp>
        <p:nvSpPr>
          <p:cNvPr id="66" name="Ovál 65">
            <a:extLst>
              <a:ext uri="{FF2B5EF4-FFF2-40B4-BE49-F238E27FC236}">
                <a16:creationId xmlns:a16="http://schemas.microsoft.com/office/drawing/2014/main" id="{3B88DDE0-191B-4960-B2B5-070E3CB3233C}"/>
              </a:ext>
            </a:extLst>
          </p:cNvPr>
          <p:cNvSpPr/>
          <p:nvPr/>
        </p:nvSpPr>
        <p:spPr>
          <a:xfrm>
            <a:off x="8702040" y="476849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67" name="Ovál 66">
            <a:extLst>
              <a:ext uri="{FF2B5EF4-FFF2-40B4-BE49-F238E27FC236}">
                <a16:creationId xmlns:a16="http://schemas.microsoft.com/office/drawing/2014/main" id="{599A971A-33ED-44DF-8549-A52F6E54D9CC}"/>
              </a:ext>
            </a:extLst>
          </p:cNvPr>
          <p:cNvSpPr/>
          <p:nvPr/>
        </p:nvSpPr>
        <p:spPr>
          <a:xfrm>
            <a:off x="10024108" y="36423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9" name="Ovál 68">
            <a:extLst>
              <a:ext uri="{FF2B5EF4-FFF2-40B4-BE49-F238E27FC236}">
                <a16:creationId xmlns:a16="http://schemas.microsoft.com/office/drawing/2014/main" id="{F94F5982-B711-4965-AFA0-5FCEC89AA753}"/>
              </a:ext>
            </a:extLst>
          </p:cNvPr>
          <p:cNvSpPr/>
          <p:nvPr/>
        </p:nvSpPr>
        <p:spPr>
          <a:xfrm>
            <a:off x="10850880" y="53944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70" name="Ovál 69">
            <a:extLst>
              <a:ext uri="{FF2B5EF4-FFF2-40B4-BE49-F238E27FC236}">
                <a16:creationId xmlns:a16="http://schemas.microsoft.com/office/drawing/2014/main" id="{458042FB-B52E-4B4A-8333-306EBEF69E52}"/>
              </a:ext>
            </a:extLst>
          </p:cNvPr>
          <p:cNvSpPr/>
          <p:nvPr/>
        </p:nvSpPr>
        <p:spPr>
          <a:xfrm>
            <a:off x="11018520" y="252984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26742089-C6D2-41C1-B70A-CFCBE3BD07A4}"/>
              </a:ext>
            </a:extLst>
          </p:cNvPr>
          <p:cNvSpPr/>
          <p:nvPr/>
        </p:nvSpPr>
        <p:spPr>
          <a:xfrm>
            <a:off x="8549640" y="5334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1C8CBCE9-893E-4CFD-91D4-316202D0A7FE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151827DE-B5B7-4247-8FC4-BD565E92B84C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73" name="TextovéPole 72">
            <a:extLst>
              <a:ext uri="{FF2B5EF4-FFF2-40B4-BE49-F238E27FC236}">
                <a16:creationId xmlns:a16="http://schemas.microsoft.com/office/drawing/2014/main" id="{1B3572A6-D7D2-471E-86D0-4A560DE30BF5}"/>
              </a:ext>
            </a:extLst>
          </p:cNvPr>
          <p:cNvSpPr txBox="1"/>
          <p:nvPr/>
        </p:nvSpPr>
        <p:spPr>
          <a:xfrm>
            <a:off x="2961117" y="4264968"/>
            <a:ext cx="54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 3</a:t>
            </a:r>
          </a:p>
        </p:txBody>
      </p:sp>
      <p:sp>
        <p:nvSpPr>
          <p:cNvPr id="74" name="TextovéPole 73">
            <a:extLst>
              <a:ext uri="{FF2B5EF4-FFF2-40B4-BE49-F238E27FC236}">
                <a16:creationId xmlns:a16="http://schemas.microsoft.com/office/drawing/2014/main" id="{D99295FB-0700-4843-AC9E-06B09BE6F6AE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75" name="TextovéPole 74">
            <a:extLst>
              <a:ext uri="{FF2B5EF4-FFF2-40B4-BE49-F238E27FC236}">
                <a16:creationId xmlns:a16="http://schemas.microsoft.com/office/drawing/2014/main" id="{5AB38387-8D4B-41EC-8344-7AB4B61B9A39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76" name="TextovéPole 75">
            <a:extLst>
              <a:ext uri="{FF2B5EF4-FFF2-40B4-BE49-F238E27FC236}">
                <a16:creationId xmlns:a16="http://schemas.microsoft.com/office/drawing/2014/main" id="{9B370BD7-53DC-41C9-91D4-8F67863BE517}"/>
              </a:ext>
            </a:extLst>
          </p:cNvPr>
          <p:cNvSpPr txBox="1"/>
          <p:nvPr/>
        </p:nvSpPr>
        <p:spPr>
          <a:xfrm>
            <a:off x="4856603" y="2390908"/>
            <a:ext cx="54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 7</a:t>
            </a:r>
          </a:p>
        </p:txBody>
      </p:sp>
      <p:sp>
        <p:nvSpPr>
          <p:cNvPr id="77" name="TextovéPole 76">
            <a:extLst>
              <a:ext uri="{FF2B5EF4-FFF2-40B4-BE49-F238E27FC236}">
                <a16:creationId xmlns:a16="http://schemas.microsoft.com/office/drawing/2014/main" id="{19FB03DE-DDAC-405F-8A62-C19E3CBA4041}"/>
              </a:ext>
            </a:extLst>
          </p:cNvPr>
          <p:cNvSpPr txBox="1"/>
          <p:nvPr/>
        </p:nvSpPr>
        <p:spPr>
          <a:xfrm>
            <a:off x="2718470" y="5001952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+ 16</a:t>
            </a:r>
          </a:p>
        </p:txBody>
      </p: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27C645A9-E610-4A79-83B9-B7E4A8298030}"/>
              </a:ext>
            </a:extLst>
          </p:cNvPr>
          <p:cNvSpPr txBox="1"/>
          <p:nvPr/>
        </p:nvSpPr>
        <p:spPr>
          <a:xfrm>
            <a:off x="803423" y="402042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:8</a:t>
            </a:r>
          </a:p>
        </p:txBody>
      </p:sp>
      <p:sp>
        <p:nvSpPr>
          <p:cNvPr id="79" name="TextovéPole 78">
            <a:extLst>
              <a:ext uri="{FF2B5EF4-FFF2-40B4-BE49-F238E27FC236}">
                <a16:creationId xmlns:a16="http://schemas.microsoft.com/office/drawing/2014/main" id="{BAE0E81C-1B2B-45FA-B255-E9636C46A46A}"/>
              </a:ext>
            </a:extLst>
          </p:cNvPr>
          <p:cNvSpPr txBox="1"/>
          <p:nvPr/>
        </p:nvSpPr>
        <p:spPr>
          <a:xfrm>
            <a:off x="1112700" y="821794"/>
            <a:ext cx="54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 4</a:t>
            </a:r>
          </a:p>
        </p:txBody>
      </p:sp>
    </p:spTree>
    <p:extLst>
      <p:ext uri="{BB962C8B-B14F-4D97-AF65-F5344CB8AC3E}">
        <p14:creationId xmlns:p14="http://schemas.microsoft.com/office/powerpoint/2010/main" val="338593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4.44444E-6 L -0.25195 0.33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1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64" grpId="0" animBg="1"/>
      <p:bldP spid="65" grpId="0" animBg="1"/>
      <p:bldP spid="66" grpId="0" animBg="1"/>
      <p:bldP spid="67" grpId="0" animBg="1"/>
      <p:bldP spid="69" grpId="0" animBg="1"/>
      <p:bldP spid="70" grpId="0" animBg="1"/>
      <p:bldP spid="6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F91C2-8F65-496D-B775-5B457110FC57}"/>
              </a:ext>
            </a:extLst>
          </p:cNvPr>
          <p:cNvSpPr/>
          <p:nvPr/>
        </p:nvSpPr>
        <p:spPr>
          <a:xfrm>
            <a:off x="2895600" y="2133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B3ABE565-09A1-474E-B175-D4C9C5BB582F}"/>
              </a:ext>
            </a:extLst>
          </p:cNvPr>
          <p:cNvSpPr/>
          <p:nvPr/>
        </p:nvSpPr>
        <p:spPr>
          <a:xfrm>
            <a:off x="146304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7242F097-288D-421A-9E2B-7DE4893FFADB}"/>
              </a:ext>
            </a:extLst>
          </p:cNvPr>
          <p:cNvSpPr/>
          <p:nvPr/>
        </p:nvSpPr>
        <p:spPr>
          <a:xfrm>
            <a:off x="438912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39128A89-EA89-4D4D-BAE8-003592EAEB5C}"/>
              </a:ext>
            </a:extLst>
          </p:cNvPr>
          <p:cNvSpPr/>
          <p:nvPr/>
        </p:nvSpPr>
        <p:spPr>
          <a:xfrm>
            <a:off x="134112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8BD3366-1489-4DE4-8ADC-691A5F7FAE55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777C1-751F-43D5-9C32-64A80E3750BC}"/>
              </a:ext>
            </a:extLst>
          </p:cNvPr>
          <p:cNvSpPr/>
          <p:nvPr/>
        </p:nvSpPr>
        <p:spPr>
          <a:xfrm>
            <a:off x="460248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18B286E-1784-4B43-9245-A36547A2BE1B}"/>
              </a:ext>
            </a:extLst>
          </p:cNvPr>
          <p:cNvSpPr/>
          <p:nvPr/>
        </p:nvSpPr>
        <p:spPr>
          <a:xfrm>
            <a:off x="426720" y="27279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22EDF3A-7B75-45A8-BAB6-21460A0EDCA4}"/>
              </a:ext>
            </a:extLst>
          </p:cNvPr>
          <p:cNvSpPr/>
          <p:nvPr/>
        </p:nvSpPr>
        <p:spPr>
          <a:xfrm>
            <a:off x="192024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F14685F-7AF6-42D3-9759-AD84D8DE7878}"/>
              </a:ext>
            </a:extLst>
          </p:cNvPr>
          <p:cNvSpPr/>
          <p:nvPr/>
        </p:nvSpPr>
        <p:spPr>
          <a:xfrm>
            <a:off x="393192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Spojnice: zakřivená 11">
            <a:extLst>
              <a:ext uri="{FF2B5EF4-FFF2-40B4-BE49-F238E27FC236}">
                <a16:creationId xmlns:a16="http://schemas.microsoft.com/office/drawing/2014/main" id="{80D9D7F3-5ECE-4823-A65E-89D81FF7E992}"/>
              </a:ext>
            </a:extLst>
          </p:cNvPr>
          <p:cNvCxnSpPr>
            <a:cxnSpLocks/>
            <a:stCxn id="2" idx="4"/>
            <a:endCxn id="6" idx="2"/>
          </p:cNvCxnSpPr>
          <p:nvPr/>
        </p:nvCxnSpPr>
        <p:spPr>
          <a:xfrm rot="16200000" flipH="1">
            <a:off x="3337560" y="1142999"/>
            <a:ext cx="2156460" cy="212598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pojnice: zakřivená 17">
            <a:extLst>
              <a:ext uri="{FF2B5EF4-FFF2-40B4-BE49-F238E27FC236}">
                <a16:creationId xmlns:a16="http://schemas.microsoft.com/office/drawing/2014/main" id="{FCB1A530-5502-482F-AB6D-5C0337FD87BA}"/>
              </a:ext>
            </a:extLst>
          </p:cNvPr>
          <p:cNvCxnSpPr>
            <a:cxnSpLocks/>
          </p:cNvCxnSpPr>
          <p:nvPr/>
        </p:nvCxnSpPr>
        <p:spPr>
          <a:xfrm rot="5400000">
            <a:off x="3764280" y="3878579"/>
            <a:ext cx="2164080" cy="1264922"/>
          </a:xfrm>
          <a:prstGeom prst="curvedConnector3">
            <a:avLst>
              <a:gd name="adj1" fmla="val 9859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pojnice: zakřivená 27">
            <a:extLst>
              <a:ext uri="{FF2B5EF4-FFF2-40B4-BE49-F238E27FC236}">
                <a16:creationId xmlns:a16="http://schemas.microsoft.com/office/drawing/2014/main" id="{81342A54-8E73-4D5E-B113-DB4E64338EBE}"/>
              </a:ext>
            </a:extLst>
          </p:cNvPr>
          <p:cNvCxnSpPr>
            <a:cxnSpLocks/>
            <a:stCxn id="10" idx="1"/>
          </p:cNvCxnSpPr>
          <p:nvPr/>
        </p:nvCxnSpPr>
        <p:spPr>
          <a:xfrm rot="16200000" flipV="1">
            <a:off x="2524127" y="4185286"/>
            <a:ext cx="1215950" cy="186745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pojnice: zakřivená 32">
            <a:extLst>
              <a:ext uri="{FF2B5EF4-FFF2-40B4-BE49-F238E27FC236}">
                <a16:creationId xmlns:a16="http://schemas.microsoft.com/office/drawing/2014/main" id="{5540FF68-9A76-46CC-B22D-E8675A19EA51}"/>
              </a:ext>
            </a:extLst>
          </p:cNvPr>
          <p:cNvCxnSpPr>
            <a:cxnSpLocks/>
            <a:endCxn id="3" idx="5"/>
          </p:cNvCxnSpPr>
          <p:nvPr/>
        </p:nvCxnSpPr>
        <p:spPr>
          <a:xfrm rot="5400000" flipH="1" flipV="1">
            <a:off x="1077389" y="3364514"/>
            <a:ext cx="2302364" cy="29915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34E6F080-8640-49FB-AC95-0837B8FEC576}"/>
              </a:ext>
            </a:extLst>
          </p:cNvPr>
          <p:cNvCxnSpPr>
            <a:stCxn id="3" idx="6"/>
            <a:endCxn id="4" idx="2"/>
          </p:cNvCxnSpPr>
          <p:nvPr/>
        </p:nvCxnSpPr>
        <p:spPr>
          <a:xfrm>
            <a:off x="2377440" y="1905000"/>
            <a:ext cx="201168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>
            <a:extLst>
              <a:ext uri="{FF2B5EF4-FFF2-40B4-BE49-F238E27FC236}">
                <a16:creationId xmlns:a16="http://schemas.microsoft.com/office/drawing/2014/main" id="{93B09DDE-FF07-4C97-8975-27C4DFC69B78}"/>
              </a:ext>
            </a:extLst>
          </p:cNvPr>
          <p:cNvCxnSpPr>
            <a:stCxn id="4" idx="4"/>
            <a:endCxn id="7" idx="0"/>
          </p:cNvCxnSpPr>
          <p:nvPr/>
        </p:nvCxnSpPr>
        <p:spPr>
          <a:xfrm>
            <a:off x="4846320" y="2362200"/>
            <a:ext cx="213360" cy="1905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>
            <a:extLst>
              <a:ext uri="{FF2B5EF4-FFF2-40B4-BE49-F238E27FC236}">
                <a16:creationId xmlns:a16="http://schemas.microsoft.com/office/drawing/2014/main" id="{BC8A3498-EB65-426B-9786-AC259BB7E289}"/>
              </a:ext>
            </a:extLst>
          </p:cNvPr>
          <p:cNvCxnSpPr>
            <a:stCxn id="7" idx="2"/>
            <a:endCxn id="9" idx="7"/>
          </p:cNvCxnSpPr>
          <p:nvPr/>
        </p:nvCxnSpPr>
        <p:spPr>
          <a:xfrm flipH="1">
            <a:off x="2700729" y="4724400"/>
            <a:ext cx="1901751" cy="100259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6F8AA5CE-CE72-4900-9925-ED5458647D88}"/>
              </a:ext>
            </a:extLst>
          </p:cNvPr>
          <p:cNvCxnSpPr>
            <a:cxnSpLocks/>
            <a:stCxn id="9" idx="1"/>
          </p:cNvCxnSpPr>
          <p:nvPr/>
        </p:nvCxnSpPr>
        <p:spPr>
          <a:xfrm rot="16200000" flipV="1">
            <a:off x="378676" y="4051515"/>
            <a:ext cx="2084630" cy="1266321"/>
          </a:xfrm>
          <a:prstGeom prst="curvedConnector3">
            <a:avLst>
              <a:gd name="adj1" fmla="val 3943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pojnice: zakřivená 59">
            <a:extLst>
              <a:ext uri="{FF2B5EF4-FFF2-40B4-BE49-F238E27FC236}">
                <a16:creationId xmlns:a16="http://schemas.microsoft.com/office/drawing/2014/main" id="{8DC97362-27BA-4D67-8F2E-10339B22C684}"/>
              </a:ext>
            </a:extLst>
          </p:cNvPr>
          <p:cNvCxnSpPr>
            <a:cxnSpLocks/>
            <a:stCxn id="8" idx="0"/>
            <a:endCxn id="2" idx="2"/>
          </p:cNvCxnSpPr>
          <p:nvPr/>
        </p:nvCxnSpPr>
        <p:spPr>
          <a:xfrm rot="5400000" flipH="1" flipV="1">
            <a:off x="861060" y="693420"/>
            <a:ext cx="2057400" cy="201168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F854DC5A-E171-45E2-B1CB-6DF4A4D90AF0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C5748AA9-66CF-4639-B066-64E521E72167}"/>
              </a:ext>
            </a:extLst>
          </p:cNvPr>
          <p:cNvSpPr/>
          <p:nvPr/>
        </p:nvSpPr>
        <p:spPr>
          <a:xfrm>
            <a:off x="8534400" y="29718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72</a:t>
            </a:r>
          </a:p>
        </p:txBody>
      </p:sp>
      <p:sp>
        <p:nvSpPr>
          <p:cNvPr id="66" name="Ovál 65">
            <a:extLst>
              <a:ext uri="{FF2B5EF4-FFF2-40B4-BE49-F238E27FC236}">
                <a16:creationId xmlns:a16="http://schemas.microsoft.com/office/drawing/2014/main" id="{3B88DDE0-191B-4960-B2B5-070E3CB3233C}"/>
              </a:ext>
            </a:extLst>
          </p:cNvPr>
          <p:cNvSpPr/>
          <p:nvPr/>
        </p:nvSpPr>
        <p:spPr>
          <a:xfrm>
            <a:off x="8702040" y="476849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67" name="Ovál 66">
            <a:extLst>
              <a:ext uri="{FF2B5EF4-FFF2-40B4-BE49-F238E27FC236}">
                <a16:creationId xmlns:a16="http://schemas.microsoft.com/office/drawing/2014/main" id="{599A971A-33ED-44DF-8549-A52F6E54D9CC}"/>
              </a:ext>
            </a:extLst>
          </p:cNvPr>
          <p:cNvSpPr/>
          <p:nvPr/>
        </p:nvSpPr>
        <p:spPr>
          <a:xfrm>
            <a:off x="10024108" y="36423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9" name="Ovál 68">
            <a:extLst>
              <a:ext uri="{FF2B5EF4-FFF2-40B4-BE49-F238E27FC236}">
                <a16:creationId xmlns:a16="http://schemas.microsoft.com/office/drawing/2014/main" id="{F94F5982-B711-4965-AFA0-5FCEC89AA753}"/>
              </a:ext>
            </a:extLst>
          </p:cNvPr>
          <p:cNvSpPr/>
          <p:nvPr/>
        </p:nvSpPr>
        <p:spPr>
          <a:xfrm>
            <a:off x="10850880" y="53944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70" name="Ovál 69">
            <a:extLst>
              <a:ext uri="{FF2B5EF4-FFF2-40B4-BE49-F238E27FC236}">
                <a16:creationId xmlns:a16="http://schemas.microsoft.com/office/drawing/2014/main" id="{458042FB-B52E-4B4A-8333-306EBEF69E52}"/>
              </a:ext>
            </a:extLst>
          </p:cNvPr>
          <p:cNvSpPr/>
          <p:nvPr/>
        </p:nvSpPr>
        <p:spPr>
          <a:xfrm>
            <a:off x="11018520" y="252984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26742089-C6D2-41C1-B70A-CFCBE3BD07A4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2408596-83F2-4CDF-BAAE-890F44F2FDBC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64" name="Ovál 63">
            <a:extLst>
              <a:ext uri="{FF2B5EF4-FFF2-40B4-BE49-F238E27FC236}">
                <a16:creationId xmlns:a16="http://schemas.microsoft.com/office/drawing/2014/main" id="{A35F679D-98CB-44A9-8170-89AA09056468}"/>
              </a:ext>
            </a:extLst>
          </p:cNvPr>
          <p:cNvSpPr/>
          <p:nvPr/>
        </p:nvSpPr>
        <p:spPr>
          <a:xfrm>
            <a:off x="10104120" y="159639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8A0C5A58-1EBD-445A-8D1A-381427EC80BC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280B0486-127F-4DC1-8D3A-7BDD92E9C321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1A38770F-B94B-49C1-A17A-6B9D3E4A6BAE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62ED1C18-57C2-4499-93BD-26B003607E28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EEF7EB9-3921-49FE-9E7C-853B325CF32F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C86CA2C9-19C6-4C3C-8945-E5A7490C2A46}"/>
              </a:ext>
            </a:extLst>
          </p:cNvPr>
          <p:cNvSpPr txBox="1"/>
          <p:nvPr/>
        </p:nvSpPr>
        <p:spPr>
          <a:xfrm>
            <a:off x="4856603" y="239090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x7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C34F9C9B-FAF7-4B6C-B513-2359519E57F6}"/>
              </a:ext>
            </a:extLst>
          </p:cNvPr>
          <p:cNvSpPr txBox="1"/>
          <p:nvPr/>
        </p:nvSpPr>
        <p:spPr>
          <a:xfrm>
            <a:off x="2718470" y="5001952"/>
            <a:ext cx="649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+16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4757B5F5-3405-4596-90D8-340E2E689A28}"/>
              </a:ext>
            </a:extLst>
          </p:cNvPr>
          <p:cNvSpPr txBox="1"/>
          <p:nvPr/>
        </p:nvSpPr>
        <p:spPr>
          <a:xfrm>
            <a:off x="803423" y="402042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:8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FE4EB8D8-7CE6-4359-9A6C-1ACE3774B58E}"/>
              </a:ext>
            </a:extLst>
          </p:cNvPr>
          <p:cNvSpPr txBox="1"/>
          <p:nvPr/>
        </p:nvSpPr>
        <p:spPr>
          <a:xfrm>
            <a:off x="1112700" y="821794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x4</a:t>
            </a:r>
          </a:p>
        </p:txBody>
      </p:sp>
    </p:spTree>
    <p:extLst>
      <p:ext uri="{BB962C8B-B14F-4D97-AF65-F5344CB8AC3E}">
        <p14:creationId xmlns:p14="http://schemas.microsoft.com/office/powerpoint/2010/main" val="177747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2.96296E-6 L -0.5069 0.585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52" y="2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9" grpId="0" animBg="1"/>
      <p:bldP spid="70" grpId="0" animBg="1"/>
      <p:bldP spid="6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F91C2-8F65-496D-B775-5B457110FC57}"/>
              </a:ext>
            </a:extLst>
          </p:cNvPr>
          <p:cNvSpPr/>
          <p:nvPr/>
        </p:nvSpPr>
        <p:spPr>
          <a:xfrm>
            <a:off x="2895600" y="2133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B3ABE565-09A1-474E-B175-D4C9C5BB582F}"/>
              </a:ext>
            </a:extLst>
          </p:cNvPr>
          <p:cNvSpPr/>
          <p:nvPr/>
        </p:nvSpPr>
        <p:spPr>
          <a:xfrm>
            <a:off x="146304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7242F097-288D-421A-9E2B-7DE4893FFADB}"/>
              </a:ext>
            </a:extLst>
          </p:cNvPr>
          <p:cNvSpPr/>
          <p:nvPr/>
        </p:nvSpPr>
        <p:spPr>
          <a:xfrm>
            <a:off x="438912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39128A89-EA89-4D4D-BAE8-003592EAEB5C}"/>
              </a:ext>
            </a:extLst>
          </p:cNvPr>
          <p:cNvSpPr/>
          <p:nvPr/>
        </p:nvSpPr>
        <p:spPr>
          <a:xfrm>
            <a:off x="134112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8BD3366-1489-4DE4-8ADC-691A5F7FAE55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777C1-751F-43D5-9C32-64A80E3750BC}"/>
              </a:ext>
            </a:extLst>
          </p:cNvPr>
          <p:cNvSpPr/>
          <p:nvPr/>
        </p:nvSpPr>
        <p:spPr>
          <a:xfrm>
            <a:off x="460248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18B286E-1784-4B43-9245-A36547A2BE1B}"/>
              </a:ext>
            </a:extLst>
          </p:cNvPr>
          <p:cNvSpPr/>
          <p:nvPr/>
        </p:nvSpPr>
        <p:spPr>
          <a:xfrm>
            <a:off x="426720" y="27279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22EDF3A-7B75-45A8-BAB6-21460A0EDCA4}"/>
              </a:ext>
            </a:extLst>
          </p:cNvPr>
          <p:cNvSpPr/>
          <p:nvPr/>
        </p:nvSpPr>
        <p:spPr>
          <a:xfrm>
            <a:off x="192024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F14685F-7AF6-42D3-9759-AD84D8DE7878}"/>
              </a:ext>
            </a:extLst>
          </p:cNvPr>
          <p:cNvSpPr/>
          <p:nvPr/>
        </p:nvSpPr>
        <p:spPr>
          <a:xfrm>
            <a:off x="393192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Spojnice: zakřivená 11">
            <a:extLst>
              <a:ext uri="{FF2B5EF4-FFF2-40B4-BE49-F238E27FC236}">
                <a16:creationId xmlns:a16="http://schemas.microsoft.com/office/drawing/2014/main" id="{80D9D7F3-5ECE-4823-A65E-89D81FF7E992}"/>
              </a:ext>
            </a:extLst>
          </p:cNvPr>
          <p:cNvCxnSpPr>
            <a:cxnSpLocks/>
            <a:stCxn id="2" idx="4"/>
            <a:endCxn id="6" idx="2"/>
          </p:cNvCxnSpPr>
          <p:nvPr/>
        </p:nvCxnSpPr>
        <p:spPr>
          <a:xfrm rot="16200000" flipH="1">
            <a:off x="3337560" y="1142999"/>
            <a:ext cx="2156460" cy="212598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pojnice: zakřivená 17">
            <a:extLst>
              <a:ext uri="{FF2B5EF4-FFF2-40B4-BE49-F238E27FC236}">
                <a16:creationId xmlns:a16="http://schemas.microsoft.com/office/drawing/2014/main" id="{FCB1A530-5502-482F-AB6D-5C0337FD87BA}"/>
              </a:ext>
            </a:extLst>
          </p:cNvPr>
          <p:cNvCxnSpPr>
            <a:cxnSpLocks/>
          </p:cNvCxnSpPr>
          <p:nvPr/>
        </p:nvCxnSpPr>
        <p:spPr>
          <a:xfrm rot="5400000">
            <a:off x="3764280" y="3878579"/>
            <a:ext cx="2164080" cy="1264922"/>
          </a:xfrm>
          <a:prstGeom prst="curvedConnector3">
            <a:avLst>
              <a:gd name="adj1" fmla="val 9859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pojnice: zakřivená 27">
            <a:extLst>
              <a:ext uri="{FF2B5EF4-FFF2-40B4-BE49-F238E27FC236}">
                <a16:creationId xmlns:a16="http://schemas.microsoft.com/office/drawing/2014/main" id="{81342A54-8E73-4D5E-B113-DB4E64338EBE}"/>
              </a:ext>
            </a:extLst>
          </p:cNvPr>
          <p:cNvCxnSpPr>
            <a:cxnSpLocks/>
            <a:stCxn id="10" idx="1"/>
          </p:cNvCxnSpPr>
          <p:nvPr/>
        </p:nvCxnSpPr>
        <p:spPr>
          <a:xfrm rot="16200000" flipV="1">
            <a:off x="2524127" y="4185286"/>
            <a:ext cx="1215950" cy="186745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pojnice: zakřivená 32">
            <a:extLst>
              <a:ext uri="{FF2B5EF4-FFF2-40B4-BE49-F238E27FC236}">
                <a16:creationId xmlns:a16="http://schemas.microsoft.com/office/drawing/2014/main" id="{5540FF68-9A76-46CC-B22D-E8675A19EA51}"/>
              </a:ext>
            </a:extLst>
          </p:cNvPr>
          <p:cNvCxnSpPr>
            <a:cxnSpLocks/>
            <a:endCxn id="3" idx="5"/>
          </p:cNvCxnSpPr>
          <p:nvPr/>
        </p:nvCxnSpPr>
        <p:spPr>
          <a:xfrm rot="5400000" flipH="1" flipV="1">
            <a:off x="1077389" y="3364514"/>
            <a:ext cx="2302364" cy="29915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34E6F080-8640-49FB-AC95-0837B8FEC576}"/>
              </a:ext>
            </a:extLst>
          </p:cNvPr>
          <p:cNvCxnSpPr>
            <a:stCxn id="3" idx="6"/>
            <a:endCxn id="4" idx="2"/>
          </p:cNvCxnSpPr>
          <p:nvPr/>
        </p:nvCxnSpPr>
        <p:spPr>
          <a:xfrm>
            <a:off x="2377440" y="1905000"/>
            <a:ext cx="201168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>
            <a:extLst>
              <a:ext uri="{FF2B5EF4-FFF2-40B4-BE49-F238E27FC236}">
                <a16:creationId xmlns:a16="http://schemas.microsoft.com/office/drawing/2014/main" id="{93B09DDE-FF07-4C97-8975-27C4DFC69B78}"/>
              </a:ext>
            </a:extLst>
          </p:cNvPr>
          <p:cNvCxnSpPr>
            <a:stCxn id="4" idx="4"/>
            <a:endCxn id="7" idx="0"/>
          </p:cNvCxnSpPr>
          <p:nvPr/>
        </p:nvCxnSpPr>
        <p:spPr>
          <a:xfrm>
            <a:off x="4846320" y="2362200"/>
            <a:ext cx="213360" cy="1905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>
            <a:extLst>
              <a:ext uri="{FF2B5EF4-FFF2-40B4-BE49-F238E27FC236}">
                <a16:creationId xmlns:a16="http://schemas.microsoft.com/office/drawing/2014/main" id="{BC8A3498-EB65-426B-9786-AC259BB7E289}"/>
              </a:ext>
            </a:extLst>
          </p:cNvPr>
          <p:cNvCxnSpPr>
            <a:stCxn id="7" idx="2"/>
            <a:endCxn id="9" idx="7"/>
          </p:cNvCxnSpPr>
          <p:nvPr/>
        </p:nvCxnSpPr>
        <p:spPr>
          <a:xfrm flipH="1">
            <a:off x="2700729" y="4724400"/>
            <a:ext cx="1901751" cy="100259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6F8AA5CE-CE72-4900-9925-ED5458647D88}"/>
              </a:ext>
            </a:extLst>
          </p:cNvPr>
          <p:cNvCxnSpPr>
            <a:cxnSpLocks/>
            <a:stCxn id="9" idx="1"/>
          </p:cNvCxnSpPr>
          <p:nvPr/>
        </p:nvCxnSpPr>
        <p:spPr>
          <a:xfrm rot="16200000" flipV="1">
            <a:off x="378676" y="4051515"/>
            <a:ext cx="2084630" cy="1266321"/>
          </a:xfrm>
          <a:prstGeom prst="curvedConnector3">
            <a:avLst>
              <a:gd name="adj1" fmla="val 3943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pojnice: zakřivená 59">
            <a:extLst>
              <a:ext uri="{FF2B5EF4-FFF2-40B4-BE49-F238E27FC236}">
                <a16:creationId xmlns:a16="http://schemas.microsoft.com/office/drawing/2014/main" id="{8DC97362-27BA-4D67-8F2E-10339B22C684}"/>
              </a:ext>
            </a:extLst>
          </p:cNvPr>
          <p:cNvCxnSpPr>
            <a:cxnSpLocks/>
            <a:stCxn id="8" idx="0"/>
            <a:endCxn id="2" idx="2"/>
          </p:cNvCxnSpPr>
          <p:nvPr/>
        </p:nvCxnSpPr>
        <p:spPr>
          <a:xfrm rot="5400000" flipH="1" flipV="1">
            <a:off x="861060" y="693420"/>
            <a:ext cx="2057400" cy="201168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F854DC5A-E171-45E2-B1CB-6DF4A4D90AF0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C5748AA9-66CF-4639-B066-64E521E72167}"/>
              </a:ext>
            </a:extLst>
          </p:cNvPr>
          <p:cNvSpPr/>
          <p:nvPr/>
        </p:nvSpPr>
        <p:spPr>
          <a:xfrm>
            <a:off x="8534400" y="29718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72</a:t>
            </a:r>
          </a:p>
        </p:txBody>
      </p:sp>
      <p:sp>
        <p:nvSpPr>
          <p:cNvPr id="66" name="Ovál 65">
            <a:extLst>
              <a:ext uri="{FF2B5EF4-FFF2-40B4-BE49-F238E27FC236}">
                <a16:creationId xmlns:a16="http://schemas.microsoft.com/office/drawing/2014/main" id="{3B88DDE0-191B-4960-B2B5-070E3CB3233C}"/>
              </a:ext>
            </a:extLst>
          </p:cNvPr>
          <p:cNvSpPr/>
          <p:nvPr/>
        </p:nvSpPr>
        <p:spPr>
          <a:xfrm>
            <a:off x="8702040" y="476849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67" name="Ovál 66">
            <a:extLst>
              <a:ext uri="{FF2B5EF4-FFF2-40B4-BE49-F238E27FC236}">
                <a16:creationId xmlns:a16="http://schemas.microsoft.com/office/drawing/2014/main" id="{599A971A-33ED-44DF-8549-A52F6E54D9CC}"/>
              </a:ext>
            </a:extLst>
          </p:cNvPr>
          <p:cNvSpPr/>
          <p:nvPr/>
        </p:nvSpPr>
        <p:spPr>
          <a:xfrm>
            <a:off x="10024108" y="36423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9" name="Ovál 68">
            <a:extLst>
              <a:ext uri="{FF2B5EF4-FFF2-40B4-BE49-F238E27FC236}">
                <a16:creationId xmlns:a16="http://schemas.microsoft.com/office/drawing/2014/main" id="{F94F5982-B711-4965-AFA0-5FCEC89AA753}"/>
              </a:ext>
            </a:extLst>
          </p:cNvPr>
          <p:cNvSpPr/>
          <p:nvPr/>
        </p:nvSpPr>
        <p:spPr>
          <a:xfrm>
            <a:off x="10850880" y="53944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70" name="Ovál 69">
            <a:extLst>
              <a:ext uri="{FF2B5EF4-FFF2-40B4-BE49-F238E27FC236}">
                <a16:creationId xmlns:a16="http://schemas.microsoft.com/office/drawing/2014/main" id="{458042FB-B52E-4B4A-8333-306EBEF69E52}"/>
              </a:ext>
            </a:extLst>
          </p:cNvPr>
          <p:cNvSpPr/>
          <p:nvPr/>
        </p:nvSpPr>
        <p:spPr>
          <a:xfrm>
            <a:off x="11018520" y="252984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26742089-C6D2-41C1-B70A-CFCBE3BD07A4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2408596-83F2-4CDF-BAAE-890F44F2FDBC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64" name="Ovál 63">
            <a:extLst>
              <a:ext uri="{FF2B5EF4-FFF2-40B4-BE49-F238E27FC236}">
                <a16:creationId xmlns:a16="http://schemas.microsoft.com/office/drawing/2014/main" id="{A35F679D-98CB-44A9-8170-89AA09056468}"/>
              </a:ext>
            </a:extLst>
          </p:cNvPr>
          <p:cNvSpPr/>
          <p:nvPr/>
        </p:nvSpPr>
        <p:spPr>
          <a:xfrm>
            <a:off x="3942203" y="55626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8A0C5A58-1EBD-445A-8D1A-381427EC80BC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280B0486-127F-4DC1-8D3A-7BDD92E9C321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1A38770F-B94B-49C1-A17A-6B9D3E4A6BAE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62ED1C18-57C2-4499-93BD-26B003607E28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EEF7EB9-3921-49FE-9E7C-853B325CF32F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C86CA2C9-19C6-4C3C-8945-E5A7490C2A46}"/>
              </a:ext>
            </a:extLst>
          </p:cNvPr>
          <p:cNvSpPr txBox="1"/>
          <p:nvPr/>
        </p:nvSpPr>
        <p:spPr>
          <a:xfrm>
            <a:off x="4856603" y="239090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x7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C34F9C9B-FAF7-4B6C-B513-2359519E57F6}"/>
              </a:ext>
            </a:extLst>
          </p:cNvPr>
          <p:cNvSpPr txBox="1"/>
          <p:nvPr/>
        </p:nvSpPr>
        <p:spPr>
          <a:xfrm>
            <a:off x="2718470" y="5001952"/>
            <a:ext cx="649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+16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4757B5F5-3405-4596-90D8-340E2E689A28}"/>
              </a:ext>
            </a:extLst>
          </p:cNvPr>
          <p:cNvSpPr txBox="1"/>
          <p:nvPr/>
        </p:nvSpPr>
        <p:spPr>
          <a:xfrm>
            <a:off x="803423" y="402042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:8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FE4EB8D8-7CE6-4359-9A6C-1ACE3774B58E}"/>
              </a:ext>
            </a:extLst>
          </p:cNvPr>
          <p:cNvSpPr txBox="1"/>
          <p:nvPr/>
        </p:nvSpPr>
        <p:spPr>
          <a:xfrm>
            <a:off x="1112700" y="821794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x4</a:t>
            </a:r>
          </a:p>
        </p:txBody>
      </p:sp>
    </p:spTree>
    <p:extLst>
      <p:ext uri="{BB962C8B-B14F-4D97-AF65-F5344CB8AC3E}">
        <p14:creationId xmlns:p14="http://schemas.microsoft.com/office/powerpoint/2010/main" val="296911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1.85185E-6 L -0.79545 0.2553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79" y="1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9" grpId="0" animBg="1"/>
      <p:bldP spid="7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F91C2-8F65-496D-B775-5B457110FC57}"/>
              </a:ext>
            </a:extLst>
          </p:cNvPr>
          <p:cNvSpPr/>
          <p:nvPr/>
        </p:nvSpPr>
        <p:spPr>
          <a:xfrm>
            <a:off x="2895600" y="2133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B3ABE565-09A1-474E-B175-D4C9C5BB582F}"/>
              </a:ext>
            </a:extLst>
          </p:cNvPr>
          <p:cNvSpPr/>
          <p:nvPr/>
        </p:nvSpPr>
        <p:spPr>
          <a:xfrm>
            <a:off x="146304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7242F097-288D-421A-9E2B-7DE4893FFADB}"/>
              </a:ext>
            </a:extLst>
          </p:cNvPr>
          <p:cNvSpPr/>
          <p:nvPr/>
        </p:nvSpPr>
        <p:spPr>
          <a:xfrm>
            <a:off x="438912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39128A89-EA89-4D4D-BAE8-003592EAEB5C}"/>
              </a:ext>
            </a:extLst>
          </p:cNvPr>
          <p:cNvSpPr/>
          <p:nvPr/>
        </p:nvSpPr>
        <p:spPr>
          <a:xfrm>
            <a:off x="1329129" y="425125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8BD3366-1489-4DE4-8ADC-691A5F7FAE55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777C1-751F-43D5-9C32-64A80E3750BC}"/>
              </a:ext>
            </a:extLst>
          </p:cNvPr>
          <p:cNvSpPr/>
          <p:nvPr/>
        </p:nvSpPr>
        <p:spPr>
          <a:xfrm>
            <a:off x="460248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18B286E-1784-4B43-9245-A36547A2BE1B}"/>
              </a:ext>
            </a:extLst>
          </p:cNvPr>
          <p:cNvSpPr/>
          <p:nvPr/>
        </p:nvSpPr>
        <p:spPr>
          <a:xfrm>
            <a:off x="426720" y="27279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22EDF3A-7B75-45A8-BAB6-21460A0EDCA4}"/>
              </a:ext>
            </a:extLst>
          </p:cNvPr>
          <p:cNvSpPr/>
          <p:nvPr/>
        </p:nvSpPr>
        <p:spPr>
          <a:xfrm>
            <a:off x="192024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F14685F-7AF6-42D3-9759-AD84D8DE7878}"/>
              </a:ext>
            </a:extLst>
          </p:cNvPr>
          <p:cNvSpPr/>
          <p:nvPr/>
        </p:nvSpPr>
        <p:spPr>
          <a:xfrm>
            <a:off x="393192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Spojnice: zakřivená 11">
            <a:extLst>
              <a:ext uri="{FF2B5EF4-FFF2-40B4-BE49-F238E27FC236}">
                <a16:creationId xmlns:a16="http://schemas.microsoft.com/office/drawing/2014/main" id="{80D9D7F3-5ECE-4823-A65E-89D81FF7E992}"/>
              </a:ext>
            </a:extLst>
          </p:cNvPr>
          <p:cNvCxnSpPr>
            <a:cxnSpLocks/>
            <a:stCxn id="2" idx="4"/>
            <a:endCxn id="6" idx="2"/>
          </p:cNvCxnSpPr>
          <p:nvPr/>
        </p:nvCxnSpPr>
        <p:spPr>
          <a:xfrm rot="16200000" flipH="1">
            <a:off x="3337560" y="1142999"/>
            <a:ext cx="2156460" cy="212598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pojnice: zakřivená 17">
            <a:extLst>
              <a:ext uri="{FF2B5EF4-FFF2-40B4-BE49-F238E27FC236}">
                <a16:creationId xmlns:a16="http://schemas.microsoft.com/office/drawing/2014/main" id="{FCB1A530-5502-482F-AB6D-5C0337FD87BA}"/>
              </a:ext>
            </a:extLst>
          </p:cNvPr>
          <p:cNvCxnSpPr>
            <a:cxnSpLocks/>
          </p:cNvCxnSpPr>
          <p:nvPr/>
        </p:nvCxnSpPr>
        <p:spPr>
          <a:xfrm rot="5400000">
            <a:off x="3764280" y="3878579"/>
            <a:ext cx="2164080" cy="1264922"/>
          </a:xfrm>
          <a:prstGeom prst="curvedConnector3">
            <a:avLst>
              <a:gd name="adj1" fmla="val 9859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pojnice: zakřivená 27">
            <a:extLst>
              <a:ext uri="{FF2B5EF4-FFF2-40B4-BE49-F238E27FC236}">
                <a16:creationId xmlns:a16="http://schemas.microsoft.com/office/drawing/2014/main" id="{81342A54-8E73-4D5E-B113-DB4E64338EBE}"/>
              </a:ext>
            </a:extLst>
          </p:cNvPr>
          <p:cNvCxnSpPr>
            <a:cxnSpLocks/>
            <a:stCxn id="10" idx="1"/>
          </p:cNvCxnSpPr>
          <p:nvPr/>
        </p:nvCxnSpPr>
        <p:spPr>
          <a:xfrm rot="16200000" flipV="1">
            <a:off x="2524127" y="4185286"/>
            <a:ext cx="1215950" cy="186745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pojnice: zakřivená 32">
            <a:extLst>
              <a:ext uri="{FF2B5EF4-FFF2-40B4-BE49-F238E27FC236}">
                <a16:creationId xmlns:a16="http://schemas.microsoft.com/office/drawing/2014/main" id="{5540FF68-9A76-46CC-B22D-E8675A19EA51}"/>
              </a:ext>
            </a:extLst>
          </p:cNvPr>
          <p:cNvCxnSpPr>
            <a:cxnSpLocks/>
            <a:endCxn id="3" idx="5"/>
          </p:cNvCxnSpPr>
          <p:nvPr/>
        </p:nvCxnSpPr>
        <p:spPr>
          <a:xfrm rot="5400000" flipH="1" flipV="1">
            <a:off x="1077389" y="3364514"/>
            <a:ext cx="2302364" cy="29915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34E6F080-8640-49FB-AC95-0837B8FEC576}"/>
              </a:ext>
            </a:extLst>
          </p:cNvPr>
          <p:cNvCxnSpPr>
            <a:stCxn id="3" idx="6"/>
            <a:endCxn id="4" idx="2"/>
          </p:cNvCxnSpPr>
          <p:nvPr/>
        </p:nvCxnSpPr>
        <p:spPr>
          <a:xfrm>
            <a:off x="2377440" y="1905000"/>
            <a:ext cx="201168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>
            <a:extLst>
              <a:ext uri="{FF2B5EF4-FFF2-40B4-BE49-F238E27FC236}">
                <a16:creationId xmlns:a16="http://schemas.microsoft.com/office/drawing/2014/main" id="{93B09DDE-FF07-4C97-8975-27C4DFC69B78}"/>
              </a:ext>
            </a:extLst>
          </p:cNvPr>
          <p:cNvCxnSpPr>
            <a:stCxn id="4" idx="4"/>
            <a:endCxn id="7" idx="0"/>
          </p:cNvCxnSpPr>
          <p:nvPr/>
        </p:nvCxnSpPr>
        <p:spPr>
          <a:xfrm>
            <a:off x="4846320" y="2362200"/>
            <a:ext cx="213360" cy="1905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>
            <a:extLst>
              <a:ext uri="{FF2B5EF4-FFF2-40B4-BE49-F238E27FC236}">
                <a16:creationId xmlns:a16="http://schemas.microsoft.com/office/drawing/2014/main" id="{BC8A3498-EB65-426B-9786-AC259BB7E289}"/>
              </a:ext>
            </a:extLst>
          </p:cNvPr>
          <p:cNvCxnSpPr>
            <a:stCxn id="7" idx="2"/>
            <a:endCxn id="9" idx="7"/>
          </p:cNvCxnSpPr>
          <p:nvPr/>
        </p:nvCxnSpPr>
        <p:spPr>
          <a:xfrm flipH="1">
            <a:off x="2700729" y="4724400"/>
            <a:ext cx="1901751" cy="100259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6F8AA5CE-CE72-4900-9925-ED5458647D88}"/>
              </a:ext>
            </a:extLst>
          </p:cNvPr>
          <p:cNvCxnSpPr>
            <a:cxnSpLocks/>
            <a:stCxn id="9" idx="1"/>
          </p:cNvCxnSpPr>
          <p:nvPr/>
        </p:nvCxnSpPr>
        <p:spPr>
          <a:xfrm rot="16200000" flipV="1">
            <a:off x="378676" y="4051515"/>
            <a:ext cx="2084630" cy="1266321"/>
          </a:xfrm>
          <a:prstGeom prst="curvedConnector3">
            <a:avLst>
              <a:gd name="adj1" fmla="val 3943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pojnice: zakřivená 59">
            <a:extLst>
              <a:ext uri="{FF2B5EF4-FFF2-40B4-BE49-F238E27FC236}">
                <a16:creationId xmlns:a16="http://schemas.microsoft.com/office/drawing/2014/main" id="{8DC97362-27BA-4D67-8F2E-10339B22C684}"/>
              </a:ext>
            </a:extLst>
          </p:cNvPr>
          <p:cNvCxnSpPr>
            <a:cxnSpLocks/>
            <a:stCxn id="8" idx="0"/>
            <a:endCxn id="2" idx="2"/>
          </p:cNvCxnSpPr>
          <p:nvPr/>
        </p:nvCxnSpPr>
        <p:spPr>
          <a:xfrm rot="5400000" flipH="1" flipV="1">
            <a:off x="861060" y="693420"/>
            <a:ext cx="2057400" cy="201168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F854DC5A-E171-45E2-B1CB-6DF4A4D90AF0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C5748AA9-66CF-4639-B066-64E521E72167}"/>
              </a:ext>
            </a:extLst>
          </p:cNvPr>
          <p:cNvSpPr/>
          <p:nvPr/>
        </p:nvSpPr>
        <p:spPr>
          <a:xfrm>
            <a:off x="8534400" y="29718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72</a:t>
            </a:r>
          </a:p>
        </p:txBody>
      </p:sp>
      <p:sp>
        <p:nvSpPr>
          <p:cNvPr id="66" name="Ovál 65">
            <a:extLst>
              <a:ext uri="{FF2B5EF4-FFF2-40B4-BE49-F238E27FC236}">
                <a16:creationId xmlns:a16="http://schemas.microsoft.com/office/drawing/2014/main" id="{3B88DDE0-191B-4960-B2B5-070E3CB3233C}"/>
              </a:ext>
            </a:extLst>
          </p:cNvPr>
          <p:cNvSpPr/>
          <p:nvPr/>
        </p:nvSpPr>
        <p:spPr>
          <a:xfrm>
            <a:off x="8702040" y="476849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67" name="Ovál 66">
            <a:extLst>
              <a:ext uri="{FF2B5EF4-FFF2-40B4-BE49-F238E27FC236}">
                <a16:creationId xmlns:a16="http://schemas.microsoft.com/office/drawing/2014/main" id="{599A971A-33ED-44DF-8549-A52F6E54D9CC}"/>
              </a:ext>
            </a:extLst>
          </p:cNvPr>
          <p:cNvSpPr/>
          <p:nvPr/>
        </p:nvSpPr>
        <p:spPr>
          <a:xfrm>
            <a:off x="10024108" y="36423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9" name="Ovál 68">
            <a:extLst>
              <a:ext uri="{FF2B5EF4-FFF2-40B4-BE49-F238E27FC236}">
                <a16:creationId xmlns:a16="http://schemas.microsoft.com/office/drawing/2014/main" id="{F94F5982-B711-4965-AFA0-5FCEC89AA753}"/>
              </a:ext>
            </a:extLst>
          </p:cNvPr>
          <p:cNvSpPr/>
          <p:nvPr/>
        </p:nvSpPr>
        <p:spPr>
          <a:xfrm>
            <a:off x="10850880" y="53944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26742089-C6D2-41C1-B70A-CFCBE3BD07A4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2408596-83F2-4CDF-BAAE-890F44F2FDBC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64" name="Ovál 63">
            <a:extLst>
              <a:ext uri="{FF2B5EF4-FFF2-40B4-BE49-F238E27FC236}">
                <a16:creationId xmlns:a16="http://schemas.microsoft.com/office/drawing/2014/main" id="{A35F679D-98CB-44A9-8170-89AA09056468}"/>
              </a:ext>
            </a:extLst>
          </p:cNvPr>
          <p:cNvSpPr/>
          <p:nvPr/>
        </p:nvSpPr>
        <p:spPr>
          <a:xfrm>
            <a:off x="3930968" y="559308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65308F35-1619-4432-B6CC-2799A09F2DC0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70" name="Ovál 69">
            <a:extLst>
              <a:ext uri="{FF2B5EF4-FFF2-40B4-BE49-F238E27FC236}">
                <a16:creationId xmlns:a16="http://schemas.microsoft.com/office/drawing/2014/main" id="{458042FB-B52E-4B4A-8333-306EBEF69E52}"/>
              </a:ext>
            </a:extLst>
          </p:cNvPr>
          <p:cNvSpPr/>
          <p:nvPr/>
        </p:nvSpPr>
        <p:spPr>
          <a:xfrm>
            <a:off x="1329129" y="42672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A342DFE-606C-4389-9335-906939268A3C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1872EA7E-AA1E-4A44-964D-AECCD8B01CCC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477F2EEB-1359-4713-9FFC-4CACA10D8689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C2559F04-E3F7-4A94-BEC9-DCCF765E44B5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E6CEADC3-7DC2-4411-9C4D-5F9EACF338F7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F09BF9D0-1D52-46E8-977C-EFDC11F4A55B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FA81E370-BDD8-439D-9630-35C07C59CE30}"/>
              </a:ext>
            </a:extLst>
          </p:cNvPr>
          <p:cNvSpPr txBox="1"/>
          <p:nvPr/>
        </p:nvSpPr>
        <p:spPr>
          <a:xfrm>
            <a:off x="4856603" y="239090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x7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555A0235-78B1-4E54-A98D-21C74A4620B5}"/>
              </a:ext>
            </a:extLst>
          </p:cNvPr>
          <p:cNvSpPr txBox="1"/>
          <p:nvPr/>
        </p:nvSpPr>
        <p:spPr>
          <a:xfrm>
            <a:off x="2718470" y="5001952"/>
            <a:ext cx="649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+16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C952FA7F-28FA-43D5-AC9A-1E98E0E405CA}"/>
              </a:ext>
            </a:extLst>
          </p:cNvPr>
          <p:cNvSpPr txBox="1"/>
          <p:nvPr/>
        </p:nvSpPr>
        <p:spPr>
          <a:xfrm>
            <a:off x="803423" y="402042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:8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F09C8B4D-AB94-43D4-8CDE-D5BCA61814A3}"/>
              </a:ext>
            </a:extLst>
          </p:cNvPr>
          <p:cNvSpPr txBox="1"/>
          <p:nvPr/>
        </p:nvSpPr>
        <p:spPr>
          <a:xfrm>
            <a:off x="1112700" y="821794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x4</a:t>
            </a:r>
          </a:p>
        </p:txBody>
      </p:sp>
    </p:spTree>
    <p:extLst>
      <p:ext uri="{BB962C8B-B14F-4D97-AF65-F5344CB8AC3E}">
        <p14:creationId xmlns:p14="http://schemas.microsoft.com/office/powerpoint/2010/main" val="422779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2.96296E-6 L -0.59414 -0.4842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14" y="-2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F91C2-8F65-496D-B775-5B457110FC57}"/>
              </a:ext>
            </a:extLst>
          </p:cNvPr>
          <p:cNvSpPr/>
          <p:nvPr/>
        </p:nvSpPr>
        <p:spPr>
          <a:xfrm>
            <a:off x="2895600" y="2133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B3ABE565-09A1-474E-B175-D4C9C5BB582F}"/>
              </a:ext>
            </a:extLst>
          </p:cNvPr>
          <p:cNvSpPr/>
          <p:nvPr/>
        </p:nvSpPr>
        <p:spPr>
          <a:xfrm>
            <a:off x="146304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7242F097-288D-421A-9E2B-7DE4893FFADB}"/>
              </a:ext>
            </a:extLst>
          </p:cNvPr>
          <p:cNvSpPr/>
          <p:nvPr/>
        </p:nvSpPr>
        <p:spPr>
          <a:xfrm>
            <a:off x="438912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39128A89-EA89-4D4D-BAE8-003592EAEB5C}"/>
              </a:ext>
            </a:extLst>
          </p:cNvPr>
          <p:cNvSpPr/>
          <p:nvPr/>
        </p:nvSpPr>
        <p:spPr>
          <a:xfrm>
            <a:off x="1329129" y="425125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8BD3366-1489-4DE4-8ADC-691A5F7FAE55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777C1-751F-43D5-9C32-64A80E3750BC}"/>
              </a:ext>
            </a:extLst>
          </p:cNvPr>
          <p:cNvSpPr/>
          <p:nvPr/>
        </p:nvSpPr>
        <p:spPr>
          <a:xfrm>
            <a:off x="460248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18B286E-1784-4B43-9245-A36547A2BE1B}"/>
              </a:ext>
            </a:extLst>
          </p:cNvPr>
          <p:cNvSpPr/>
          <p:nvPr/>
        </p:nvSpPr>
        <p:spPr>
          <a:xfrm>
            <a:off x="426720" y="27279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22EDF3A-7B75-45A8-BAB6-21460A0EDCA4}"/>
              </a:ext>
            </a:extLst>
          </p:cNvPr>
          <p:cNvSpPr/>
          <p:nvPr/>
        </p:nvSpPr>
        <p:spPr>
          <a:xfrm>
            <a:off x="192024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F14685F-7AF6-42D3-9759-AD84D8DE7878}"/>
              </a:ext>
            </a:extLst>
          </p:cNvPr>
          <p:cNvSpPr/>
          <p:nvPr/>
        </p:nvSpPr>
        <p:spPr>
          <a:xfrm>
            <a:off x="393192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Spojnice: zakřivená 11">
            <a:extLst>
              <a:ext uri="{FF2B5EF4-FFF2-40B4-BE49-F238E27FC236}">
                <a16:creationId xmlns:a16="http://schemas.microsoft.com/office/drawing/2014/main" id="{80D9D7F3-5ECE-4823-A65E-89D81FF7E992}"/>
              </a:ext>
            </a:extLst>
          </p:cNvPr>
          <p:cNvCxnSpPr>
            <a:cxnSpLocks/>
            <a:stCxn id="2" idx="4"/>
            <a:endCxn id="6" idx="2"/>
          </p:cNvCxnSpPr>
          <p:nvPr/>
        </p:nvCxnSpPr>
        <p:spPr>
          <a:xfrm rot="16200000" flipH="1">
            <a:off x="3337560" y="1142999"/>
            <a:ext cx="2156460" cy="212598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pojnice: zakřivená 17">
            <a:extLst>
              <a:ext uri="{FF2B5EF4-FFF2-40B4-BE49-F238E27FC236}">
                <a16:creationId xmlns:a16="http://schemas.microsoft.com/office/drawing/2014/main" id="{FCB1A530-5502-482F-AB6D-5C0337FD87BA}"/>
              </a:ext>
            </a:extLst>
          </p:cNvPr>
          <p:cNvCxnSpPr>
            <a:cxnSpLocks/>
          </p:cNvCxnSpPr>
          <p:nvPr/>
        </p:nvCxnSpPr>
        <p:spPr>
          <a:xfrm rot="5400000">
            <a:off x="3764280" y="3878579"/>
            <a:ext cx="2164080" cy="1264922"/>
          </a:xfrm>
          <a:prstGeom prst="curvedConnector3">
            <a:avLst>
              <a:gd name="adj1" fmla="val 9859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pojnice: zakřivená 27">
            <a:extLst>
              <a:ext uri="{FF2B5EF4-FFF2-40B4-BE49-F238E27FC236}">
                <a16:creationId xmlns:a16="http://schemas.microsoft.com/office/drawing/2014/main" id="{81342A54-8E73-4D5E-B113-DB4E64338EBE}"/>
              </a:ext>
            </a:extLst>
          </p:cNvPr>
          <p:cNvCxnSpPr>
            <a:cxnSpLocks/>
            <a:stCxn id="10" idx="1"/>
          </p:cNvCxnSpPr>
          <p:nvPr/>
        </p:nvCxnSpPr>
        <p:spPr>
          <a:xfrm rot="16200000" flipV="1">
            <a:off x="2524127" y="4185286"/>
            <a:ext cx="1215950" cy="186745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pojnice: zakřivená 32">
            <a:extLst>
              <a:ext uri="{FF2B5EF4-FFF2-40B4-BE49-F238E27FC236}">
                <a16:creationId xmlns:a16="http://schemas.microsoft.com/office/drawing/2014/main" id="{5540FF68-9A76-46CC-B22D-E8675A19EA51}"/>
              </a:ext>
            </a:extLst>
          </p:cNvPr>
          <p:cNvCxnSpPr>
            <a:cxnSpLocks/>
            <a:endCxn id="3" idx="5"/>
          </p:cNvCxnSpPr>
          <p:nvPr/>
        </p:nvCxnSpPr>
        <p:spPr>
          <a:xfrm rot="5400000" flipH="1" flipV="1">
            <a:off x="1077389" y="3364514"/>
            <a:ext cx="2302364" cy="29915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34E6F080-8640-49FB-AC95-0837B8FEC576}"/>
              </a:ext>
            </a:extLst>
          </p:cNvPr>
          <p:cNvCxnSpPr>
            <a:stCxn id="3" idx="6"/>
            <a:endCxn id="4" idx="2"/>
          </p:cNvCxnSpPr>
          <p:nvPr/>
        </p:nvCxnSpPr>
        <p:spPr>
          <a:xfrm>
            <a:off x="2377440" y="1905000"/>
            <a:ext cx="201168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>
            <a:extLst>
              <a:ext uri="{FF2B5EF4-FFF2-40B4-BE49-F238E27FC236}">
                <a16:creationId xmlns:a16="http://schemas.microsoft.com/office/drawing/2014/main" id="{93B09DDE-FF07-4C97-8975-27C4DFC69B78}"/>
              </a:ext>
            </a:extLst>
          </p:cNvPr>
          <p:cNvCxnSpPr>
            <a:stCxn id="4" idx="4"/>
            <a:endCxn id="7" idx="0"/>
          </p:cNvCxnSpPr>
          <p:nvPr/>
        </p:nvCxnSpPr>
        <p:spPr>
          <a:xfrm>
            <a:off x="4846320" y="2362200"/>
            <a:ext cx="213360" cy="1905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>
            <a:extLst>
              <a:ext uri="{FF2B5EF4-FFF2-40B4-BE49-F238E27FC236}">
                <a16:creationId xmlns:a16="http://schemas.microsoft.com/office/drawing/2014/main" id="{BC8A3498-EB65-426B-9786-AC259BB7E289}"/>
              </a:ext>
            </a:extLst>
          </p:cNvPr>
          <p:cNvCxnSpPr>
            <a:stCxn id="7" idx="2"/>
            <a:endCxn id="9" idx="7"/>
          </p:cNvCxnSpPr>
          <p:nvPr/>
        </p:nvCxnSpPr>
        <p:spPr>
          <a:xfrm flipH="1">
            <a:off x="2700729" y="4724400"/>
            <a:ext cx="1901751" cy="100259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6F8AA5CE-CE72-4900-9925-ED5458647D88}"/>
              </a:ext>
            </a:extLst>
          </p:cNvPr>
          <p:cNvCxnSpPr>
            <a:cxnSpLocks/>
            <a:stCxn id="9" idx="1"/>
          </p:cNvCxnSpPr>
          <p:nvPr/>
        </p:nvCxnSpPr>
        <p:spPr>
          <a:xfrm rot="16200000" flipV="1">
            <a:off x="378676" y="4051515"/>
            <a:ext cx="2084630" cy="1266321"/>
          </a:xfrm>
          <a:prstGeom prst="curvedConnector3">
            <a:avLst>
              <a:gd name="adj1" fmla="val 3943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pojnice: zakřivená 59">
            <a:extLst>
              <a:ext uri="{FF2B5EF4-FFF2-40B4-BE49-F238E27FC236}">
                <a16:creationId xmlns:a16="http://schemas.microsoft.com/office/drawing/2014/main" id="{8DC97362-27BA-4D67-8F2E-10339B22C684}"/>
              </a:ext>
            </a:extLst>
          </p:cNvPr>
          <p:cNvCxnSpPr>
            <a:cxnSpLocks/>
            <a:stCxn id="8" idx="0"/>
            <a:endCxn id="2" idx="2"/>
          </p:cNvCxnSpPr>
          <p:nvPr/>
        </p:nvCxnSpPr>
        <p:spPr>
          <a:xfrm rot="5400000" flipH="1" flipV="1">
            <a:off x="861060" y="693420"/>
            <a:ext cx="2057400" cy="201168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F854DC5A-E171-45E2-B1CB-6DF4A4D90AF0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C5748AA9-66CF-4639-B066-64E521E72167}"/>
              </a:ext>
            </a:extLst>
          </p:cNvPr>
          <p:cNvSpPr/>
          <p:nvPr/>
        </p:nvSpPr>
        <p:spPr>
          <a:xfrm>
            <a:off x="8534400" y="29718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72</a:t>
            </a:r>
          </a:p>
        </p:txBody>
      </p:sp>
      <p:sp>
        <p:nvSpPr>
          <p:cNvPr id="66" name="Ovál 65">
            <a:extLst>
              <a:ext uri="{FF2B5EF4-FFF2-40B4-BE49-F238E27FC236}">
                <a16:creationId xmlns:a16="http://schemas.microsoft.com/office/drawing/2014/main" id="{3B88DDE0-191B-4960-B2B5-070E3CB3233C}"/>
              </a:ext>
            </a:extLst>
          </p:cNvPr>
          <p:cNvSpPr/>
          <p:nvPr/>
        </p:nvSpPr>
        <p:spPr>
          <a:xfrm>
            <a:off x="1463039" y="147249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67" name="Ovál 66">
            <a:extLst>
              <a:ext uri="{FF2B5EF4-FFF2-40B4-BE49-F238E27FC236}">
                <a16:creationId xmlns:a16="http://schemas.microsoft.com/office/drawing/2014/main" id="{599A971A-33ED-44DF-8549-A52F6E54D9CC}"/>
              </a:ext>
            </a:extLst>
          </p:cNvPr>
          <p:cNvSpPr/>
          <p:nvPr/>
        </p:nvSpPr>
        <p:spPr>
          <a:xfrm>
            <a:off x="10024108" y="36423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26742089-C6D2-41C1-B70A-CFCBE3BD07A4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2408596-83F2-4CDF-BAAE-890F44F2FDBC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64" name="Ovál 63">
            <a:extLst>
              <a:ext uri="{FF2B5EF4-FFF2-40B4-BE49-F238E27FC236}">
                <a16:creationId xmlns:a16="http://schemas.microsoft.com/office/drawing/2014/main" id="{A35F679D-98CB-44A9-8170-89AA09056468}"/>
              </a:ext>
            </a:extLst>
          </p:cNvPr>
          <p:cNvSpPr/>
          <p:nvPr/>
        </p:nvSpPr>
        <p:spPr>
          <a:xfrm>
            <a:off x="3930968" y="559308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65308F35-1619-4432-B6CC-2799A09F2DC0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70" name="Ovál 69">
            <a:extLst>
              <a:ext uri="{FF2B5EF4-FFF2-40B4-BE49-F238E27FC236}">
                <a16:creationId xmlns:a16="http://schemas.microsoft.com/office/drawing/2014/main" id="{458042FB-B52E-4B4A-8333-306EBEF69E52}"/>
              </a:ext>
            </a:extLst>
          </p:cNvPr>
          <p:cNvSpPr/>
          <p:nvPr/>
        </p:nvSpPr>
        <p:spPr>
          <a:xfrm>
            <a:off x="1349303" y="42672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A342DFE-606C-4389-9335-906939268A3C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0B9B914-2911-46FE-AAD7-BBBC20A873DD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69" name="Ovál 68">
            <a:extLst>
              <a:ext uri="{FF2B5EF4-FFF2-40B4-BE49-F238E27FC236}">
                <a16:creationId xmlns:a16="http://schemas.microsoft.com/office/drawing/2014/main" id="{F94F5982-B711-4965-AFA0-5FCEC89AA753}"/>
              </a:ext>
            </a:extLst>
          </p:cNvPr>
          <p:cNvSpPr/>
          <p:nvPr/>
        </p:nvSpPr>
        <p:spPr>
          <a:xfrm>
            <a:off x="10850880" y="53944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58BBB62-34C6-4414-8CA1-D1903494AC07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EBECF567-415F-40D8-BC0B-4CE791FCE28D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47C3F192-7CAC-4143-9FDA-069144DD2D23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ECCD7DC1-3F93-4573-9FF8-AF790826DC5E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FD06D8EB-D570-44D8-BE1B-8888E9E96426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EFAA41A1-2783-4F97-B37A-ECA5408425F3}"/>
              </a:ext>
            </a:extLst>
          </p:cNvPr>
          <p:cNvSpPr txBox="1"/>
          <p:nvPr/>
        </p:nvSpPr>
        <p:spPr>
          <a:xfrm>
            <a:off x="4856603" y="239090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x7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FC8EC4E2-99B8-4DDA-9B6A-936E49410D6B}"/>
              </a:ext>
            </a:extLst>
          </p:cNvPr>
          <p:cNvSpPr txBox="1"/>
          <p:nvPr/>
        </p:nvSpPr>
        <p:spPr>
          <a:xfrm>
            <a:off x="2718470" y="5001952"/>
            <a:ext cx="649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+16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20A9ACE8-77EB-4ADB-81A0-C4E301646596}"/>
              </a:ext>
            </a:extLst>
          </p:cNvPr>
          <p:cNvSpPr txBox="1"/>
          <p:nvPr/>
        </p:nvSpPr>
        <p:spPr>
          <a:xfrm>
            <a:off x="803423" y="402042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:8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0E236DEE-AD66-4B02-9EBD-C708A3B6901C}"/>
              </a:ext>
            </a:extLst>
          </p:cNvPr>
          <p:cNvSpPr txBox="1"/>
          <p:nvPr/>
        </p:nvSpPr>
        <p:spPr>
          <a:xfrm>
            <a:off x="1112700" y="821794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x4</a:t>
            </a:r>
          </a:p>
        </p:txBody>
      </p:sp>
    </p:spTree>
    <p:extLst>
      <p:ext uri="{BB962C8B-B14F-4D97-AF65-F5344CB8AC3E}">
        <p14:creationId xmlns:p14="http://schemas.microsoft.com/office/powerpoint/2010/main" val="22085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3.7037E-7 L -0.53007 0.133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10" y="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  <p:bldLst>
      <p:bldP spid="65" grpId="0" animBg="1"/>
      <p:bldP spid="67" grpId="0" animBg="1"/>
      <p:bldP spid="6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F91C2-8F65-496D-B775-5B457110FC57}"/>
              </a:ext>
            </a:extLst>
          </p:cNvPr>
          <p:cNvSpPr/>
          <p:nvPr/>
        </p:nvSpPr>
        <p:spPr>
          <a:xfrm>
            <a:off x="2895600" y="2133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B3ABE565-09A1-474E-B175-D4C9C5BB582F}"/>
              </a:ext>
            </a:extLst>
          </p:cNvPr>
          <p:cNvSpPr/>
          <p:nvPr/>
        </p:nvSpPr>
        <p:spPr>
          <a:xfrm>
            <a:off x="146304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7242F097-288D-421A-9E2B-7DE4893FFADB}"/>
              </a:ext>
            </a:extLst>
          </p:cNvPr>
          <p:cNvSpPr/>
          <p:nvPr/>
        </p:nvSpPr>
        <p:spPr>
          <a:xfrm>
            <a:off x="438912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39128A89-EA89-4D4D-BAE8-003592EAEB5C}"/>
              </a:ext>
            </a:extLst>
          </p:cNvPr>
          <p:cNvSpPr/>
          <p:nvPr/>
        </p:nvSpPr>
        <p:spPr>
          <a:xfrm>
            <a:off x="1329129" y="425125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8BD3366-1489-4DE4-8ADC-691A5F7FAE55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777C1-751F-43D5-9C32-64A80E3750BC}"/>
              </a:ext>
            </a:extLst>
          </p:cNvPr>
          <p:cNvSpPr/>
          <p:nvPr/>
        </p:nvSpPr>
        <p:spPr>
          <a:xfrm>
            <a:off x="460248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18B286E-1784-4B43-9245-A36547A2BE1B}"/>
              </a:ext>
            </a:extLst>
          </p:cNvPr>
          <p:cNvSpPr/>
          <p:nvPr/>
        </p:nvSpPr>
        <p:spPr>
          <a:xfrm>
            <a:off x="426720" y="27279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22EDF3A-7B75-45A8-BAB6-21460A0EDCA4}"/>
              </a:ext>
            </a:extLst>
          </p:cNvPr>
          <p:cNvSpPr/>
          <p:nvPr/>
        </p:nvSpPr>
        <p:spPr>
          <a:xfrm>
            <a:off x="192024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F14685F-7AF6-42D3-9759-AD84D8DE7878}"/>
              </a:ext>
            </a:extLst>
          </p:cNvPr>
          <p:cNvSpPr/>
          <p:nvPr/>
        </p:nvSpPr>
        <p:spPr>
          <a:xfrm>
            <a:off x="393192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Spojnice: zakřivená 11">
            <a:extLst>
              <a:ext uri="{FF2B5EF4-FFF2-40B4-BE49-F238E27FC236}">
                <a16:creationId xmlns:a16="http://schemas.microsoft.com/office/drawing/2014/main" id="{80D9D7F3-5ECE-4823-A65E-89D81FF7E992}"/>
              </a:ext>
            </a:extLst>
          </p:cNvPr>
          <p:cNvCxnSpPr>
            <a:cxnSpLocks/>
            <a:stCxn id="2" idx="4"/>
            <a:endCxn id="6" idx="2"/>
          </p:cNvCxnSpPr>
          <p:nvPr/>
        </p:nvCxnSpPr>
        <p:spPr>
          <a:xfrm rot="16200000" flipH="1">
            <a:off x="3337560" y="1142999"/>
            <a:ext cx="2156460" cy="212598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pojnice: zakřivená 17">
            <a:extLst>
              <a:ext uri="{FF2B5EF4-FFF2-40B4-BE49-F238E27FC236}">
                <a16:creationId xmlns:a16="http://schemas.microsoft.com/office/drawing/2014/main" id="{FCB1A530-5502-482F-AB6D-5C0337FD87BA}"/>
              </a:ext>
            </a:extLst>
          </p:cNvPr>
          <p:cNvCxnSpPr>
            <a:cxnSpLocks/>
          </p:cNvCxnSpPr>
          <p:nvPr/>
        </p:nvCxnSpPr>
        <p:spPr>
          <a:xfrm rot="5400000">
            <a:off x="3764280" y="3878579"/>
            <a:ext cx="2164080" cy="1264922"/>
          </a:xfrm>
          <a:prstGeom prst="curvedConnector3">
            <a:avLst>
              <a:gd name="adj1" fmla="val 9859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pojnice: zakřivená 27">
            <a:extLst>
              <a:ext uri="{FF2B5EF4-FFF2-40B4-BE49-F238E27FC236}">
                <a16:creationId xmlns:a16="http://schemas.microsoft.com/office/drawing/2014/main" id="{81342A54-8E73-4D5E-B113-DB4E64338EBE}"/>
              </a:ext>
            </a:extLst>
          </p:cNvPr>
          <p:cNvCxnSpPr>
            <a:cxnSpLocks/>
            <a:stCxn id="10" idx="1"/>
          </p:cNvCxnSpPr>
          <p:nvPr/>
        </p:nvCxnSpPr>
        <p:spPr>
          <a:xfrm rot="16200000" flipV="1">
            <a:off x="2524127" y="4185286"/>
            <a:ext cx="1215950" cy="186745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pojnice: zakřivená 32">
            <a:extLst>
              <a:ext uri="{FF2B5EF4-FFF2-40B4-BE49-F238E27FC236}">
                <a16:creationId xmlns:a16="http://schemas.microsoft.com/office/drawing/2014/main" id="{5540FF68-9A76-46CC-B22D-E8675A19EA51}"/>
              </a:ext>
            </a:extLst>
          </p:cNvPr>
          <p:cNvCxnSpPr>
            <a:cxnSpLocks/>
            <a:endCxn id="3" idx="5"/>
          </p:cNvCxnSpPr>
          <p:nvPr/>
        </p:nvCxnSpPr>
        <p:spPr>
          <a:xfrm rot="5400000" flipH="1" flipV="1">
            <a:off x="1077389" y="3364514"/>
            <a:ext cx="2302364" cy="29915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34E6F080-8640-49FB-AC95-0837B8FEC576}"/>
              </a:ext>
            </a:extLst>
          </p:cNvPr>
          <p:cNvCxnSpPr>
            <a:stCxn id="3" idx="6"/>
            <a:endCxn id="4" idx="2"/>
          </p:cNvCxnSpPr>
          <p:nvPr/>
        </p:nvCxnSpPr>
        <p:spPr>
          <a:xfrm>
            <a:off x="2377440" y="1905000"/>
            <a:ext cx="201168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>
            <a:extLst>
              <a:ext uri="{FF2B5EF4-FFF2-40B4-BE49-F238E27FC236}">
                <a16:creationId xmlns:a16="http://schemas.microsoft.com/office/drawing/2014/main" id="{93B09DDE-FF07-4C97-8975-27C4DFC69B78}"/>
              </a:ext>
            </a:extLst>
          </p:cNvPr>
          <p:cNvCxnSpPr>
            <a:stCxn id="4" idx="4"/>
            <a:endCxn id="7" idx="0"/>
          </p:cNvCxnSpPr>
          <p:nvPr/>
        </p:nvCxnSpPr>
        <p:spPr>
          <a:xfrm>
            <a:off x="4846320" y="2362200"/>
            <a:ext cx="213360" cy="1905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>
            <a:extLst>
              <a:ext uri="{FF2B5EF4-FFF2-40B4-BE49-F238E27FC236}">
                <a16:creationId xmlns:a16="http://schemas.microsoft.com/office/drawing/2014/main" id="{BC8A3498-EB65-426B-9786-AC259BB7E289}"/>
              </a:ext>
            </a:extLst>
          </p:cNvPr>
          <p:cNvCxnSpPr>
            <a:stCxn id="7" idx="2"/>
            <a:endCxn id="9" idx="7"/>
          </p:cNvCxnSpPr>
          <p:nvPr/>
        </p:nvCxnSpPr>
        <p:spPr>
          <a:xfrm flipH="1">
            <a:off x="2700729" y="4724400"/>
            <a:ext cx="1901751" cy="100259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6F8AA5CE-CE72-4900-9925-ED5458647D88}"/>
              </a:ext>
            </a:extLst>
          </p:cNvPr>
          <p:cNvCxnSpPr>
            <a:cxnSpLocks/>
            <a:stCxn id="9" idx="1"/>
          </p:cNvCxnSpPr>
          <p:nvPr/>
        </p:nvCxnSpPr>
        <p:spPr>
          <a:xfrm rot="16200000" flipV="1">
            <a:off x="378676" y="4051515"/>
            <a:ext cx="2084630" cy="1266321"/>
          </a:xfrm>
          <a:prstGeom prst="curvedConnector3">
            <a:avLst>
              <a:gd name="adj1" fmla="val 3943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pojnice: zakřivená 59">
            <a:extLst>
              <a:ext uri="{FF2B5EF4-FFF2-40B4-BE49-F238E27FC236}">
                <a16:creationId xmlns:a16="http://schemas.microsoft.com/office/drawing/2014/main" id="{8DC97362-27BA-4D67-8F2E-10339B22C684}"/>
              </a:ext>
            </a:extLst>
          </p:cNvPr>
          <p:cNvCxnSpPr>
            <a:cxnSpLocks/>
            <a:stCxn id="8" idx="0"/>
            <a:endCxn id="2" idx="2"/>
          </p:cNvCxnSpPr>
          <p:nvPr/>
        </p:nvCxnSpPr>
        <p:spPr>
          <a:xfrm rot="5400000" flipH="1" flipV="1">
            <a:off x="861060" y="693420"/>
            <a:ext cx="2057400" cy="201168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F854DC5A-E171-45E2-B1CB-6DF4A4D90AF0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66" name="Ovál 65">
            <a:extLst>
              <a:ext uri="{FF2B5EF4-FFF2-40B4-BE49-F238E27FC236}">
                <a16:creationId xmlns:a16="http://schemas.microsoft.com/office/drawing/2014/main" id="{3B88DDE0-191B-4960-B2B5-070E3CB3233C}"/>
              </a:ext>
            </a:extLst>
          </p:cNvPr>
          <p:cNvSpPr/>
          <p:nvPr/>
        </p:nvSpPr>
        <p:spPr>
          <a:xfrm>
            <a:off x="1463039" y="147249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67" name="Ovál 66">
            <a:extLst>
              <a:ext uri="{FF2B5EF4-FFF2-40B4-BE49-F238E27FC236}">
                <a16:creationId xmlns:a16="http://schemas.microsoft.com/office/drawing/2014/main" id="{599A971A-33ED-44DF-8549-A52F6E54D9CC}"/>
              </a:ext>
            </a:extLst>
          </p:cNvPr>
          <p:cNvSpPr/>
          <p:nvPr/>
        </p:nvSpPr>
        <p:spPr>
          <a:xfrm>
            <a:off x="10024108" y="36423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26742089-C6D2-41C1-B70A-CFCBE3BD07A4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2408596-83F2-4CDF-BAAE-890F44F2FDBC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64" name="Ovál 63">
            <a:extLst>
              <a:ext uri="{FF2B5EF4-FFF2-40B4-BE49-F238E27FC236}">
                <a16:creationId xmlns:a16="http://schemas.microsoft.com/office/drawing/2014/main" id="{A35F679D-98CB-44A9-8170-89AA09056468}"/>
              </a:ext>
            </a:extLst>
          </p:cNvPr>
          <p:cNvSpPr/>
          <p:nvPr/>
        </p:nvSpPr>
        <p:spPr>
          <a:xfrm>
            <a:off x="3930968" y="559308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65308F35-1619-4432-B6CC-2799A09F2DC0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70" name="Ovál 69">
            <a:extLst>
              <a:ext uri="{FF2B5EF4-FFF2-40B4-BE49-F238E27FC236}">
                <a16:creationId xmlns:a16="http://schemas.microsoft.com/office/drawing/2014/main" id="{458042FB-B52E-4B4A-8333-306EBEF69E52}"/>
              </a:ext>
            </a:extLst>
          </p:cNvPr>
          <p:cNvSpPr/>
          <p:nvPr/>
        </p:nvSpPr>
        <p:spPr>
          <a:xfrm>
            <a:off x="1349303" y="42672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A342DFE-606C-4389-9335-906939268A3C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0B9B914-2911-46FE-AAD7-BBBC20A873DD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69" name="Ovál 68">
            <a:extLst>
              <a:ext uri="{FF2B5EF4-FFF2-40B4-BE49-F238E27FC236}">
                <a16:creationId xmlns:a16="http://schemas.microsoft.com/office/drawing/2014/main" id="{F94F5982-B711-4965-AFA0-5FCEC89AA753}"/>
              </a:ext>
            </a:extLst>
          </p:cNvPr>
          <p:cNvSpPr/>
          <p:nvPr/>
        </p:nvSpPr>
        <p:spPr>
          <a:xfrm>
            <a:off x="4389120" y="14706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64EBDFC-07FA-4867-8565-F777C0123FCC}"/>
              </a:ext>
            </a:extLst>
          </p:cNvPr>
          <p:cNvSpPr txBox="1"/>
          <p:nvPr/>
        </p:nvSpPr>
        <p:spPr>
          <a:xfrm>
            <a:off x="4856603" y="239090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x7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86B4726C-049F-44D9-BEBB-6D1755D7C136}"/>
              </a:ext>
            </a:extLst>
          </p:cNvPr>
          <p:cNvSpPr txBox="1"/>
          <p:nvPr/>
        </p:nvSpPr>
        <p:spPr>
          <a:xfrm>
            <a:off x="2718470" y="5001952"/>
            <a:ext cx="649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+16</a:t>
            </a:r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C5748AA9-66CF-4639-B066-64E521E72167}"/>
              </a:ext>
            </a:extLst>
          </p:cNvPr>
          <p:cNvSpPr/>
          <p:nvPr/>
        </p:nvSpPr>
        <p:spPr>
          <a:xfrm>
            <a:off x="8534400" y="29718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72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7B09C61-10AB-4064-A995-27A22AD0C719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522DEF43-3142-4836-A623-5865C1F91A30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4E68A0F3-8FCB-44DF-B392-91CD3ADC15D9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6D4EDE9E-8232-4519-A568-2976B0E9D0EB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F48C8727-D867-4EEA-AD6D-72D02CAD8BF6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F502C5EF-23D8-4255-9878-5282E3FD18EB}"/>
              </a:ext>
            </a:extLst>
          </p:cNvPr>
          <p:cNvSpPr txBox="1"/>
          <p:nvPr/>
        </p:nvSpPr>
        <p:spPr>
          <a:xfrm>
            <a:off x="4856603" y="239090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x7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7532D999-2F49-4190-B214-0322B6E0D3E6}"/>
              </a:ext>
            </a:extLst>
          </p:cNvPr>
          <p:cNvSpPr txBox="1"/>
          <p:nvPr/>
        </p:nvSpPr>
        <p:spPr>
          <a:xfrm>
            <a:off x="2718470" y="5001952"/>
            <a:ext cx="649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+16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3468E640-1611-4BDE-A8E5-CBEDE50F4B74}"/>
              </a:ext>
            </a:extLst>
          </p:cNvPr>
          <p:cNvSpPr txBox="1"/>
          <p:nvPr/>
        </p:nvSpPr>
        <p:spPr>
          <a:xfrm>
            <a:off x="803423" y="402042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:8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65D4C842-8BF2-43B6-9A62-6C1D409DD565}"/>
              </a:ext>
            </a:extLst>
          </p:cNvPr>
          <p:cNvSpPr txBox="1"/>
          <p:nvPr/>
        </p:nvSpPr>
        <p:spPr>
          <a:xfrm>
            <a:off x="1112700" y="821794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x4</a:t>
            </a:r>
          </a:p>
        </p:txBody>
      </p:sp>
    </p:spTree>
    <p:extLst>
      <p:ext uri="{BB962C8B-B14F-4D97-AF65-F5344CB8AC3E}">
        <p14:creationId xmlns:p14="http://schemas.microsoft.com/office/powerpoint/2010/main" val="197161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4167 0.375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83" y="18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</p:childTnLst>
        </p:cTn>
      </p:par>
    </p:tnLst>
    <p:bldLst>
      <p:bldP spid="67" grpId="0" animBg="1"/>
      <p:bldP spid="6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extLst>
              <a:ext uri="{FF2B5EF4-FFF2-40B4-BE49-F238E27FC236}">
                <a16:creationId xmlns:a16="http://schemas.microsoft.com/office/drawing/2014/main" id="{776F91C2-8F65-496D-B775-5B457110FC57}"/>
              </a:ext>
            </a:extLst>
          </p:cNvPr>
          <p:cNvSpPr/>
          <p:nvPr/>
        </p:nvSpPr>
        <p:spPr>
          <a:xfrm>
            <a:off x="2895600" y="2133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B3ABE565-09A1-474E-B175-D4C9C5BB582F}"/>
              </a:ext>
            </a:extLst>
          </p:cNvPr>
          <p:cNvSpPr/>
          <p:nvPr/>
        </p:nvSpPr>
        <p:spPr>
          <a:xfrm>
            <a:off x="146304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>
            <a:extLst>
              <a:ext uri="{FF2B5EF4-FFF2-40B4-BE49-F238E27FC236}">
                <a16:creationId xmlns:a16="http://schemas.microsoft.com/office/drawing/2014/main" id="{7242F097-288D-421A-9E2B-7DE4893FFADB}"/>
              </a:ext>
            </a:extLst>
          </p:cNvPr>
          <p:cNvSpPr/>
          <p:nvPr/>
        </p:nvSpPr>
        <p:spPr>
          <a:xfrm>
            <a:off x="4389120" y="14478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>
            <a:extLst>
              <a:ext uri="{FF2B5EF4-FFF2-40B4-BE49-F238E27FC236}">
                <a16:creationId xmlns:a16="http://schemas.microsoft.com/office/drawing/2014/main" id="{39128A89-EA89-4D4D-BAE8-003592EAEB5C}"/>
              </a:ext>
            </a:extLst>
          </p:cNvPr>
          <p:cNvSpPr/>
          <p:nvPr/>
        </p:nvSpPr>
        <p:spPr>
          <a:xfrm>
            <a:off x="1329129" y="425125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58BD3366-1489-4DE4-8ADC-691A5F7FAE55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777C1-751F-43D5-9C32-64A80E3750BC}"/>
              </a:ext>
            </a:extLst>
          </p:cNvPr>
          <p:cNvSpPr/>
          <p:nvPr/>
        </p:nvSpPr>
        <p:spPr>
          <a:xfrm>
            <a:off x="4602480" y="42672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18B286E-1784-4B43-9245-A36547A2BE1B}"/>
              </a:ext>
            </a:extLst>
          </p:cNvPr>
          <p:cNvSpPr/>
          <p:nvPr/>
        </p:nvSpPr>
        <p:spPr>
          <a:xfrm>
            <a:off x="426720" y="272796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22EDF3A-7B75-45A8-BAB6-21460A0EDCA4}"/>
              </a:ext>
            </a:extLst>
          </p:cNvPr>
          <p:cNvSpPr/>
          <p:nvPr/>
        </p:nvSpPr>
        <p:spPr>
          <a:xfrm>
            <a:off x="192024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6F14685F-7AF6-42D3-9759-AD84D8DE7878}"/>
              </a:ext>
            </a:extLst>
          </p:cNvPr>
          <p:cNvSpPr/>
          <p:nvPr/>
        </p:nvSpPr>
        <p:spPr>
          <a:xfrm>
            <a:off x="3931920" y="559308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Spojnice: zakřivená 11">
            <a:extLst>
              <a:ext uri="{FF2B5EF4-FFF2-40B4-BE49-F238E27FC236}">
                <a16:creationId xmlns:a16="http://schemas.microsoft.com/office/drawing/2014/main" id="{80D9D7F3-5ECE-4823-A65E-89D81FF7E992}"/>
              </a:ext>
            </a:extLst>
          </p:cNvPr>
          <p:cNvCxnSpPr>
            <a:cxnSpLocks/>
            <a:stCxn id="2" idx="4"/>
            <a:endCxn id="6" idx="2"/>
          </p:cNvCxnSpPr>
          <p:nvPr/>
        </p:nvCxnSpPr>
        <p:spPr>
          <a:xfrm rot="16200000" flipH="1">
            <a:off x="3337560" y="1142999"/>
            <a:ext cx="2156460" cy="212598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pojnice: zakřivená 17">
            <a:extLst>
              <a:ext uri="{FF2B5EF4-FFF2-40B4-BE49-F238E27FC236}">
                <a16:creationId xmlns:a16="http://schemas.microsoft.com/office/drawing/2014/main" id="{FCB1A530-5502-482F-AB6D-5C0337FD87BA}"/>
              </a:ext>
            </a:extLst>
          </p:cNvPr>
          <p:cNvCxnSpPr>
            <a:cxnSpLocks/>
          </p:cNvCxnSpPr>
          <p:nvPr/>
        </p:nvCxnSpPr>
        <p:spPr>
          <a:xfrm rot="5400000">
            <a:off x="3764280" y="3878579"/>
            <a:ext cx="2164080" cy="1264922"/>
          </a:xfrm>
          <a:prstGeom prst="curvedConnector3">
            <a:avLst>
              <a:gd name="adj1" fmla="val 9859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pojnice: zakřivená 27">
            <a:extLst>
              <a:ext uri="{FF2B5EF4-FFF2-40B4-BE49-F238E27FC236}">
                <a16:creationId xmlns:a16="http://schemas.microsoft.com/office/drawing/2014/main" id="{81342A54-8E73-4D5E-B113-DB4E64338EBE}"/>
              </a:ext>
            </a:extLst>
          </p:cNvPr>
          <p:cNvCxnSpPr>
            <a:cxnSpLocks/>
            <a:stCxn id="10" idx="1"/>
          </p:cNvCxnSpPr>
          <p:nvPr/>
        </p:nvCxnSpPr>
        <p:spPr>
          <a:xfrm rot="16200000" flipV="1">
            <a:off x="2524127" y="4185286"/>
            <a:ext cx="1215950" cy="186745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pojnice: zakřivená 32">
            <a:extLst>
              <a:ext uri="{FF2B5EF4-FFF2-40B4-BE49-F238E27FC236}">
                <a16:creationId xmlns:a16="http://schemas.microsoft.com/office/drawing/2014/main" id="{5540FF68-9A76-46CC-B22D-E8675A19EA51}"/>
              </a:ext>
            </a:extLst>
          </p:cNvPr>
          <p:cNvCxnSpPr>
            <a:cxnSpLocks/>
            <a:endCxn id="3" idx="5"/>
          </p:cNvCxnSpPr>
          <p:nvPr/>
        </p:nvCxnSpPr>
        <p:spPr>
          <a:xfrm rot="5400000" flipH="1" flipV="1">
            <a:off x="1077389" y="3364514"/>
            <a:ext cx="2302364" cy="29915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34E6F080-8640-49FB-AC95-0837B8FEC576}"/>
              </a:ext>
            </a:extLst>
          </p:cNvPr>
          <p:cNvCxnSpPr>
            <a:stCxn id="3" idx="6"/>
            <a:endCxn id="4" idx="2"/>
          </p:cNvCxnSpPr>
          <p:nvPr/>
        </p:nvCxnSpPr>
        <p:spPr>
          <a:xfrm>
            <a:off x="2377440" y="1905000"/>
            <a:ext cx="201168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>
            <a:extLst>
              <a:ext uri="{FF2B5EF4-FFF2-40B4-BE49-F238E27FC236}">
                <a16:creationId xmlns:a16="http://schemas.microsoft.com/office/drawing/2014/main" id="{93B09DDE-FF07-4C97-8975-27C4DFC69B78}"/>
              </a:ext>
            </a:extLst>
          </p:cNvPr>
          <p:cNvCxnSpPr>
            <a:stCxn id="4" idx="4"/>
            <a:endCxn id="7" idx="0"/>
          </p:cNvCxnSpPr>
          <p:nvPr/>
        </p:nvCxnSpPr>
        <p:spPr>
          <a:xfrm>
            <a:off x="4846320" y="2362200"/>
            <a:ext cx="213360" cy="1905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>
            <a:extLst>
              <a:ext uri="{FF2B5EF4-FFF2-40B4-BE49-F238E27FC236}">
                <a16:creationId xmlns:a16="http://schemas.microsoft.com/office/drawing/2014/main" id="{BC8A3498-EB65-426B-9786-AC259BB7E289}"/>
              </a:ext>
            </a:extLst>
          </p:cNvPr>
          <p:cNvCxnSpPr>
            <a:stCxn id="7" idx="2"/>
            <a:endCxn id="9" idx="7"/>
          </p:cNvCxnSpPr>
          <p:nvPr/>
        </p:nvCxnSpPr>
        <p:spPr>
          <a:xfrm flipH="1">
            <a:off x="2700729" y="4724400"/>
            <a:ext cx="1901751" cy="100259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pojnice: zakřivená 50">
            <a:extLst>
              <a:ext uri="{FF2B5EF4-FFF2-40B4-BE49-F238E27FC236}">
                <a16:creationId xmlns:a16="http://schemas.microsoft.com/office/drawing/2014/main" id="{6F8AA5CE-CE72-4900-9925-ED5458647D88}"/>
              </a:ext>
            </a:extLst>
          </p:cNvPr>
          <p:cNvCxnSpPr>
            <a:cxnSpLocks/>
            <a:stCxn id="9" idx="1"/>
          </p:cNvCxnSpPr>
          <p:nvPr/>
        </p:nvCxnSpPr>
        <p:spPr>
          <a:xfrm rot="16200000" flipV="1">
            <a:off x="378676" y="4051515"/>
            <a:ext cx="2084630" cy="1266321"/>
          </a:xfrm>
          <a:prstGeom prst="curvedConnector3">
            <a:avLst>
              <a:gd name="adj1" fmla="val 3943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pojnice: zakřivená 59">
            <a:extLst>
              <a:ext uri="{FF2B5EF4-FFF2-40B4-BE49-F238E27FC236}">
                <a16:creationId xmlns:a16="http://schemas.microsoft.com/office/drawing/2014/main" id="{8DC97362-27BA-4D67-8F2E-10339B22C684}"/>
              </a:ext>
            </a:extLst>
          </p:cNvPr>
          <p:cNvCxnSpPr>
            <a:cxnSpLocks/>
            <a:stCxn id="8" idx="0"/>
            <a:endCxn id="2" idx="2"/>
          </p:cNvCxnSpPr>
          <p:nvPr/>
        </p:nvCxnSpPr>
        <p:spPr>
          <a:xfrm rot="5400000" flipH="1" flipV="1">
            <a:off x="861060" y="693420"/>
            <a:ext cx="2057400" cy="201168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F854DC5A-E171-45E2-B1CB-6DF4A4D90AF0}"/>
              </a:ext>
            </a:extLst>
          </p:cNvPr>
          <p:cNvSpPr txBox="1"/>
          <p:nvPr/>
        </p:nvSpPr>
        <p:spPr>
          <a:xfrm>
            <a:off x="3398083" y="2287578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+6</a:t>
            </a:r>
          </a:p>
        </p:txBody>
      </p:sp>
      <p:sp>
        <p:nvSpPr>
          <p:cNvPr id="66" name="Ovál 65">
            <a:extLst>
              <a:ext uri="{FF2B5EF4-FFF2-40B4-BE49-F238E27FC236}">
                <a16:creationId xmlns:a16="http://schemas.microsoft.com/office/drawing/2014/main" id="{3B88DDE0-191B-4960-B2B5-070E3CB3233C}"/>
              </a:ext>
            </a:extLst>
          </p:cNvPr>
          <p:cNvSpPr/>
          <p:nvPr/>
        </p:nvSpPr>
        <p:spPr>
          <a:xfrm>
            <a:off x="1463039" y="147249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68" name="Ovál 67">
            <a:extLst>
              <a:ext uri="{FF2B5EF4-FFF2-40B4-BE49-F238E27FC236}">
                <a16:creationId xmlns:a16="http://schemas.microsoft.com/office/drawing/2014/main" id="{26742089-C6D2-41C1-B70A-CFCBE3BD07A4}"/>
              </a:ext>
            </a:extLst>
          </p:cNvPr>
          <p:cNvSpPr/>
          <p:nvPr/>
        </p:nvSpPr>
        <p:spPr>
          <a:xfrm>
            <a:off x="5478781" y="282702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2408596-83F2-4CDF-BAAE-890F44F2FDBC}"/>
              </a:ext>
            </a:extLst>
          </p:cNvPr>
          <p:cNvSpPr txBox="1"/>
          <p:nvPr/>
        </p:nvSpPr>
        <p:spPr>
          <a:xfrm>
            <a:off x="3890659" y="4003809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 7</a:t>
            </a:r>
          </a:p>
        </p:txBody>
      </p:sp>
      <p:sp>
        <p:nvSpPr>
          <p:cNvPr id="64" name="Ovál 63">
            <a:extLst>
              <a:ext uri="{FF2B5EF4-FFF2-40B4-BE49-F238E27FC236}">
                <a16:creationId xmlns:a16="http://schemas.microsoft.com/office/drawing/2014/main" id="{A35F679D-98CB-44A9-8170-89AA09056468}"/>
              </a:ext>
            </a:extLst>
          </p:cNvPr>
          <p:cNvSpPr/>
          <p:nvPr/>
        </p:nvSpPr>
        <p:spPr>
          <a:xfrm>
            <a:off x="3930968" y="559308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65308F35-1619-4432-B6CC-2799A09F2DC0}"/>
              </a:ext>
            </a:extLst>
          </p:cNvPr>
          <p:cNvSpPr txBox="1"/>
          <p:nvPr/>
        </p:nvSpPr>
        <p:spPr>
          <a:xfrm>
            <a:off x="2961117" y="426496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x3</a:t>
            </a:r>
          </a:p>
        </p:txBody>
      </p:sp>
      <p:sp>
        <p:nvSpPr>
          <p:cNvPr id="70" name="Ovál 69">
            <a:extLst>
              <a:ext uri="{FF2B5EF4-FFF2-40B4-BE49-F238E27FC236}">
                <a16:creationId xmlns:a16="http://schemas.microsoft.com/office/drawing/2014/main" id="{458042FB-B52E-4B4A-8333-306EBEF69E52}"/>
              </a:ext>
            </a:extLst>
          </p:cNvPr>
          <p:cNvSpPr/>
          <p:nvPr/>
        </p:nvSpPr>
        <p:spPr>
          <a:xfrm>
            <a:off x="1349303" y="42672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A342DFE-606C-4389-9335-906939268A3C}"/>
              </a:ext>
            </a:extLst>
          </p:cNvPr>
          <p:cNvSpPr txBox="1"/>
          <p:nvPr/>
        </p:nvSpPr>
        <p:spPr>
          <a:xfrm>
            <a:off x="2243090" y="3085594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+ 30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0B9B914-2911-46FE-AAD7-BBBC20A873DD}"/>
              </a:ext>
            </a:extLst>
          </p:cNvPr>
          <p:cNvSpPr txBox="1"/>
          <p:nvPr/>
        </p:nvSpPr>
        <p:spPr>
          <a:xfrm>
            <a:off x="2557727" y="14853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:6</a:t>
            </a:r>
          </a:p>
        </p:txBody>
      </p:sp>
      <p:sp>
        <p:nvSpPr>
          <p:cNvPr id="69" name="Ovál 68">
            <a:extLst>
              <a:ext uri="{FF2B5EF4-FFF2-40B4-BE49-F238E27FC236}">
                <a16:creationId xmlns:a16="http://schemas.microsoft.com/office/drawing/2014/main" id="{F94F5982-B711-4965-AFA0-5FCEC89AA753}"/>
              </a:ext>
            </a:extLst>
          </p:cNvPr>
          <p:cNvSpPr/>
          <p:nvPr/>
        </p:nvSpPr>
        <p:spPr>
          <a:xfrm>
            <a:off x="4389120" y="14706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64EBDFC-07FA-4867-8565-F777C0123FCC}"/>
              </a:ext>
            </a:extLst>
          </p:cNvPr>
          <p:cNvSpPr txBox="1"/>
          <p:nvPr/>
        </p:nvSpPr>
        <p:spPr>
          <a:xfrm>
            <a:off x="4856603" y="2390908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x7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86B4726C-049F-44D9-BEBB-6D1755D7C136}"/>
              </a:ext>
            </a:extLst>
          </p:cNvPr>
          <p:cNvSpPr txBox="1"/>
          <p:nvPr/>
        </p:nvSpPr>
        <p:spPr>
          <a:xfrm>
            <a:off x="2718470" y="5001952"/>
            <a:ext cx="649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+16</a:t>
            </a:r>
          </a:p>
        </p:txBody>
      </p:sp>
      <p:sp>
        <p:nvSpPr>
          <p:cNvPr id="65" name="Ovál 64">
            <a:extLst>
              <a:ext uri="{FF2B5EF4-FFF2-40B4-BE49-F238E27FC236}">
                <a16:creationId xmlns:a16="http://schemas.microsoft.com/office/drawing/2014/main" id="{C5748AA9-66CF-4639-B066-64E521E72167}"/>
              </a:ext>
            </a:extLst>
          </p:cNvPr>
          <p:cNvSpPr/>
          <p:nvPr/>
        </p:nvSpPr>
        <p:spPr>
          <a:xfrm>
            <a:off x="1913183" y="5607962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72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D088FC5-E23F-4405-9BE8-BE09DC801CF2}"/>
              </a:ext>
            </a:extLst>
          </p:cNvPr>
          <p:cNvSpPr txBox="1"/>
          <p:nvPr/>
        </p:nvSpPr>
        <p:spPr>
          <a:xfrm>
            <a:off x="803423" y="402042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:8</a:t>
            </a:r>
          </a:p>
        </p:txBody>
      </p:sp>
      <p:sp>
        <p:nvSpPr>
          <p:cNvPr id="67" name="Ovál 66">
            <a:extLst>
              <a:ext uri="{FF2B5EF4-FFF2-40B4-BE49-F238E27FC236}">
                <a16:creationId xmlns:a16="http://schemas.microsoft.com/office/drawing/2014/main" id="{599A971A-33ED-44DF-8549-A52F6E54D9CC}"/>
              </a:ext>
            </a:extLst>
          </p:cNvPr>
          <p:cNvSpPr/>
          <p:nvPr/>
        </p:nvSpPr>
        <p:spPr>
          <a:xfrm>
            <a:off x="10024108" y="364236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3A484743-15A7-46F2-973F-12C7B11B896D}"/>
              </a:ext>
            </a:extLst>
          </p:cNvPr>
          <p:cNvSpPr txBox="1"/>
          <p:nvPr/>
        </p:nvSpPr>
        <p:spPr>
          <a:xfrm>
            <a:off x="1112700" y="821794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x4</a:t>
            </a:r>
          </a:p>
        </p:txBody>
      </p:sp>
    </p:spTree>
    <p:extLst>
      <p:ext uri="{BB962C8B-B14F-4D97-AF65-F5344CB8AC3E}">
        <p14:creationId xmlns:p14="http://schemas.microsoft.com/office/powerpoint/2010/main" val="273063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81481E-6 L -0.78711 -0.13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362" y="-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6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Šipka: pětiúhelník 20">
            <a:extLst>
              <a:ext uri="{FF2B5EF4-FFF2-40B4-BE49-F238E27FC236}">
                <a16:creationId xmlns:a16="http://schemas.microsoft.com/office/drawing/2014/main" id="{A5441FD9-3AB9-4D8E-BFBE-A756D69869DA}"/>
              </a:ext>
            </a:extLst>
          </p:cNvPr>
          <p:cNvSpPr/>
          <p:nvPr/>
        </p:nvSpPr>
        <p:spPr>
          <a:xfrm rot="5400000">
            <a:off x="2199732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: pětiúhelník 19">
            <a:extLst>
              <a:ext uri="{FF2B5EF4-FFF2-40B4-BE49-F238E27FC236}">
                <a16:creationId xmlns:a16="http://schemas.microsoft.com/office/drawing/2014/main" id="{EAB34EE8-108A-45C8-8B2D-D6407E359281}"/>
              </a:ext>
            </a:extLst>
          </p:cNvPr>
          <p:cNvSpPr/>
          <p:nvPr/>
        </p:nvSpPr>
        <p:spPr>
          <a:xfrm rot="5400000">
            <a:off x="284715" y="3821953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: pětiúhelník 18">
            <a:extLst>
              <a:ext uri="{FF2B5EF4-FFF2-40B4-BE49-F238E27FC236}">
                <a16:creationId xmlns:a16="http://schemas.microsoft.com/office/drawing/2014/main" id="{13DDE2BB-4291-42D0-8A7D-436094F7C94A}"/>
              </a:ext>
            </a:extLst>
          </p:cNvPr>
          <p:cNvSpPr/>
          <p:nvPr/>
        </p:nvSpPr>
        <p:spPr>
          <a:xfrm rot="5400000">
            <a:off x="-1905710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C5751EC1-AAC2-4FC4-81BC-D0DF130D31C4}"/>
              </a:ext>
            </a:extLst>
          </p:cNvPr>
          <p:cNvSpPr/>
          <p:nvPr/>
        </p:nvSpPr>
        <p:spPr>
          <a:xfrm>
            <a:off x="10962807" y="1600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09FAB29-4FF9-4113-BA5E-7F21903701D7}"/>
              </a:ext>
            </a:extLst>
          </p:cNvPr>
          <p:cNvSpPr/>
          <p:nvPr/>
        </p:nvSpPr>
        <p:spPr>
          <a:xfrm>
            <a:off x="10962807" y="27481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3571A66-2AA8-472E-90F4-FE62F5EA89BB}"/>
              </a:ext>
            </a:extLst>
          </p:cNvPr>
          <p:cNvSpPr/>
          <p:nvPr/>
        </p:nvSpPr>
        <p:spPr>
          <a:xfrm>
            <a:off x="10962807" y="502108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FEA6485-C69D-4F40-8A36-BB434CE57C9F}"/>
              </a:ext>
            </a:extLst>
          </p:cNvPr>
          <p:cNvSpPr/>
          <p:nvPr/>
        </p:nvSpPr>
        <p:spPr>
          <a:xfrm>
            <a:off x="10962807" y="46219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CCB6B3E-049C-4F9B-8CDA-6244A2BC75AC}"/>
              </a:ext>
            </a:extLst>
          </p:cNvPr>
          <p:cNvSpPr/>
          <p:nvPr/>
        </p:nvSpPr>
        <p:spPr>
          <a:xfrm>
            <a:off x="314793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C864A06-9EF2-48AB-BD75-8FCA2B005097}"/>
              </a:ext>
            </a:extLst>
          </p:cNvPr>
          <p:cNvSpPr/>
          <p:nvPr/>
        </p:nvSpPr>
        <p:spPr>
          <a:xfrm>
            <a:off x="314793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2F267DC-8E28-42DE-AF11-D6B08E8A70E9}"/>
              </a:ext>
            </a:extLst>
          </p:cNvPr>
          <p:cNvSpPr/>
          <p:nvPr/>
        </p:nvSpPr>
        <p:spPr>
          <a:xfrm>
            <a:off x="316041" y="529653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6" name="Šipka: pětiúhelník 15">
            <a:extLst>
              <a:ext uri="{FF2B5EF4-FFF2-40B4-BE49-F238E27FC236}">
                <a16:creationId xmlns:a16="http://schemas.microsoft.com/office/drawing/2014/main" id="{0DE0BB27-CC97-44D4-BCD3-819242AC3DB2}"/>
              </a:ext>
            </a:extLst>
          </p:cNvPr>
          <p:cNvSpPr/>
          <p:nvPr/>
        </p:nvSpPr>
        <p:spPr>
          <a:xfrm>
            <a:off x="1229192" y="704539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: pětiúhelník 16">
            <a:extLst>
              <a:ext uri="{FF2B5EF4-FFF2-40B4-BE49-F238E27FC236}">
                <a16:creationId xmlns:a16="http://schemas.microsoft.com/office/drawing/2014/main" id="{AABC4206-DAFA-4EB1-912A-B181666F6CC3}"/>
              </a:ext>
            </a:extLst>
          </p:cNvPr>
          <p:cNvSpPr/>
          <p:nvPr/>
        </p:nvSpPr>
        <p:spPr>
          <a:xfrm>
            <a:off x="1210464" y="478061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: pětiúhelník 17">
            <a:extLst>
              <a:ext uri="{FF2B5EF4-FFF2-40B4-BE49-F238E27FC236}">
                <a16:creationId xmlns:a16="http://schemas.microsoft.com/office/drawing/2014/main" id="{CA9D80C0-5C94-4623-816D-939D9FB76168}"/>
              </a:ext>
            </a:extLst>
          </p:cNvPr>
          <p:cNvSpPr/>
          <p:nvPr/>
        </p:nvSpPr>
        <p:spPr>
          <a:xfrm>
            <a:off x="1229192" y="267012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8A5CB46-BC05-40C7-A40A-D1C82F631552}"/>
              </a:ext>
            </a:extLst>
          </p:cNvPr>
          <p:cNvSpPr/>
          <p:nvPr/>
        </p:nvSpPr>
        <p:spPr>
          <a:xfrm>
            <a:off x="4412099" y="5918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8F74BF-1F7C-47E4-B24A-761215CAE5CD}"/>
              </a:ext>
            </a:extLst>
          </p:cNvPr>
          <p:cNvSpPr/>
          <p:nvPr/>
        </p:nvSpPr>
        <p:spPr>
          <a:xfrm>
            <a:off x="2464634" y="57962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6B634C6-8044-4773-A1B7-57E42CDA34BB}"/>
              </a:ext>
            </a:extLst>
          </p:cNvPr>
          <p:cNvSpPr/>
          <p:nvPr/>
        </p:nvSpPr>
        <p:spPr>
          <a:xfrm>
            <a:off x="4443339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01D0B76-06BB-4459-A343-3EAAA697DDFE}"/>
              </a:ext>
            </a:extLst>
          </p:cNvPr>
          <p:cNvSpPr/>
          <p:nvPr/>
        </p:nvSpPr>
        <p:spPr>
          <a:xfrm>
            <a:off x="2464634" y="4659443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EC59971-2010-4DBB-897C-3CDED6A2D28B}"/>
              </a:ext>
            </a:extLst>
          </p:cNvPr>
          <p:cNvSpPr/>
          <p:nvPr/>
        </p:nvSpPr>
        <p:spPr>
          <a:xfrm>
            <a:off x="4443339" y="248961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A9B3E3C-2AF1-41FC-B1CE-1B1B5826A839}"/>
              </a:ext>
            </a:extLst>
          </p:cNvPr>
          <p:cNvSpPr/>
          <p:nvPr/>
        </p:nvSpPr>
        <p:spPr>
          <a:xfrm>
            <a:off x="2464634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67A875D0-D379-4368-ACFF-C400DEE4A202}"/>
              </a:ext>
            </a:extLst>
          </p:cNvPr>
          <p:cNvSpPr txBox="1"/>
          <p:nvPr/>
        </p:nvSpPr>
        <p:spPr>
          <a:xfrm>
            <a:off x="385584" y="575750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23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982CC3C-3176-4264-8647-3356A5F24438}"/>
              </a:ext>
            </a:extLst>
          </p:cNvPr>
          <p:cNvSpPr txBox="1"/>
          <p:nvPr/>
        </p:nvSpPr>
        <p:spPr>
          <a:xfrm>
            <a:off x="2576010" y="57574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2652208-CABA-4029-9411-A871E8F0171B}"/>
              </a:ext>
            </a:extLst>
          </p:cNvPr>
          <p:cNvSpPr txBox="1"/>
          <p:nvPr/>
        </p:nvSpPr>
        <p:spPr>
          <a:xfrm>
            <a:off x="4487025" y="576874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C2C54B9-D203-479D-BA0D-DBB5665DF385}"/>
              </a:ext>
            </a:extLst>
          </p:cNvPr>
          <p:cNvSpPr txBox="1"/>
          <p:nvPr/>
        </p:nvSpPr>
        <p:spPr>
          <a:xfrm>
            <a:off x="5741067" y="6642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19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B9CB622-4B1A-4E5A-AD52-2BB47FA6E51B}"/>
              </a:ext>
            </a:extLst>
          </p:cNvPr>
          <p:cNvSpPr txBox="1"/>
          <p:nvPr/>
        </p:nvSpPr>
        <p:spPr>
          <a:xfrm>
            <a:off x="5741066" y="263457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8BBAD0F-B6E2-4A0C-BD1D-36E264287CCF}"/>
              </a:ext>
            </a:extLst>
          </p:cNvPr>
          <p:cNvSpPr txBox="1"/>
          <p:nvPr/>
        </p:nvSpPr>
        <p:spPr>
          <a:xfrm>
            <a:off x="5756664" y="47331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8A9625D-7754-455F-8FD5-BC42F787D2FD}"/>
              </a:ext>
            </a:extLst>
          </p:cNvPr>
          <p:cNvSpPr/>
          <p:nvPr/>
        </p:nvSpPr>
        <p:spPr>
          <a:xfrm>
            <a:off x="10962807" y="388620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18605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3.33333E-6 L -0.87396 -0.2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698" y="-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Šipka: pětiúhelník 20">
            <a:extLst>
              <a:ext uri="{FF2B5EF4-FFF2-40B4-BE49-F238E27FC236}">
                <a16:creationId xmlns:a16="http://schemas.microsoft.com/office/drawing/2014/main" id="{A5441FD9-3AB9-4D8E-BFBE-A756D69869DA}"/>
              </a:ext>
            </a:extLst>
          </p:cNvPr>
          <p:cNvSpPr/>
          <p:nvPr/>
        </p:nvSpPr>
        <p:spPr>
          <a:xfrm rot="5400000">
            <a:off x="2199732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: pětiúhelník 19">
            <a:extLst>
              <a:ext uri="{FF2B5EF4-FFF2-40B4-BE49-F238E27FC236}">
                <a16:creationId xmlns:a16="http://schemas.microsoft.com/office/drawing/2014/main" id="{EAB34EE8-108A-45C8-8B2D-D6407E359281}"/>
              </a:ext>
            </a:extLst>
          </p:cNvPr>
          <p:cNvSpPr/>
          <p:nvPr/>
        </p:nvSpPr>
        <p:spPr>
          <a:xfrm rot="5400000">
            <a:off x="284715" y="3821953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: pětiúhelník 18">
            <a:extLst>
              <a:ext uri="{FF2B5EF4-FFF2-40B4-BE49-F238E27FC236}">
                <a16:creationId xmlns:a16="http://schemas.microsoft.com/office/drawing/2014/main" id="{13DDE2BB-4291-42D0-8A7D-436094F7C94A}"/>
              </a:ext>
            </a:extLst>
          </p:cNvPr>
          <p:cNvSpPr/>
          <p:nvPr/>
        </p:nvSpPr>
        <p:spPr>
          <a:xfrm rot="5400000">
            <a:off x="-1905710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C5751EC1-AAC2-4FC4-81BC-D0DF130D31C4}"/>
              </a:ext>
            </a:extLst>
          </p:cNvPr>
          <p:cNvSpPr/>
          <p:nvPr/>
        </p:nvSpPr>
        <p:spPr>
          <a:xfrm>
            <a:off x="10962807" y="1600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09FAB29-4FF9-4113-BA5E-7F21903701D7}"/>
              </a:ext>
            </a:extLst>
          </p:cNvPr>
          <p:cNvSpPr/>
          <p:nvPr/>
        </p:nvSpPr>
        <p:spPr>
          <a:xfrm>
            <a:off x="10962807" y="27481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3571A66-2AA8-472E-90F4-FE62F5EA89BB}"/>
              </a:ext>
            </a:extLst>
          </p:cNvPr>
          <p:cNvSpPr/>
          <p:nvPr/>
        </p:nvSpPr>
        <p:spPr>
          <a:xfrm>
            <a:off x="10962807" y="502108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2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CCB6B3E-049C-4F9B-8CDA-6244A2BC75AC}"/>
              </a:ext>
            </a:extLst>
          </p:cNvPr>
          <p:cNvSpPr/>
          <p:nvPr/>
        </p:nvSpPr>
        <p:spPr>
          <a:xfrm>
            <a:off x="314793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C864A06-9EF2-48AB-BD75-8FCA2B005097}"/>
              </a:ext>
            </a:extLst>
          </p:cNvPr>
          <p:cNvSpPr/>
          <p:nvPr/>
        </p:nvSpPr>
        <p:spPr>
          <a:xfrm>
            <a:off x="314793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2F267DC-8E28-42DE-AF11-D6B08E8A70E9}"/>
              </a:ext>
            </a:extLst>
          </p:cNvPr>
          <p:cNvSpPr/>
          <p:nvPr/>
        </p:nvSpPr>
        <p:spPr>
          <a:xfrm>
            <a:off x="316041" y="529653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6" name="Šipka: pětiúhelník 15">
            <a:extLst>
              <a:ext uri="{FF2B5EF4-FFF2-40B4-BE49-F238E27FC236}">
                <a16:creationId xmlns:a16="http://schemas.microsoft.com/office/drawing/2014/main" id="{0DE0BB27-CC97-44D4-BCD3-819242AC3DB2}"/>
              </a:ext>
            </a:extLst>
          </p:cNvPr>
          <p:cNvSpPr/>
          <p:nvPr/>
        </p:nvSpPr>
        <p:spPr>
          <a:xfrm>
            <a:off x="1229192" y="704539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: pětiúhelník 16">
            <a:extLst>
              <a:ext uri="{FF2B5EF4-FFF2-40B4-BE49-F238E27FC236}">
                <a16:creationId xmlns:a16="http://schemas.microsoft.com/office/drawing/2014/main" id="{AABC4206-DAFA-4EB1-912A-B181666F6CC3}"/>
              </a:ext>
            </a:extLst>
          </p:cNvPr>
          <p:cNvSpPr/>
          <p:nvPr/>
        </p:nvSpPr>
        <p:spPr>
          <a:xfrm>
            <a:off x="1210464" y="478061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: pětiúhelník 17">
            <a:extLst>
              <a:ext uri="{FF2B5EF4-FFF2-40B4-BE49-F238E27FC236}">
                <a16:creationId xmlns:a16="http://schemas.microsoft.com/office/drawing/2014/main" id="{CA9D80C0-5C94-4623-816D-939D9FB76168}"/>
              </a:ext>
            </a:extLst>
          </p:cNvPr>
          <p:cNvSpPr/>
          <p:nvPr/>
        </p:nvSpPr>
        <p:spPr>
          <a:xfrm>
            <a:off x="1229192" y="267012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8A5CB46-BC05-40C7-A40A-D1C82F631552}"/>
              </a:ext>
            </a:extLst>
          </p:cNvPr>
          <p:cNvSpPr/>
          <p:nvPr/>
        </p:nvSpPr>
        <p:spPr>
          <a:xfrm>
            <a:off x="4412099" y="5918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8F74BF-1F7C-47E4-B24A-761215CAE5CD}"/>
              </a:ext>
            </a:extLst>
          </p:cNvPr>
          <p:cNvSpPr/>
          <p:nvPr/>
        </p:nvSpPr>
        <p:spPr>
          <a:xfrm>
            <a:off x="2464634" y="57962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6B634C6-8044-4773-A1B7-57E42CDA34BB}"/>
              </a:ext>
            </a:extLst>
          </p:cNvPr>
          <p:cNvSpPr/>
          <p:nvPr/>
        </p:nvSpPr>
        <p:spPr>
          <a:xfrm>
            <a:off x="4443339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01D0B76-06BB-4459-A343-3EAAA697DDFE}"/>
              </a:ext>
            </a:extLst>
          </p:cNvPr>
          <p:cNvSpPr/>
          <p:nvPr/>
        </p:nvSpPr>
        <p:spPr>
          <a:xfrm>
            <a:off x="2464634" y="4659443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EC59971-2010-4DBB-897C-3CDED6A2D28B}"/>
              </a:ext>
            </a:extLst>
          </p:cNvPr>
          <p:cNvSpPr/>
          <p:nvPr/>
        </p:nvSpPr>
        <p:spPr>
          <a:xfrm>
            <a:off x="4443339" y="248961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A9B3E3C-2AF1-41FC-B1CE-1B1B5826A839}"/>
              </a:ext>
            </a:extLst>
          </p:cNvPr>
          <p:cNvSpPr/>
          <p:nvPr/>
        </p:nvSpPr>
        <p:spPr>
          <a:xfrm>
            <a:off x="2464634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67A875D0-D379-4368-ACFF-C400DEE4A202}"/>
              </a:ext>
            </a:extLst>
          </p:cNvPr>
          <p:cNvSpPr txBox="1"/>
          <p:nvPr/>
        </p:nvSpPr>
        <p:spPr>
          <a:xfrm>
            <a:off x="385584" y="575750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23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982CC3C-3176-4264-8647-3356A5F24438}"/>
              </a:ext>
            </a:extLst>
          </p:cNvPr>
          <p:cNvSpPr txBox="1"/>
          <p:nvPr/>
        </p:nvSpPr>
        <p:spPr>
          <a:xfrm>
            <a:off x="2576010" y="57574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2652208-CABA-4029-9411-A871E8F0171B}"/>
              </a:ext>
            </a:extLst>
          </p:cNvPr>
          <p:cNvSpPr txBox="1"/>
          <p:nvPr/>
        </p:nvSpPr>
        <p:spPr>
          <a:xfrm>
            <a:off x="4487025" y="576874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C2C54B9-D203-479D-BA0D-DBB5665DF385}"/>
              </a:ext>
            </a:extLst>
          </p:cNvPr>
          <p:cNvSpPr txBox="1"/>
          <p:nvPr/>
        </p:nvSpPr>
        <p:spPr>
          <a:xfrm>
            <a:off x="5741067" y="6642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19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B9CB622-4B1A-4E5A-AD52-2BB47FA6E51B}"/>
              </a:ext>
            </a:extLst>
          </p:cNvPr>
          <p:cNvSpPr txBox="1"/>
          <p:nvPr/>
        </p:nvSpPr>
        <p:spPr>
          <a:xfrm>
            <a:off x="5741066" y="263457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8BBAD0F-B6E2-4A0C-BD1D-36E264287CCF}"/>
              </a:ext>
            </a:extLst>
          </p:cNvPr>
          <p:cNvSpPr txBox="1"/>
          <p:nvPr/>
        </p:nvSpPr>
        <p:spPr>
          <a:xfrm>
            <a:off x="5756664" y="47331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8A9625D-7754-455F-8FD5-BC42F787D2FD}"/>
              </a:ext>
            </a:extLst>
          </p:cNvPr>
          <p:cNvSpPr/>
          <p:nvPr/>
        </p:nvSpPr>
        <p:spPr>
          <a:xfrm>
            <a:off x="305756" y="2514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FEA6485-C69D-4F40-8A36-BB434CE57C9F}"/>
              </a:ext>
            </a:extLst>
          </p:cNvPr>
          <p:cNvSpPr/>
          <p:nvPr/>
        </p:nvSpPr>
        <p:spPr>
          <a:xfrm>
            <a:off x="10962807" y="46219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919989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2.22222E-6 L -0.69818 0.022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09" y="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Šipka: pětiúhelník 20">
            <a:extLst>
              <a:ext uri="{FF2B5EF4-FFF2-40B4-BE49-F238E27FC236}">
                <a16:creationId xmlns:a16="http://schemas.microsoft.com/office/drawing/2014/main" id="{A5441FD9-3AB9-4D8E-BFBE-A756D69869DA}"/>
              </a:ext>
            </a:extLst>
          </p:cNvPr>
          <p:cNvSpPr/>
          <p:nvPr/>
        </p:nvSpPr>
        <p:spPr>
          <a:xfrm rot="5400000">
            <a:off x="2199732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: pětiúhelník 19">
            <a:extLst>
              <a:ext uri="{FF2B5EF4-FFF2-40B4-BE49-F238E27FC236}">
                <a16:creationId xmlns:a16="http://schemas.microsoft.com/office/drawing/2014/main" id="{EAB34EE8-108A-45C8-8B2D-D6407E359281}"/>
              </a:ext>
            </a:extLst>
          </p:cNvPr>
          <p:cNvSpPr/>
          <p:nvPr/>
        </p:nvSpPr>
        <p:spPr>
          <a:xfrm rot="5400000">
            <a:off x="284715" y="3821953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: pětiúhelník 18">
            <a:extLst>
              <a:ext uri="{FF2B5EF4-FFF2-40B4-BE49-F238E27FC236}">
                <a16:creationId xmlns:a16="http://schemas.microsoft.com/office/drawing/2014/main" id="{13DDE2BB-4291-42D0-8A7D-436094F7C94A}"/>
              </a:ext>
            </a:extLst>
          </p:cNvPr>
          <p:cNvSpPr/>
          <p:nvPr/>
        </p:nvSpPr>
        <p:spPr>
          <a:xfrm rot="5400000">
            <a:off x="-1905710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C5751EC1-AAC2-4FC4-81BC-D0DF130D31C4}"/>
              </a:ext>
            </a:extLst>
          </p:cNvPr>
          <p:cNvSpPr/>
          <p:nvPr/>
        </p:nvSpPr>
        <p:spPr>
          <a:xfrm>
            <a:off x="10962807" y="1600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3571A66-2AA8-472E-90F4-FE62F5EA89BB}"/>
              </a:ext>
            </a:extLst>
          </p:cNvPr>
          <p:cNvSpPr/>
          <p:nvPr/>
        </p:nvSpPr>
        <p:spPr>
          <a:xfrm>
            <a:off x="10962807" y="502108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2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CCB6B3E-049C-4F9B-8CDA-6244A2BC75AC}"/>
              </a:ext>
            </a:extLst>
          </p:cNvPr>
          <p:cNvSpPr/>
          <p:nvPr/>
        </p:nvSpPr>
        <p:spPr>
          <a:xfrm>
            <a:off x="314793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C864A06-9EF2-48AB-BD75-8FCA2B005097}"/>
              </a:ext>
            </a:extLst>
          </p:cNvPr>
          <p:cNvSpPr/>
          <p:nvPr/>
        </p:nvSpPr>
        <p:spPr>
          <a:xfrm>
            <a:off x="314793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2F267DC-8E28-42DE-AF11-D6B08E8A70E9}"/>
              </a:ext>
            </a:extLst>
          </p:cNvPr>
          <p:cNvSpPr/>
          <p:nvPr/>
        </p:nvSpPr>
        <p:spPr>
          <a:xfrm>
            <a:off x="316041" y="529653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6" name="Šipka: pětiúhelník 15">
            <a:extLst>
              <a:ext uri="{FF2B5EF4-FFF2-40B4-BE49-F238E27FC236}">
                <a16:creationId xmlns:a16="http://schemas.microsoft.com/office/drawing/2014/main" id="{0DE0BB27-CC97-44D4-BCD3-819242AC3DB2}"/>
              </a:ext>
            </a:extLst>
          </p:cNvPr>
          <p:cNvSpPr/>
          <p:nvPr/>
        </p:nvSpPr>
        <p:spPr>
          <a:xfrm>
            <a:off x="1229192" y="704539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: pětiúhelník 16">
            <a:extLst>
              <a:ext uri="{FF2B5EF4-FFF2-40B4-BE49-F238E27FC236}">
                <a16:creationId xmlns:a16="http://schemas.microsoft.com/office/drawing/2014/main" id="{AABC4206-DAFA-4EB1-912A-B181666F6CC3}"/>
              </a:ext>
            </a:extLst>
          </p:cNvPr>
          <p:cNvSpPr/>
          <p:nvPr/>
        </p:nvSpPr>
        <p:spPr>
          <a:xfrm>
            <a:off x="1210464" y="478061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: pětiúhelník 17">
            <a:extLst>
              <a:ext uri="{FF2B5EF4-FFF2-40B4-BE49-F238E27FC236}">
                <a16:creationId xmlns:a16="http://schemas.microsoft.com/office/drawing/2014/main" id="{CA9D80C0-5C94-4623-816D-939D9FB76168}"/>
              </a:ext>
            </a:extLst>
          </p:cNvPr>
          <p:cNvSpPr/>
          <p:nvPr/>
        </p:nvSpPr>
        <p:spPr>
          <a:xfrm>
            <a:off x="1229192" y="267012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8A5CB46-BC05-40C7-A40A-D1C82F631552}"/>
              </a:ext>
            </a:extLst>
          </p:cNvPr>
          <p:cNvSpPr/>
          <p:nvPr/>
        </p:nvSpPr>
        <p:spPr>
          <a:xfrm>
            <a:off x="4412099" y="5918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8F74BF-1F7C-47E4-B24A-761215CAE5CD}"/>
              </a:ext>
            </a:extLst>
          </p:cNvPr>
          <p:cNvSpPr/>
          <p:nvPr/>
        </p:nvSpPr>
        <p:spPr>
          <a:xfrm>
            <a:off x="2464634" y="57962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6B634C6-8044-4773-A1B7-57E42CDA34BB}"/>
              </a:ext>
            </a:extLst>
          </p:cNvPr>
          <p:cNvSpPr/>
          <p:nvPr/>
        </p:nvSpPr>
        <p:spPr>
          <a:xfrm>
            <a:off x="4443339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01D0B76-06BB-4459-A343-3EAAA697DDFE}"/>
              </a:ext>
            </a:extLst>
          </p:cNvPr>
          <p:cNvSpPr/>
          <p:nvPr/>
        </p:nvSpPr>
        <p:spPr>
          <a:xfrm>
            <a:off x="2464634" y="4665404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EC59971-2010-4DBB-897C-3CDED6A2D28B}"/>
              </a:ext>
            </a:extLst>
          </p:cNvPr>
          <p:cNvSpPr/>
          <p:nvPr/>
        </p:nvSpPr>
        <p:spPr>
          <a:xfrm>
            <a:off x="4443339" y="248961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A9B3E3C-2AF1-41FC-B1CE-1B1B5826A839}"/>
              </a:ext>
            </a:extLst>
          </p:cNvPr>
          <p:cNvSpPr/>
          <p:nvPr/>
        </p:nvSpPr>
        <p:spPr>
          <a:xfrm>
            <a:off x="2464634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67A875D0-D379-4368-ACFF-C400DEE4A202}"/>
              </a:ext>
            </a:extLst>
          </p:cNvPr>
          <p:cNvSpPr txBox="1"/>
          <p:nvPr/>
        </p:nvSpPr>
        <p:spPr>
          <a:xfrm>
            <a:off x="385584" y="575750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23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982CC3C-3176-4264-8647-3356A5F24438}"/>
              </a:ext>
            </a:extLst>
          </p:cNvPr>
          <p:cNvSpPr txBox="1"/>
          <p:nvPr/>
        </p:nvSpPr>
        <p:spPr>
          <a:xfrm>
            <a:off x="2576010" y="57574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2652208-CABA-4029-9411-A871E8F0171B}"/>
              </a:ext>
            </a:extLst>
          </p:cNvPr>
          <p:cNvSpPr txBox="1"/>
          <p:nvPr/>
        </p:nvSpPr>
        <p:spPr>
          <a:xfrm>
            <a:off x="4487025" y="576874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C2C54B9-D203-479D-BA0D-DBB5665DF385}"/>
              </a:ext>
            </a:extLst>
          </p:cNvPr>
          <p:cNvSpPr txBox="1"/>
          <p:nvPr/>
        </p:nvSpPr>
        <p:spPr>
          <a:xfrm>
            <a:off x="5741067" y="6642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19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B9CB622-4B1A-4E5A-AD52-2BB47FA6E51B}"/>
              </a:ext>
            </a:extLst>
          </p:cNvPr>
          <p:cNvSpPr txBox="1"/>
          <p:nvPr/>
        </p:nvSpPr>
        <p:spPr>
          <a:xfrm>
            <a:off x="5741066" y="263457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8BBAD0F-B6E2-4A0C-BD1D-36E264287CCF}"/>
              </a:ext>
            </a:extLst>
          </p:cNvPr>
          <p:cNvSpPr txBox="1"/>
          <p:nvPr/>
        </p:nvSpPr>
        <p:spPr>
          <a:xfrm>
            <a:off x="5756664" y="47331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8A9625D-7754-455F-8FD5-BC42F787D2FD}"/>
              </a:ext>
            </a:extLst>
          </p:cNvPr>
          <p:cNvSpPr/>
          <p:nvPr/>
        </p:nvSpPr>
        <p:spPr>
          <a:xfrm>
            <a:off x="305756" y="2514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FEA6485-C69D-4F40-8A36-BB434CE57C9F}"/>
              </a:ext>
            </a:extLst>
          </p:cNvPr>
          <p:cNvSpPr/>
          <p:nvPr/>
        </p:nvSpPr>
        <p:spPr>
          <a:xfrm>
            <a:off x="2436094" y="5796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09FAB29-4FF9-4113-BA5E-7F21903701D7}"/>
              </a:ext>
            </a:extLst>
          </p:cNvPr>
          <p:cNvSpPr/>
          <p:nvPr/>
        </p:nvSpPr>
        <p:spPr>
          <a:xfrm>
            <a:off x="10962807" y="27481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7969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1.11111E-6 L -0.69701 0.2763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857" y="1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Šipka: pětiúhelník 20">
            <a:extLst>
              <a:ext uri="{FF2B5EF4-FFF2-40B4-BE49-F238E27FC236}">
                <a16:creationId xmlns:a16="http://schemas.microsoft.com/office/drawing/2014/main" id="{A5441FD9-3AB9-4D8E-BFBE-A756D69869DA}"/>
              </a:ext>
            </a:extLst>
          </p:cNvPr>
          <p:cNvSpPr/>
          <p:nvPr/>
        </p:nvSpPr>
        <p:spPr>
          <a:xfrm rot="5400000">
            <a:off x="2199732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: pětiúhelník 19">
            <a:extLst>
              <a:ext uri="{FF2B5EF4-FFF2-40B4-BE49-F238E27FC236}">
                <a16:creationId xmlns:a16="http://schemas.microsoft.com/office/drawing/2014/main" id="{EAB34EE8-108A-45C8-8B2D-D6407E359281}"/>
              </a:ext>
            </a:extLst>
          </p:cNvPr>
          <p:cNvSpPr/>
          <p:nvPr/>
        </p:nvSpPr>
        <p:spPr>
          <a:xfrm rot="5400000">
            <a:off x="284715" y="3821953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: pětiúhelník 18">
            <a:extLst>
              <a:ext uri="{FF2B5EF4-FFF2-40B4-BE49-F238E27FC236}">
                <a16:creationId xmlns:a16="http://schemas.microsoft.com/office/drawing/2014/main" id="{13DDE2BB-4291-42D0-8A7D-436094F7C94A}"/>
              </a:ext>
            </a:extLst>
          </p:cNvPr>
          <p:cNvSpPr/>
          <p:nvPr/>
        </p:nvSpPr>
        <p:spPr>
          <a:xfrm rot="5400000">
            <a:off x="-1905710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C5751EC1-AAC2-4FC4-81BC-D0DF130D31C4}"/>
              </a:ext>
            </a:extLst>
          </p:cNvPr>
          <p:cNvSpPr/>
          <p:nvPr/>
        </p:nvSpPr>
        <p:spPr>
          <a:xfrm>
            <a:off x="10962807" y="1600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CCB6B3E-049C-4F9B-8CDA-6244A2BC75AC}"/>
              </a:ext>
            </a:extLst>
          </p:cNvPr>
          <p:cNvSpPr/>
          <p:nvPr/>
        </p:nvSpPr>
        <p:spPr>
          <a:xfrm>
            <a:off x="314793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C864A06-9EF2-48AB-BD75-8FCA2B005097}"/>
              </a:ext>
            </a:extLst>
          </p:cNvPr>
          <p:cNvSpPr/>
          <p:nvPr/>
        </p:nvSpPr>
        <p:spPr>
          <a:xfrm>
            <a:off x="314793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2F267DC-8E28-42DE-AF11-D6B08E8A70E9}"/>
              </a:ext>
            </a:extLst>
          </p:cNvPr>
          <p:cNvSpPr/>
          <p:nvPr/>
        </p:nvSpPr>
        <p:spPr>
          <a:xfrm>
            <a:off x="316041" y="529653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6" name="Šipka: pětiúhelník 15">
            <a:extLst>
              <a:ext uri="{FF2B5EF4-FFF2-40B4-BE49-F238E27FC236}">
                <a16:creationId xmlns:a16="http://schemas.microsoft.com/office/drawing/2014/main" id="{0DE0BB27-CC97-44D4-BCD3-819242AC3DB2}"/>
              </a:ext>
            </a:extLst>
          </p:cNvPr>
          <p:cNvSpPr/>
          <p:nvPr/>
        </p:nvSpPr>
        <p:spPr>
          <a:xfrm>
            <a:off x="1229192" y="704539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: pětiúhelník 16">
            <a:extLst>
              <a:ext uri="{FF2B5EF4-FFF2-40B4-BE49-F238E27FC236}">
                <a16:creationId xmlns:a16="http://schemas.microsoft.com/office/drawing/2014/main" id="{AABC4206-DAFA-4EB1-912A-B181666F6CC3}"/>
              </a:ext>
            </a:extLst>
          </p:cNvPr>
          <p:cNvSpPr/>
          <p:nvPr/>
        </p:nvSpPr>
        <p:spPr>
          <a:xfrm>
            <a:off x="1210464" y="478061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: pětiúhelník 17">
            <a:extLst>
              <a:ext uri="{FF2B5EF4-FFF2-40B4-BE49-F238E27FC236}">
                <a16:creationId xmlns:a16="http://schemas.microsoft.com/office/drawing/2014/main" id="{CA9D80C0-5C94-4623-816D-939D9FB76168}"/>
              </a:ext>
            </a:extLst>
          </p:cNvPr>
          <p:cNvSpPr/>
          <p:nvPr/>
        </p:nvSpPr>
        <p:spPr>
          <a:xfrm>
            <a:off x="1229192" y="267012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8A5CB46-BC05-40C7-A40A-D1C82F631552}"/>
              </a:ext>
            </a:extLst>
          </p:cNvPr>
          <p:cNvSpPr/>
          <p:nvPr/>
        </p:nvSpPr>
        <p:spPr>
          <a:xfrm>
            <a:off x="4412099" y="5918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8F74BF-1F7C-47E4-B24A-761215CAE5CD}"/>
              </a:ext>
            </a:extLst>
          </p:cNvPr>
          <p:cNvSpPr/>
          <p:nvPr/>
        </p:nvSpPr>
        <p:spPr>
          <a:xfrm>
            <a:off x="2464634" y="57962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6B634C6-8044-4773-A1B7-57E42CDA34BB}"/>
              </a:ext>
            </a:extLst>
          </p:cNvPr>
          <p:cNvSpPr/>
          <p:nvPr/>
        </p:nvSpPr>
        <p:spPr>
          <a:xfrm>
            <a:off x="4443339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01D0B76-06BB-4459-A343-3EAAA697DDFE}"/>
              </a:ext>
            </a:extLst>
          </p:cNvPr>
          <p:cNvSpPr/>
          <p:nvPr/>
        </p:nvSpPr>
        <p:spPr>
          <a:xfrm>
            <a:off x="2464634" y="4665404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EC59971-2010-4DBB-897C-3CDED6A2D28B}"/>
              </a:ext>
            </a:extLst>
          </p:cNvPr>
          <p:cNvSpPr/>
          <p:nvPr/>
        </p:nvSpPr>
        <p:spPr>
          <a:xfrm>
            <a:off x="4443339" y="248961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A9B3E3C-2AF1-41FC-B1CE-1B1B5826A839}"/>
              </a:ext>
            </a:extLst>
          </p:cNvPr>
          <p:cNvSpPr/>
          <p:nvPr/>
        </p:nvSpPr>
        <p:spPr>
          <a:xfrm>
            <a:off x="2464634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67A875D0-D379-4368-ACFF-C400DEE4A202}"/>
              </a:ext>
            </a:extLst>
          </p:cNvPr>
          <p:cNvSpPr txBox="1"/>
          <p:nvPr/>
        </p:nvSpPr>
        <p:spPr>
          <a:xfrm>
            <a:off x="385584" y="575750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23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982CC3C-3176-4264-8647-3356A5F24438}"/>
              </a:ext>
            </a:extLst>
          </p:cNvPr>
          <p:cNvSpPr txBox="1"/>
          <p:nvPr/>
        </p:nvSpPr>
        <p:spPr>
          <a:xfrm>
            <a:off x="2576010" y="57574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2652208-CABA-4029-9411-A871E8F0171B}"/>
              </a:ext>
            </a:extLst>
          </p:cNvPr>
          <p:cNvSpPr txBox="1"/>
          <p:nvPr/>
        </p:nvSpPr>
        <p:spPr>
          <a:xfrm>
            <a:off x="4487025" y="576874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C2C54B9-D203-479D-BA0D-DBB5665DF385}"/>
              </a:ext>
            </a:extLst>
          </p:cNvPr>
          <p:cNvSpPr txBox="1"/>
          <p:nvPr/>
        </p:nvSpPr>
        <p:spPr>
          <a:xfrm>
            <a:off x="5741067" y="6642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19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B9CB622-4B1A-4E5A-AD52-2BB47FA6E51B}"/>
              </a:ext>
            </a:extLst>
          </p:cNvPr>
          <p:cNvSpPr txBox="1"/>
          <p:nvPr/>
        </p:nvSpPr>
        <p:spPr>
          <a:xfrm>
            <a:off x="5741066" y="263457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8BBAD0F-B6E2-4A0C-BD1D-36E264287CCF}"/>
              </a:ext>
            </a:extLst>
          </p:cNvPr>
          <p:cNvSpPr txBox="1"/>
          <p:nvPr/>
        </p:nvSpPr>
        <p:spPr>
          <a:xfrm>
            <a:off x="5756664" y="47331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8A9625D-7754-455F-8FD5-BC42F787D2FD}"/>
              </a:ext>
            </a:extLst>
          </p:cNvPr>
          <p:cNvSpPr/>
          <p:nvPr/>
        </p:nvSpPr>
        <p:spPr>
          <a:xfrm>
            <a:off x="305756" y="2514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FEA6485-C69D-4F40-8A36-BB434CE57C9F}"/>
              </a:ext>
            </a:extLst>
          </p:cNvPr>
          <p:cNvSpPr/>
          <p:nvPr/>
        </p:nvSpPr>
        <p:spPr>
          <a:xfrm>
            <a:off x="2436094" y="5796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09FAB29-4FF9-4113-BA5E-7F21903701D7}"/>
              </a:ext>
            </a:extLst>
          </p:cNvPr>
          <p:cNvSpPr/>
          <p:nvPr/>
        </p:nvSpPr>
        <p:spPr>
          <a:xfrm>
            <a:off x="2464634" y="46654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3571A66-2AA8-472E-90F4-FE62F5EA89BB}"/>
              </a:ext>
            </a:extLst>
          </p:cNvPr>
          <p:cNvSpPr/>
          <p:nvPr/>
        </p:nvSpPr>
        <p:spPr>
          <a:xfrm>
            <a:off x="10962807" y="502108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9643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2.59259E-6 L -0.53386 -0.376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93" y="-1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Šipka: pětiúhelník 20">
            <a:extLst>
              <a:ext uri="{FF2B5EF4-FFF2-40B4-BE49-F238E27FC236}">
                <a16:creationId xmlns:a16="http://schemas.microsoft.com/office/drawing/2014/main" id="{A5441FD9-3AB9-4D8E-BFBE-A756D69869DA}"/>
              </a:ext>
            </a:extLst>
          </p:cNvPr>
          <p:cNvSpPr/>
          <p:nvPr/>
        </p:nvSpPr>
        <p:spPr>
          <a:xfrm rot="5400000">
            <a:off x="2199732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: pětiúhelník 19">
            <a:extLst>
              <a:ext uri="{FF2B5EF4-FFF2-40B4-BE49-F238E27FC236}">
                <a16:creationId xmlns:a16="http://schemas.microsoft.com/office/drawing/2014/main" id="{EAB34EE8-108A-45C8-8B2D-D6407E359281}"/>
              </a:ext>
            </a:extLst>
          </p:cNvPr>
          <p:cNvSpPr/>
          <p:nvPr/>
        </p:nvSpPr>
        <p:spPr>
          <a:xfrm rot="5400000">
            <a:off x="284715" y="3821953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: pětiúhelník 18">
            <a:extLst>
              <a:ext uri="{FF2B5EF4-FFF2-40B4-BE49-F238E27FC236}">
                <a16:creationId xmlns:a16="http://schemas.microsoft.com/office/drawing/2014/main" id="{13DDE2BB-4291-42D0-8A7D-436094F7C94A}"/>
              </a:ext>
            </a:extLst>
          </p:cNvPr>
          <p:cNvSpPr/>
          <p:nvPr/>
        </p:nvSpPr>
        <p:spPr>
          <a:xfrm rot="5400000">
            <a:off x="-1905710" y="3733085"/>
            <a:ext cx="5337925" cy="657077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CCB6B3E-049C-4F9B-8CDA-6244A2BC75AC}"/>
              </a:ext>
            </a:extLst>
          </p:cNvPr>
          <p:cNvSpPr/>
          <p:nvPr/>
        </p:nvSpPr>
        <p:spPr>
          <a:xfrm>
            <a:off x="314793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6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C864A06-9EF2-48AB-BD75-8FCA2B005097}"/>
              </a:ext>
            </a:extLst>
          </p:cNvPr>
          <p:cNvSpPr/>
          <p:nvPr/>
        </p:nvSpPr>
        <p:spPr>
          <a:xfrm>
            <a:off x="314793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2F267DC-8E28-42DE-AF11-D6B08E8A70E9}"/>
              </a:ext>
            </a:extLst>
          </p:cNvPr>
          <p:cNvSpPr/>
          <p:nvPr/>
        </p:nvSpPr>
        <p:spPr>
          <a:xfrm>
            <a:off x="316041" y="529653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6" name="Šipka: pětiúhelník 15">
            <a:extLst>
              <a:ext uri="{FF2B5EF4-FFF2-40B4-BE49-F238E27FC236}">
                <a16:creationId xmlns:a16="http://schemas.microsoft.com/office/drawing/2014/main" id="{0DE0BB27-CC97-44D4-BCD3-819242AC3DB2}"/>
              </a:ext>
            </a:extLst>
          </p:cNvPr>
          <p:cNvSpPr/>
          <p:nvPr/>
        </p:nvSpPr>
        <p:spPr>
          <a:xfrm>
            <a:off x="1229192" y="704539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: pětiúhelník 16">
            <a:extLst>
              <a:ext uri="{FF2B5EF4-FFF2-40B4-BE49-F238E27FC236}">
                <a16:creationId xmlns:a16="http://schemas.microsoft.com/office/drawing/2014/main" id="{AABC4206-DAFA-4EB1-912A-B181666F6CC3}"/>
              </a:ext>
            </a:extLst>
          </p:cNvPr>
          <p:cNvSpPr/>
          <p:nvPr/>
        </p:nvSpPr>
        <p:spPr>
          <a:xfrm>
            <a:off x="1210464" y="478061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: pětiúhelník 17">
            <a:extLst>
              <a:ext uri="{FF2B5EF4-FFF2-40B4-BE49-F238E27FC236}">
                <a16:creationId xmlns:a16="http://schemas.microsoft.com/office/drawing/2014/main" id="{CA9D80C0-5C94-4623-816D-939D9FB76168}"/>
              </a:ext>
            </a:extLst>
          </p:cNvPr>
          <p:cNvSpPr/>
          <p:nvPr/>
        </p:nvSpPr>
        <p:spPr>
          <a:xfrm>
            <a:off x="1229192" y="2670124"/>
            <a:ext cx="5741233" cy="67205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8A5CB46-BC05-40C7-A40A-D1C82F631552}"/>
              </a:ext>
            </a:extLst>
          </p:cNvPr>
          <p:cNvSpPr/>
          <p:nvPr/>
        </p:nvSpPr>
        <p:spPr>
          <a:xfrm>
            <a:off x="4412099" y="5918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8F74BF-1F7C-47E4-B24A-761215CAE5CD}"/>
              </a:ext>
            </a:extLst>
          </p:cNvPr>
          <p:cNvSpPr/>
          <p:nvPr/>
        </p:nvSpPr>
        <p:spPr>
          <a:xfrm>
            <a:off x="2464634" y="57962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6B634C6-8044-4773-A1B7-57E42CDA34BB}"/>
              </a:ext>
            </a:extLst>
          </p:cNvPr>
          <p:cNvSpPr/>
          <p:nvPr/>
        </p:nvSpPr>
        <p:spPr>
          <a:xfrm>
            <a:off x="4443339" y="463945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01D0B76-06BB-4459-A343-3EAAA697DDFE}"/>
              </a:ext>
            </a:extLst>
          </p:cNvPr>
          <p:cNvSpPr/>
          <p:nvPr/>
        </p:nvSpPr>
        <p:spPr>
          <a:xfrm>
            <a:off x="2464634" y="4665404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EC59971-2010-4DBB-897C-3CDED6A2D28B}"/>
              </a:ext>
            </a:extLst>
          </p:cNvPr>
          <p:cNvSpPr/>
          <p:nvPr/>
        </p:nvSpPr>
        <p:spPr>
          <a:xfrm>
            <a:off x="4443339" y="2489616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A9B3E3C-2AF1-41FC-B1CE-1B1B5826A839}"/>
              </a:ext>
            </a:extLst>
          </p:cNvPr>
          <p:cNvSpPr/>
          <p:nvPr/>
        </p:nvSpPr>
        <p:spPr>
          <a:xfrm>
            <a:off x="2464634" y="2514600"/>
            <a:ext cx="914400" cy="914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?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67A875D0-D379-4368-ACFF-C400DEE4A202}"/>
              </a:ext>
            </a:extLst>
          </p:cNvPr>
          <p:cNvSpPr txBox="1"/>
          <p:nvPr/>
        </p:nvSpPr>
        <p:spPr>
          <a:xfrm>
            <a:off x="385584" y="575750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23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982CC3C-3176-4264-8647-3356A5F24438}"/>
              </a:ext>
            </a:extLst>
          </p:cNvPr>
          <p:cNvSpPr txBox="1"/>
          <p:nvPr/>
        </p:nvSpPr>
        <p:spPr>
          <a:xfrm>
            <a:off x="2576010" y="57574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2652208-CABA-4029-9411-A871E8F0171B}"/>
              </a:ext>
            </a:extLst>
          </p:cNvPr>
          <p:cNvSpPr txBox="1"/>
          <p:nvPr/>
        </p:nvSpPr>
        <p:spPr>
          <a:xfrm>
            <a:off x="4487025" y="576874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C2C54B9-D203-479D-BA0D-DBB5665DF385}"/>
              </a:ext>
            </a:extLst>
          </p:cNvPr>
          <p:cNvSpPr txBox="1"/>
          <p:nvPr/>
        </p:nvSpPr>
        <p:spPr>
          <a:xfrm>
            <a:off x="5741067" y="6642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19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B9CB622-4B1A-4E5A-AD52-2BB47FA6E51B}"/>
              </a:ext>
            </a:extLst>
          </p:cNvPr>
          <p:cNvSpPr txBox="1"/>
          <p:nvPr/>
        </p:nvSpPr>
        <p:spPr>
          <a:xfrm>
            <a:off x="5741066" y="263457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8BBAD0F-B6E2-4A0C-BD1D-36E264287CCF}"/>
              </a:ext>
            </a:extLst>
          </p:cNvPr>
          <p:cNvSpPr txBox="1"/>
          <p:nvPr/>
        </p:nvSpPr>
        <p:spPr>
          <a:xfrm>
            <a:off x="5756664" y="47331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8A9625D-7754-455F-8FD5-BC42F787D2FD}"/>
              </a:ext>
            </a:extLst>
          </p:cNvPr>
          <p:cNvSpPr/>
          <p:nvPr/>
        </p:nvSpPr>
        <p:spPr>
          <a:xfrm>
            <a:off x="305756" y="2514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FEA6485-C69D-4F40-8A36-BB434CE57C9F}"/>
              </a:ext>
            </a:extLst>
          </p:cNvPr>
          <p:cNvSpPr/>
          <p:nvPr/>
        </p:nvSpPr>
        <p:spPr>
          <a:xfrm>
            <a:off x="2436094" y="5796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7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09FAB29-4FF9-4113-BA5E-7F21903701D7}"/>
              </a:ext>
            </a:extLst>
          </p:cNvPr>
          <p:cNvSpPr/>
          <p:nvPr/>
        </p:nvSpPr>
        <p:spPr>
          <a:xfrm>
            <a:off x="2464634" y="46654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3571A66-2AA8-472E-90F4-FE62F5EA89BB}"/>
              </a:ext>
            </a:extLst>
          </p:cNvPr>
          <p:cNvSpPr/>
          <p:nvPr/>
        </p:nvSpPr>
        <p:spPr>
          <a:xfrm>
            <a:off x="4443338" y="24874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2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C5751EC1-AAC2-4FC4-81BC-D0DF130D31C4}"/>
              </a:ext>
            </a:extLst>
          </p:cNvPr>
          <p:cNvSpPr/>
          <p:nvPr/>
        </p:nvSpPr>
        <p:spPr>
          <a:xfrm>
            <a:off x="10962807" y="1600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44769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5.55112E-17 L -0.69818 0.133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09" y="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164B5C0-A9D1-4BC5-AB84-B9D5D0B14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3" y="1343726"/>
            <a:ext cx="10148514" cy="559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 descr="Obsah obrázku světlo&#10;&#10;Popis byl vytvořen automaticky">
            <a:extLst>
              <a:ext uri="{FF2B5EF4-FFF2-40B4-BE49-F238E27FC236}">
                <a16:creationId xmlns:a16="http://schemas.microsoft.com/office/drawing/2014/main" id="{ED09B7F1-03DA-4940-A5AD-4F536ED6F7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8260">
            <a:off x="316878" y="5359297"/>
            <a:ext cx="1057666" cy="1121426"/>
          </a:xfrm>
          <a:prstGeom prst="rect">
            <a:avLst/>
          </a:prstGeom>
        </p:spPr>
      </p:pic>
      <p:pic>
        <p:nvPicPr>
          <p:cNvPr id="9" name="Obrázek 8" descr="Obsah obrázku světlo&#10;&#10;Popis byl vytvořen automaticky">
            <a:extLst>
              <a:ext uri="{FF2B5EF4-FFF2-40B4-BE49-F238E27FC236}">
                <a16:creationId xmlns:a16="http://schemas.microsoft.com/office/drawing/2014/main" id="{C97279B7-D116-4524-90B2-F54A2108D4A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206" y="4785900"/>
            <a:ext cx="624645" cy="728373"/>
          </a:xfrm>
          <a:prstGeom prst="rect">
            <a:avLst/>
          </a:prstGeom>
        </p:spPr>
      </p:pic>
      <p:pic>
        <p:nvPicPr>
          <p:cNvPr id="3" name="Obrázek 2" descr="Obsah obrázku světlo&#10;&#10;Popis byl vytvořen automaticky">
            <a:extLst>
              <a:ext uri="{FF2B5EF4-FFF2-40B4-BE49-F238E27FC236}">
                <a16:creationId xmlns:a16="http://schemas.microsoft.com/office/drawing/2014/main" id="{EE624D69-3B91-4127-8FA2-197C7EDE99A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6813">
            <a:off x="630035" y="4331582"/>
            <a:ext cx="431351" cy="502981"/>
          </a:xfrm>
          <a:prstGeom prst="rect">
            <a:avLst/>
          </a:prstGeom>
        </p:spPr>
      </p:pic>
      <p:pic>
        <p:nvPicPr>
          <p:cNvPr id="7" name="Obrázek 6" descr="Obsah obrázku světlo&#10;&#10;Popis byl vytvořen automaticky">
            <a:extLst>
              <a:ext uri="{FF2B5EF4-FFF2-40B4-BE49-F238E27FC236}">
                <a16:creationId xmlns:a16="http://schemas.microsoft.com/office/drawing/2014/main" id="{E570D20A-46D9-45FD-B15C-A3FEA38C616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70398">
            <a:off x="8422928" y="5497325"/>
            <a:ext cx="724980" cy="845369"/>
          </a:xfrm>
          <a:prstGeom prst="rect">
            <a:avLst/>
          </a:prstGeom>
        </p:spPr>
      </p:pic>
      <p:pic>
        <p:nvPicPr>
          <p:cNvPr id="10" name="Obrázek 9" descr="Obsah obrázku světlo&#10;&#10;Popis byl vytvořen automaticky">
            <a:extLst>
              <a:ext uri="{FF2B5EF4-FFF2-40B4-BE49-F238E27FC236}">
                <a16:creationId xmlns:a16="http://schemas.microsoft.com/office/drawing/2014/main" id="{021343F3-45E0-42C5-B795-88792C9857A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1590">
            <a:off x="5569823" y="4865780"/>
            <a:ext cx="544398" cy="634800"/>
          </a:xfrm>
          <a:prstGeom prst="rect">
            <a:avLst/>
          </a:prstGeom>
        </p:spPr>
      </p:pic>
      <p:pic>
        <p:nvPicPr>
          <p:cNvPr id="20" name="Obrázek 19" descr="Obsah obrázku světlo&#10;&#10;Popis byl vytvořen automaticky">
            <a:extLst>
              <a:ext uri="{FF2B5EF4-FFF2-40B4-BE49-F238E27FC236}">
                <a16:creationId xmlns:a16="http://schemas.microsoft.com/office/drawing/2014/main" id="{6E2FC695-9444-4B48-A676-5A8BD5D6FE6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8094" y="4484815"/>
            <a:ext cx="446770" cy="520960"/>
          </a:xfrm>
          <a:prstGeom prst="rect">
            <a:avLst/>
          </a:prstGeom>
        </p:spPr>
      </p:pic>
      <p:pic>
        <p:nvPicPr>
          <p:cNvPr id="19" name="Obrázek 18" descr="Obsah obrázku světlo&#10;&#10;Popis byl vytvořen automaticky">
            <a:extLst>
              <a:ext uri="{FF2B5EF4-FFF2-40B4-BE49-F238E27FC236}">
                <a16:creationId xmlns:a16="http://schemas.microsoft.com/office/drawing/2014/main" id="{F34F5A51-641C-44A8-9AD4-95503A2F5F6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866" y="5845357"/>
            <a:ext cx="724980" cy="845369"/>
          </a:xfrm>
          <a:prstGeom prst="rect">
            <a:avLst/>
          </a:prstGeom>
        </p:spPr>
      </p:pic>
      <p:pic>
        <p:nvPicPr>
          <p:cNvPr id="8" name="Obrázek 7" descr="Obsah obrázku světlo&#10;&#10;Popis byl vytvořen automaticky">
            <a:extLst>
              <a:ext uri="{FF2B5EF4-FFF2-40B4-BE49-F238E27FC236}">
                <a16:creationId xmlns:a16="http://schemas.microsoft.com/office/drawing/2014/main" id="{3337CE01-6CDA-42A2-9CA2-1D433AAA3720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4950">
            <a:off x="9624277" y="4154570"/>
            <a:ext cx="383547" cy="447238"/>
          </a:xfrm>
          <a:prstGeom prst="rect">
            <a:avLst/>
          </a:prstGeom>
        </p:spPr>
      </p:pic>
      <p:pic>
        <p:nvPicPr>
          <p:cNvPr id="21" name="Obrázek 20" descr="Obsah obrázku světlo&#10;&#10;Popis byl vytvořen automaticky">
            <a:extLst>
              <a:ext uri="{FF2B5EF4-FFF2-40B4-BE49-F238E27FC236}">
                <a16:creationId xmlns:a16="http://schemas.microsoft.com/office/drawing/2014/main" id="{F4FC3636-085D-42B3-A7DC-E34A8823467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607" y="6207771"/>
            <a:ext cx="351664" cy="410061"/>
          </a:xfrm>
          <a:prstGeom prst="rect">
            <a:avLst/>
          </a:prstGeom>
        </p:spPr>
      </p:pic>
      <p:pic>
        <p:nvPicPr>
          <p:cNvPr id="22" name="Obrázek 21" descr="Obsah obrázku světlo&#10;&#10;Popis byl vytvořen automaticky">
            <a:extLst>
              <a:ext uri="{FF2B5EF4-FFF2-40B4-BE49-F238E27FC236}">
                <a16:creationId xmlns:a16="http://schemas.microsoft.com/office/drawing/2014/main" id="{A383D1D3-BD1B-4BE6-B61E-AE22CF130CA4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579" y="5914952"/>
            <a:ext cx="302806" cy="353089"/>
          </a:xfrm>
          <a:prstGeom prst="rect">
            <a:avLst/>
          </a:prstGeom>
        </p:spPr>
      </p:pic>
      <p:sp>
        <p:nvSpPr>
          <p:cNvPr id="18" name="TextovéPole 17">
            <a:extLst>
              <a:ext uri="{FF2B5EF4-FFF2-40B4-BE49-F238E27FC236}">
                <a16:creationId xmlns:a16="http://schemas.microsoft.com/office/drawing/2014/main" id="{EF6FC2A6-A747-4B2C-A828-E51A33540C60}"/>
              </a:ext>
            </a:extLst>
          </p:cNvPr>
          <p:cNvSpPr txBox="1"/>
          <p:nvPr/>
        </p:nvSpPr>
        <p:spPr>
          <a:xfrm>
            <a:off x="281835" y="434715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21 +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FF3F87E9-F8E1-474D-A7F4-E15889F4AFC9}"/>
              </a:ext>
            </a:extLst>
          </p:cNvPr>
          <p:cNvSpPr txBox="1"/>
          <p:nvPr/>
        </p:nvSpPr>
        <p:spPr>
          <a:xfrm>
            <a:off x="964749" y="434715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13 +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B8751817-C8D2-45D1-B887-E417AE2371DA}"/>
              </a:ext>
            </a:extLst>
          </p:cNvPr>
          <p:cNvSpPr txBox="1"/>
          <p:nvPr/>
        </p:nvSpPr>
        <p:spPr>
          <a:xfrm>
            <a:off x="1578375" y="434715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28 +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34EDB6F-22E5-474D-BCAB-FDFA90CCC0C6}"/>
              </a:ext>
            </a:extLst>
          </p:cNvPr>
          <p:cNvSpPr txBox="1"/>
          <p:nvPr/>
        </p:nvSpPr>
        <p:spPr>
          <a:xfrm>
            <a:off x="2197278" y="427556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32 +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68FEEC4A-5C57-4B6F-968C-4F096651AD88}"/>
              </a:ext>
            </a:extLst>
          </p:cNvPr>
          <p:cNvSpPr txBox="1"/>
          <p:nvPr/>
        </p:nvSpPr>
        <p:spPr>
          <a:xfrm>
            <a:off x="2810904" y="420397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+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F8679513-ADE8-49AE-A48E-83BB9B05348F}"/>
              </a:ext>
            </a:extLst>
          </p:cNvPr>
          <p:cNvSpPr txBox="1"/>
          <p:nvPr/>
        </p:nvSpPr>
        <p:spPr>
          <a:xfrm>
            <a:off x="3269039" y="434715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15 +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DF4C0737-9236-4B22-A9CC-27E008CA604E}"/>
              </a:ext>
            </a:extLst>
          </p:cNvPr>
          <p:cNvSpPr txBox="1"/>
          <p:nvPr/>
        </p:nvSpPr>
        <p:spPr>
          <a:xfrm>
            <a:off x="3887942" y="434715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 +</a:t>
            </a:r>
          </a:p>
        </p:txBody>
      </p:sp>
      <p:sp>
        <p:nvSpPr>
          <p:cNvPr id="1024" name="TextovéPole 1023">
            <a:extLst>
              <a:ext uri="{FF2B5EF4-FFF2-40B4-BE49-F238E27FC236}">
                <a16:creationId xmlns:a16="http://schemas.microsoft.com/office/drawing/2014/main" id="{6B1AB5F8-9FF0-40BF-A36F-B7D1B8CFD77D}"/>
              </a:ext>
            </a:extLst>
          </p:cNvPr>
          <p:cNvSpPr txBox="1"/>
          <p:nvPr/>
        </p:nvSpPr>
        <p:spPr>
          <a:xfrm>
            <a:off x="4340800" y="434715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11 +</a:t>
            </a:r>
          </a:p>
        </p:txBody>
      </p:sp>
      <p:sp>
        <p:nvSpPr>
          <p:cNvPr id="1025" name="TextovéPole 1024">
            <a:extLst>
              <a:ext uri="{FF2B5EF4-FFF2-40B4-BE49-F238E27FC236}">
                <a16:creationId xmlns:a16="http://schemas.microsoft.com/office/drawing/2014/main" id="{FFA44FE9-5B57-4B45-B162-1B52D4E5DA28}"/>
              </a:ext>
            </a:extLst>
          </p:cNvPr>
          <p:cNvSpPr txBox="1"/>
          <p:nvPr/>
        </p:nvSpPr>
        <p:spPr>
          <a:xfrm>
            <a:off x="4959703" y="434715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 +</a:t>
            </a:r>
          </a:p>
        </p:txBody>
      </p:sp>
      <p:sp>
        <p:nvSpPr>
          <p:cNvPr id="1027" name="TextovéPole 1026">
            <a:extLst>
              <a:ext uri="{FF2B5EF4-FFF2-40B4-BE49-F238E27FC236}">
                <a16:creationId xmlns:a16="http://schemas.microsoft.com/office/drawing/2014/main" id="{19C89349-69E0-4CD5-82CE-594AB8FD9F79}"/>
              </a:ext>
            </a:extLst>
          </p:cNvPr>
          <p:cNvSpPr txBox="1"/>
          <p:nvPr/>
        </p:nvSpPr>
        <p:spPr>
          <a:xfrm>
            <a:off x="5412561" y="434715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12 =    ?</a:t>
            </a:r>
          </a:p>
        </p:txBody>
      </p:sp>
      <p:sp>
        <p:nvSpPr>
          <p:cNvPr id="1028" name="TextovéPole 1027">
            <a:extLst>
              <a:ext uri="{FF2B5EF4-FFF2-40B4-BE49-F238E27FC236}">
                <a16:creationId xmlns:a16="http://schemas.microsoft.com/office/drawing/2014/main" id="{2DEACBB1-CF8A-4F1D-9488-1281EC9BD952}"/>
              </a:ext>
            </a:extLst>
          </p:cNvPr>
          <p:cNvSpPr txBox="1"/>
          <p:nvPr/>
        </p:nvSpPr>
        <p:spPr>
          <a:xfrm>
            <a:off x="8994098" y="434715"/>
            <a:ext cx="70403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2400" dirty="0"/>
              <a:t>150</a:t>
            </a:r>
          </a:p>
        </p:txBody>
      </p:sp>
      <p:sp>
        <p:nvSpPr>
          <p:cNvPr id="1029" name="Obdélník 1028">
            <a:extLst>
              <a:ext uri="{FF2B5EF4-FFF2-40B4-BE49-F238E27FC236}">
                <a16:creationId xmlns:a16="http://schemas.microsoft.com/office/drawing/2014/main" id="{3887AA4C-E313-45F8-AB4A-B5962E8242D3}"/>
              </a:ext>
            </a:extLst>
          </p:cNvPr>
          <p:cNvSpPr/>
          <p:nvPr/>
        </p:nvSpPr>
        <p:spPr>
          <a:xfrm>
            <a:off x="8329519" y="421590"/>
            <a:ext cx="2255531" cy="47152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výsledek</a:t>
            </a:r>
          </a:p>
        </p:txBody>
      </p:sp>
      <p:sp>
        <p:nvSpPr>
          <p:cNvPr id="1030" name="TextovéPole 1029">
            <a:extLst>
              <a:ext uri="{FF2B5EF4-FFF2-40B4-BE49-F238E27FC236}">
                <a16:creationId xmlns:a16="http://schemas.microsoft.com/office/drawing/2014/main" id="{74C304A9-660F-45AA-BD6E-B372646E1A41}"/>
              </a:ext>
            </a:extLst>
          </p:cNvPr>
          <p:cNvSpPr txBox="1"/>
          <p:nvPr/>
        </p:nvSpPr>
        <p:spPr>
          <a:xfrm>
            <a:off x="10358438" y="1743075"/>
            <a:ext cx="183356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 houbami</a:t>
            </a:r>
          </a:p>
          <a:p>
            <a:r>
              <a:rPr lang="cs-CZ" sz="2400" dirty="0"/>
              <a:t>roste i</a:t>
            </a:r>
          </a:p>
          <a:p>
            <a:r>
              <a:rPr lang="cs-CZ" sz="2400" dirty="0"/>
              <a:t>příklad na </a:t>
            </a:r>
          </a:p>
          <a:p>
            <a:r>
              <a:rPr lang="cs-CZ" sz="2400" dirty="0"/>
              <a:t>sčítání.</a:t>
            </a:r>
          </a:p>
          <a:p>
            <a:r>
              <a:rPr lang="cs-CZ" sz="2400" dirty="0"/>
              <a:t>S každým</a:t>
            </a:r>
          </a:p>
          <a:p>
            <a:r>
              <a:rPr lang="cs-CZ" sz="2400" dirty="0"/>
              <a:t>kliknutím ti</a:t>
            </a:r>
          </a:p>
          <a:p>
            <a:r>
              <a:rPr lang="cs-CZ" sz="2400" dirty="0"/>
              <a:t>vyroste houba.</a:t>
            </a:r>
          </a:p>
        </p:txBody>
      </p:sp>
    </p:spTree>
    <p:extLst>
      <p:ext uri="{BB962C8B-B14F-4D97-AF65-F5344CB8AC3E}">
        <p14:creationId xmlns:p14="http://schemas.microsoft.com/office/powerpoint/2010/main" val="127198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18" grpId="0"/>
      <p:bldP spid="26" grpId="0"/>
      <p:bldP spid="27" grpId="0"/>
      <p:bldP spid="28" grpId="0"/>
      <p:bldP spid="29" grpId="0"/>
      <p:bldP spid="30" grpId="0"/>
      <p:bldP spid="31" grpId="0"/>
      <p:bldP spid="1024" grpId="0"/>
      <p:bldP spid="1025" grpId="0"/>
      <p:bldP spid="1027" grpId="0"/>
      <p:bldP spid="102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327443C-BF97-4976-BF28-52E900214244}"/>
              </a:ext>
            </a:extLst>
          </p:cNvPr>
          <p:cNvSpPr/>
          <p:nvPr/>
        </p:nvSpPr>
        <p:spPr>
          <a:xfrm>
            <a:off x="3258223" y="1460504"/>
            <a:ext cx="4968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http://www.clker.com/clipart-mushroom-12.html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E3EBCBB-2CD9-4621-A9A0-2F685FFEF242}"/>
              </a:ext>
            </a:extLst>
          </p:cNvPr>
          <p:cNvSpPr/>
          <p:nvPr/>
        </p:nvSpPr>
        <p:spPr>
          <a:xfrm>
            <a:off x="3258223" y="1951672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Huhulenik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Poledník (2)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2011-07-12 [cit. 2019-10-28].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Attribution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https://commons.wikimedia.org/wiki/File:Poledn%C3%ADk_(2).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&gt;.</a:t>
            </a:r>
            <a:endParaRPr lang="cs-CZ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0B02FABF-BFB3-481A-B174-1C9EF2DA584B}"/>
              </a:ext>
            </a:extLst>
          </p:cNvPr>
          <p:cNvSpPr txBox="1"/>
          <p:nvPr/>
        </p:nvSpPr>
        <p:spPr>
          <a:xfrm>
            <a:off x="3258222" y="813814"/>
            <a:ext cx="67463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Zdroje obrázků: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[cit. 2019-10-28]. Dostupné pod licencí Public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9D1A7393-C0DF-431E-A441-D3878A8C539E}"/>
              </a:ext>
            </a:extLst>
          </p:cNvPr>
          <p:cNvSpPr txBox="1"/>
          <p:nvPr/>
        </p:nvSpPr>
        <p:spPr>
          <a:xfrm>
            <a:off x="3098564" y="1460145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5E873F60-A017-4D21-B198-F7D04C1A90C8}"/>
              </a:ext>
            </a:extLst>
          </p:cNvPr>
          <p:cNvSpPr txBox="1"/>
          <p:nvPr/>
        </p:nvSpPr>
        <p:spPr>
          <a:xfrm>
            <a:off x="8066719" y="1460145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7053879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529</TotalTime>
  <Words>954</Words>
  <Application>Microsoft Office PowerPoint</Application>
  <PresentationFormat>Širokoúhlá obrazovka</PresentationFormat>
  <Paragraphs>590</Paragraphs>
  <Slides>33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55</cp:revision>
  <dcterms:created xsi:type="dcterms:W3CDTF">2019-05-28T08:21:38Z</dcterms:created>
  <dcterms:modified xsi:type="dcterms:W3CDTF">2020-03-17T21:39:09Z</dcterms:modified>
</cp:coreProperties>
</file>