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73" r:id="rId3"/>
    <p:sldId id="274" r:id="rId4"/>
    <p:sldId id="258" r:id="rId5"/>
    <p:sldId id="264" r:id="rId6"/>
    <p:sldId id="265" r:id="rId7"/>
    <p:sldId id="266" r:id="rId8"/>
    <p:sldId id="267" r:id="rId9"/>
    <p:sldId id="277" r:id="rId10"/>
    <p:sldId id="276" r:id="rId11"/>
    <p:sldId id="269" r:id="rId12"/>
    <p:sldId id="272" r:id="rId13"/>
    <p:sldId id="257" r:id="rId14"/>
    <p:sldId id="271" r:id="rId15"/>
    <p:sldId id="263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>
      <p:cViewPr varScale="1">
        <p:scale>
          <a:sx n="72" d="100"/>
          <a:sy n="72" d="100"/>
        </p:scale>
        <p:origin x="5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25347-C34B-4059-BE86-A4C1C5DA742F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D9ED9D-01FF-479C-87BE-81BFF4DC0B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2842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504B3387-C044-43E1-86DA-214B1EA5BC3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4353782-52AA-4D78-A55D-B2C197A22C8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97522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98306E-E7FA-4EF5-9000-C7C9EDBFD9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CA99117-AA83-4A5D-80CC-0F5E5A5267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8C45290-E723-4977-8F59-7C022A70A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8CAD02E-3FE3-4FC5-83A7-F6B1CCAD0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F2F36AC-6C7C-437D-9E02-6C65A9487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2083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29FBA9-146E-4161-A2CD-3B5494792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386D653-917A-4C2E-8A6E-B589D16C74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BBF522C-D264-4AF6-B789-4A9D548D7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C30D0A-2FE6-4B66-9EB8-4FC96581E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0AA797-F563-4F69-BBEF-030ADFAA0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6344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F8BD45-FBFA-4987-A0BE-9FED1AA20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79D72743-6D8C-41E2-B2FE-2B13319D8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81926EF-5AAA-4482-8AFF-41B9EBFA0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80B40BB-2817-4A8D-AF19-A41011A03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849F944-C73A-4641-B745-A48BA0591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145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7A0BFE-73F7-4F42-A688-9DCB3FECD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C17F67F-1178-4315-A81B-B829A1F174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F1AFF89F-2770-4784-ABD6-B3D0B4C03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B60071D-63DD-401F-9EB8-5C1F27D88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9B83A57-461F-46B6-99BA-9095965C2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408B31E-746C-4DB9-B400-C988D7597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347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9E8D05-109C-4440-B7B5-7C10BDDA3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CD406B71-91C6-4AE2-86C9-8F129348C5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02335ABC-0A46-45AF-AAFB-C83DD69BC4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348CA04D-573C-4F96-821B-0DA788915A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947431A7-EB70-4965-81A6-0E394CC3E9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ADF563F-38C4-48CA-9E44-79E8ABB03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70E6F00-24A0-4278-851B-CE6457F1F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5BC0FC4-4E8B-4624-84D0-C9B381A4D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650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260D26-121E-4251-BD3C-6759DAD9D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3F4A10B-9F84-49D8-9CEF-2197A9FF5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687A11E-9255-4303-BE6D-8FDF4B58E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1505A19-A619-4E89-8161-F9B1B06D7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291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D765EDA-51CD-4B87-BDA1-7CAFEB08C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48D2113-D248-4014-8BB2-9691ACACE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1BC9866-123F-484E-A4F0-873EC6B6C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791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6C86EA-24FB-4612-898C-3D3E41869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A75880E-27B4-486B-98EC-710CF6C8EF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6B52D501-525F-4CCD-858F-422687248B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D1CCB57-01A9-42BE-BDC4-66F6FAC5C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AE00347-B7FB-4119-A526-D34DFCBD9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D128369-3F26-40A6-9081-F699794F5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55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AEEF91-EDD4-466F-98A3-DA4836C4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564555D-FC58-465E-A4B4-08ACA129DE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19C90AD7-5241-4D8D-8B6A-57E5EE45B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34F284A-7C3B-4480-80E0-9AE0CE40C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D009B56-D8E6-43EE-9F74-30FF37FCE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DEF51D4-B5E5-417A-AB34-3D91CBB09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3387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9EE987-9C72-469E-8E52-5597860E9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4E92325-BDA6-406F-879A-833C45B7C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1036489-5E4F-4DAF-B28E-2BFA7D2F0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CD3666-0A35-4345-8615-7BAD7947F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3CCF1C-ADD6-4186-B70F-D74D1CA8C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964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4435478-324C-46B3-9012-ACA3FB7693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AAA615E-E741-423E-B447-4FE0ACEE66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E50A86-D3AD-4965-8541-6B455259A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739641-68DC-48EC-915C-68BCFBA79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4B73543-129E-4C15-8989-9C5CA47ED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49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2246FBA-05E3-4B53-8963-48CAD7AEF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C521FC5-0217-43E4-AD4D-A582A8FF3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F52510-E1CC-4624-8E00-2C6AAD75F4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23FC8-DDF0-41B8-9182-320DE7114A50}" type="datetimeFigureOut">
              <a:rPr lang="cs-CZ" smtClean="0"/>
              <a:t>19.03.2020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2D37BE4-B597-4E52-B6C3-7D82FE0CED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8DE5FD-A6AF-4A82-99D0-5CAD05C755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249BD-74FE-448F-BCD2-04795CA0FA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3217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3998.html" TargetMode="External"/><Relationship Id="rId3" Type="http://schemas.openxmlformats.org/officeDocument/2006/relationships/hyperlink" Target="http://www.clker.com/clipart-12334.html" TargetMode="External"/><Relationship Id="rId7" Type="http://schemas.openxmlformats.org/officeDocument/2006/relationships/hyperlink" Target="http://www.clker.com/clipart-leaf-clover.html" TargetMode="External"/><Relationship Id="rId2" Type="http://schemas.openxmlformats.org/officeDocument/2006/relationships/hyperlink" Target="http://www.clker.com/clipart-daisy-flower-1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26058.html" TargetMode="External"/><Relationship Id="rId11" Type="http://schemas.openxmlformats.org/officeDocument/2006/relationships/hyperlink" Target="http://www.clker.com/clipart-tomatoes.html" TargetMode="External"/><Relationship Id="rId5" Type="http://schemas.openxmlformats.org/officeDocument/2006/relationships/hyperlink" Target="http://www.clker.com/clipart-dark-green-snake.html" TargetMode="External"/><Relationship Id="rId10" Type="http://schemas.openxmlformats.org/officeDocument/2006/relationships/hyperlink" Target="http://www.clker.com/clipart-native-american-1.html" TargetMode="External"/><Relationship Id="rId4" Type="http://schemas.openxmlformats.org/officeDocument/2006/relationships/hyperlink" Target="http://www.clker.com/clipart-4229.html" TargetMode="External"/><Relationship Id="rId9" Type="http://schemas.openxmlformats.org/officeDocument/2006/relationships/hyperlink" Target="http://www.clker.com/clipart-3526.html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bucket-and-mop.html" TargetMode="External"/><Relationship Id="rId3" Type="http://schemas.openxmlformats.org/officeDocument/2006/relationships/hyperlink" Target="http://www.clker.com/clipart-13634.html" TargetMode="External"/><Relationship Id="rId7" Type="http://schemas.openxmlformats.org/officeDocument/2006/relationships/hyperlink" Target="http://www.clker.com/clipart-2351.html" TargetMode="External"/><Relationship Id="rId12" Type="http://schemas.openxmlformats.org/officeDocument/2006/relationships/hyperlink" Target="http://www.clker.com/clipart-3991.html" TargetMode="External"/><Relationship Id="rId2" Type="http://schemas.openxmlformats.org/officeDocument/2006/relationships/hyperlink" Target="http://www.clker.com/clipart-10504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faucet-8.html" TargetMode="External"/><Relationship Id="rId11" Type="http://schemas.openxmlformats.org/officeDocument/2006/relationships/hyperlink" Target="http://www.clker.com/clipart-red-delicious-strawberry.html" TargetMode="External"/><Relationship Id="rId5" Type="http://schemas.openxmlformats.org/officeDocument/2006/relationships/hyperlink" Target="http://www.clker.com/clipart-radish-2.html" TargetMode="External"/><Relationship Id="rId10" Type="http://schemas.openxmlformats.org/officeDocument/2006/relationships/hyperlink" Target="http://www.clker.com/clipart-plum-7.html" TargetMode="External"/><Relationship Id="rId4" Type="http://schemas.openxmlformats.org/officeDocument/2006/relationships/hyperlink" Target="http://www.clker.com/clipart-10929.html" TargetMode="External"/><Relationship Id="rId9" Type="http://schemas.openxmlformats.org/officeDocument/2006/relationships/hyperlink" Target="http://www.clker.com/clipart-avocado.html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italian-soldier-.html" TargetMode="External"/><Relationship Id="rId3" Type="http://schemas.openxmlformats.org/officeDocument/2006/relationships/hyperlink" Target="http://www.clker.com/clipart-3128.html" TargetMode="External"/><Relationship Id="rId7" Type="http://schemas.openxmlformats.org/officeDocument/2006/relationships/hyperlink" Target="http://www.clker.com/clipart-3645.html" TargetMode="External"/><Relationship Id="rId2" Type="http://schemas.openxmlformats.org/officeDocument/2006/relationships/hyperlink" Target="http://www.clker.com/clipart-2401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lker.com/clipart-salesman.html" TargetMode="External"/><Relationship Id="rId5" Type="http://schemas.openxmlformats.org/officeDocument/2006/relationships/hyperlink" Target="http://www.clker.com/clipart-23345.html" TargetMode="External"/><Relationship Id="rId4" Type="http://schemas.openxmlformats.org/officeDocument/2006/relationships/hyperlink" Target="http://www.clker.com/clipart-fire-fighter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8E284B6-F5F4-4B83-BE47-7E1FDA410547}"/>
              </a:ext>
            </a:extLst>
          </p:cNvPr>
          <p:cNvSpPr txBox="1"/>
          <p:nvPr/>
        </p:nvSpPr>
        <p:spPr>
          <a:xfrm>
            <a:off x="3181350" y="2621101"/>
            <a:ext cx="106918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i="1" dirty="0"/>
              <a:t>Doplňovačky a skrývačky</a:t>
            </a:r>
          </a:p>
        </p:txBody>
      </p:sp>
    </p:spTree>
    <p:extLst>
      <p:ext uri="{BB962C8B-B14F-4D97-AF65-F5344CB8AC3E}">
        <p14:creationId xmlns:p14="http://schemas.microsoft.com/office/powerpoint/2010/main" val="3925585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8CD97CB-5256-4669-9D0E-AFCE6E3CDF75}"/>
              </a:ext>
            </a:extLst>
          </p:cNvPr>
          <p:cNvSpPr txBox="1"/>
          <p:nvPr/>
        </p:nvSpPr>
        <p:spPr>
          <a:xfrm>
            <a:off x="728663" y="2000250"/>
            <a:ext cx="1063451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Žákům se objeví doplňovačka s obrázky. Oni musí najít vhodný </a:t>
            </a:r>
          </a:p>
          <a:p>
            <a:r>
              <a:rPr lang="cs-CZ" sz="3200" dirty="0"/>
              <a:t>obrázek, slovně ho pojmenovat  a doplnit písmena pomocí </a:t>
            </a:r>
          </a:p>
          <a:p>
            <a:r>
              <a:rPr lang="cs-CZ" sz="3200" dirty="0"/>
              <a:t>klávesnice. </a:t>
            </a:r>
          </a:p>
          <a:p>
            <a:endParaRPr lang="cs-CZ" sz="3200" dirty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16946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extovéPole 263">
            <a:extLst>
              <a:ext uri="{FF2B5EF4-FFF2-40B4-BE49-F238E27FC236}">
                <a16:creationId xmlns:a16="http://schemas.microsoft.com/office/drawing/2014/main" id="{89A72979-7012-40E8-9667-F5EDE0C1A9D5}"/>
              </a:ext>
            </a:extLst>
          </p:cNvPr>
          <p:cNvSpPr txBox="1"/>
          <p:nvPr/>
        </p:nvSpPr>
        <p:spPr>
          <a:xfrm>
            <a:off x="370956" y="182286"/>
            <a:ext cx="1853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</a:t>
            </a:r>
          </a:p>
        </p:txBody>
      </p:sp>
      <p:pic>
        <p:nvPicPr>
          <p:cNvPr id="285" name="Obrázek 284">
            <a:extLst>
              <a:ext uri="{FF2B5EF4-FFF2-40B4-BE49-F238E27FC236}">
                <a16:creationId xmlns:a16="http://schemas.microsoft.com/office/drawing/2014/main" id="{F6ED4972-F70B-4AF9-AE4F-8302C9061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623" y="3745554"/>
            <a:ext cx="1932496" cy="1376661"/>
          </a:xfrm>
          <a:prstGeom prst="rect">
            <a:avLst/>
          </a:prstGeom>
        </p:spPr>
      </p:pic>
      <p:pic>
        <p:nvPicPr>
          <p:cNvPr id="286" name="Obrázek 285" descr="Obsah obrázku zvíře&#10;&#10;Popis vygenerován s velmi vysokou mírou spolehlivosti">
            <a:extLst>
              <a:ext uri="{FF2B5EF4-FFF2-40B4-BE49-F238E27FC236}">
                <a16:creationId xmlns:a16="http://schemas.microsoft.com/office/drawing/2014/main" id="{F335CED1-072B-4A58-99FD-D9965586CB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957" y="2143125"/>
            <a:ext cx="1351666" cy="1683951"/>
          </a:xfrm>
          <a:prstGeom prst="rect">
            <a:avLst/>
          </a:prstGeom>
        </p:spPr>
      </p:pic>
      <p:pic>
        <p:nvPicPr>
          <p:cNvPr id="287" name="Obrázek 286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573FA2A0-B5B2-4E3F-B71E-9E0DE75ABC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1605" y="2434277"/>
            <a:ext cx="1254823" cy="1749682"/>
          </a:xfrm>
          <a:prstGeom prst="rect">
            <a:avLst/>
          </a:prstGeom>
        </p:spPr>
      </p:pic>
      <p:grpSp>
        <p:nvGrpSpPr>
          <p:cNvPr id="290" name="Skupina 289">
            <a:extLst>
              <a:ext uri="{FF2B5EF4-FFF2-40B4-BE49-F238E27FC236}">
                <a16:creationId xmlns:a16="http://schemas.microsoft.com/office/drawing/2014/main" id="{0C0194BF-C515-47CC-91B4-4936571EAC73}"/>
              </a:ext>
            </a:extLst>
          </p:cNvPr>
          <p:cNvGrpSpPr/>
          <p:nvPr/>
        </p:nvGrpSpPr>
        <p:grpSpPr>
          <a:xfrm>
            <a:off x="957263" y="1228726"/>
            <a:ext cx="914400" cy="914400"/>
            <a:chOff x="2886075" y="2957513"/>
            <a:chExt cx="914400" cy="914400"/>
          </a:xfrm>
        </p:grpSpPr>
        <p:sp>
          <p:nvSpPr>
            <p:cNvPr id="289" name="Ovál 288">
              <a:extLst>
                <a:ext uri="{FF2B5EF4-FFF2-40B4-BE49-F238E27FC236}">
                  <a16:creationId xmlns:a16="http://schemas.microsoft.com/office/drawing/2014/main" id="{2DDDC7AA-08AC-43B0-95A2-F79CAB740BC4}"/>
                </a:ext>
              </a:extLst>
            </p:cNvPr>
            <p:cNvSpPr/>
            <p:nvPr/>
          </p:nvSpPr>
          <p:spPr>
            <a:xfrm>
              <a:off x="2886075" y="2957513"/>
              <a:ext cx="914400" cy="9144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8" name="TextovéPole 287">
              <a:extLst>
                <a:ext uri="{FF2B5EF4-FFF2-40B4-BE49-F238E27FC236}">
                  <a16:creationId xmlns:a16="http://schemas.microsoft.com/office/drawing/2014/main" id="{D142AED0-651E-42C1-91EE-45B20B2BA21D}"/>
                </a:ext>
              </a:extLst>
            </p:cNvPr>
            <p:cNvSpPr txBox="1"/>
            <p:nvPr/>
          </p:nvSpPr>
          <p:spPr>
            <a:xfrm>
              <a:off x="3132320" y="3122325"/>
              <a:ext cx="4219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/>
                <a:t>A</a:t>
              </a:r>
            </a:p>
          </p:txBody>
        </p:sp>
      </p:grpSp>
      <p:sp>
        <p:nvSpPr>
          <p:cNvPr id="292" name="Ovál 291">
            <a:extLst>
              <a:ext uri="{FF2B5EF4-FFF2-40B4-BE49-F238E27FC236}">
                <a16:creationId xmlns:a16="http://schemas.microsoft.com/office/drawing/2014/main" id="{6DE09D38-C4A9-4368-B6E2-E2B9412C96B9}"/>
              </a:ext>
            </a:extLst>
          </p:cNvPr>
          <p:cNvSpPr/>
          <p:nvPr/>
        </p:nvSpPr>
        <p:spPr>
          <a:xfrm>
            <a:off x="964170" y="2143125"/>
            <a:ext cx="913032" cy="9144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5" name="Ovál 294">
            <a:extLst>
              <a:ext uri="{FF2B5EF4-FFF2-40B4-BE49-F238E27FC236}">
                <a16:creationId xmlns:a16="http://schemas.microsoft.com/office/drawing/2014/main" id="{F1558668-E0F4-48B3-B091-9F4AD924A843}"/>
              </a:ext>
            </a:extLst>
          </p:cNvPr>
          <p:cNvSpPr/>
          <p:nvPr/>
        </p:nvSpPr>
        <p:spPr>
          <a:xfrm>
            <a:off x="1847558" y="2143125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8" name="Ovál 297">
            <a:extLst>
              <a:ext uri="{FF2B5EF4-FFF2-40B4-BE49-F238E27FC236}">
                <a16:creationId xmlns:a16="http://schemas.microsoft.com/office/drawing/2014/main" id="{BC233733-6E69-477F-826D-D68A0E526578}"/>
              </a:ext>
            </a:extLst>
          </p:cNvPr>
          <p:cNvSpPr/>
          <p:nvPr/>
        </p:nvSpPr>
        <p:spPr>
          <a:xfrm>
            <a:off x="2761958" y="2121213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1" name="Ovál 300">
            <a:extLst>
              <a:ext uri="{FF2B5EF4-FFF2-40B4-BE49-F238E27FC236}">
                <a16:creationId xmlns:a16="http://schemas.microsoft.com/office/drawing/2014/main" id="{9BB937BA-5925-48DA-817F-463D96237816}"/>
              </a:ext>
            </a:extLst>
          </p:cNvPr>
          <p:cNvSpPr/>
          <p:nvPr/>
        </p:nvSpPr>
        <p:spPr>
          <a:xfrm>
            <a:off x="964170" y="3050889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4" name="Ovál 303">
            <a:extLst>
              <a:ext uri="{FF2B5EF4-FFF2-40B4-BE49-F238E27FC236}">
                <a16:creationId xmlns:a16="http://schemas.microsoft.com/office/drawing/2014/main" id="{30AD8F7B-23F1-43A8-8DC8-6B7FF1F375E9}"/>
              </a:ext>
            </a:extLst>
          </p:cNvPr>
          <p:cNvSpPr/>
          <p:nvPr/>
        </p:nvSpPr>
        <p:spPr>
          <a:xfrm>
            <a:off x="1860697" y="3976686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" name="Ovál 306">
            <a:extLst>
              <a:ext uri="{FF2B5EF4-FFF2-40B4-BE49-F238E27FC236}">
                <a16:creationId xmlns:a16="http://schemas.microsoft.com/office/drawing/2014/main" id="{60A32A79-1A53-421E-89E5-B63C759E2F06}"/>
              </a:ext>
            </a:extLst>
          </p:cNvPr>
          <p:cNvSpPr/>
          <p:nvPr/>
        </p:nvSpPr>
        <p:spPr>
          <a:xfrm>
            <a:off x="1885477" y="3062287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0" name="Ovál 309">
            <a:extLst>
              <a:ext uri="{FF2B5EF4-FFF2-40B4-BE49-F238E27FC236}">
                <a16:creationId xmlns:a16="http://schemas.microsoft.com/office/drawing/2014/main" id="{962D5239-075D-4CCE-87F4-835F02FAF227}"/>
              </a:ext>
            </a:extLst>
          </p:cNvPr>
          <p:cNvSpPr/>
          <p:nvPr/>
        </p:nvSpPr>
        <p:spPr>
          <a:xfrm>
            <a:off x="3690172" y="3062287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3" name="Ovál 312">
            <a:extLst>
              <a:ext uri="{FF2B5EF4-FFF2-40B4-BE49-F238E27FC236}">
                <a16:creationId xmlns:a16="http://schemas.microsoft.com/office/drawing/2014/main" id="{B9EDED78-B673-43D0-9B96-98788D156061}"/>
              </a:ext>
            </a:extLst>
          </p:cNvPr>
          <p:cNvSpPr/>
          <p:nvPr/>
        </p:nvSpPr>
        <p:spPr>
          <a:xfrm>
            <a:off x="2799877" y="3050889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6" name="Ovál 315">
            <a:extLst>
              <a:ext uri="{FF2B5EF4-FFF2-40B4-BE49-F238E27FC236}">
                <a16:creationId xmlns:a16="http://schemas.microsoft.com/office/drawing/2014/main" id="{941916EE-2FC5-4C07-A01F-C9E44BA4154E}"/>
              </a:ext>
            </a:extLst>
          </p:cNvPr>
          <p:cNvSpPr/>
          <p:nvPr/>
        </p:nvSpPr>
        <p:spPr>
          <a:xfrm>
            <a:off x="940065" y="3976687"/>
            <a:ext cx="914400" cy="9144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9" name="Ovál 318">
            <a:extLst>
              <a:ext uri="{FF2B5EF4-FFF2-40B4-BE49-F238E27FC236}">
                <a16:creationId xmlns:a16="http://schemas.microsoft.com/office/drawing/2014/main" id="{6BC21EE4-14FF-4B7E-9F3F-4577AED922A5}"/>
              </a:ext>
            </a:extLst>
          </p:cNvPr>
          <p:cNvSpPr/>
          <p:nvPr/>
        </p:nvSpPr>
        <p:spPr>
          <a:xfrm>
            <a:off x="3701215" y="3999481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2" name="Ovál 321">
            <a:extLst>
              <a:ext uri="{FF2B5EF4-FFF2-40B4-BE49-F238E27FC236}">
                <a16:creationId xmlns:a16="http://schemas.microsoft.com/office/drawing/2014/main" id="{566C2508-FC15-45A6-A180-CAB2A438D408}"/>
              </a:ext>
            </a:extLst>
          </p:cNvPr>
          <p:cNvSpPr/>
          <p:nvPr/>
        </p:nvSpPr>
        <p:spPr>
          <a:xfrm>
            <a:off x="2757756" y="3994714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5" name="Ovál 324">
            <a:extLst>
              <a:ext uri="{FF2B5EF4-FFF2-40B4-BE49-F238E27FC236}">
                <a16:creationId xmlns:a16="http://schemas.microsoft.com/office/drawing/2014/main" id="{AD5FE885-CDCB-4A4F-855C-6128D65B02B8}"/>
              </a:ext>
            </a:extLst>
          </p:cNvPr>
          <p:cNvSpPr/>
          <p:nvPr/>
        </p:nvSpPr>
        <p:spPr>
          <a:xfrm>
            <a:off x="4600564" y="4008532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7" name="TextovéPole 326">
            <a:extLst>
              <a:ext uri="{FF2B5EF4-FFF2-40B4-BE49-F238E27FC236}">
                <a16:creationId xmlns:a16="http://schemas.microsoft.com/office/drawing/2014/main" id="{8B44DFD3-C729-4F18-9143-7FF2AFDC2E91}"/>
              </a:ext>
            </a:extLst>
          </p:cNvPr>
          <p:cNvSpPr txBox="1"/>
          <p:nvPr/>
        </p:nvSpPr>
        <p:spPr>
          <a:xfrm>
            <a:off x="1038903" y="5634037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A</a:t>
            </a:r>
          </a:p>
        </p:txBody>
      </p:sp>
      <p:sp>
        <p:nvSpPr>
          <p:cNvPr id="328" name="TextovéPole 327">
            <a:extLst>
              <a:ext uri="{FF2B5EF4-FFF2-40B4-BE49-F238E27FC236}">
                <a16:creationId xmlns:a16="http://schemas.microsoft.com/office/drawing/2014/main" id="{4685E3C3-1069-4BE4-9BD9-33B9642372A4}"/>
              </a:ext>
            </a:extLst>
          </p:cNvPr>
          <p:cNvSpPr txBox="1"/>
          <p:nvPr/>
        </p:nvSpPr>
        <p:spPr>
          <a:xfrm>
            <a:off x="1878570" y="5629273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D</a:t>
            </a:r>
          </a:p>
        </p:txBody>
      </p:sp>
      <p:sp>
        <p:nvSpPr>
          <p:cNvPr id="329" name="TextovéPole 328">
            <a:extLst>
              <a:ext uri="{FF2B5EF4-FFF2-40B4-BE49-F238E27FC236}">
                <a16:creationId xmlns:a16="http://schemas.microsoft.com/office/drawing/2014/main" id="{BD8C0EF1-0657-4628-AF70-03B0ADF3C802}"/>
              </a:ext>
            </a:extLst>
          </p:cNvPr>
          <p:cNvSpPr txBox="1"/>
          <p:nvPr/>
        </p:nvSpPr>
        <p:spPr>
          <a:xfrm>
            <a:off x="2694394" y="5629272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E</a:t>
            </a:r>
          </a:p>
        </p:txBody>
      </p:sp>
      <p:sp>
        <p:nvSpPr>
          <p:cNvPr id="330" name="TextovéPole 329">
            <a:extLst>
              <a:ext uri="{FF2B5EF4-FFF2-40B4-BE49-F238E27FC236}">
                <a16:creationId xmlns:a16="http://schemas.microsoft.com/office/drawing/2014/main" id="{D38C0FB0-88C7-44AA-971B-78060230168A}"/>
              </a:ext>
            </a:extLst>
          </p:cNvPr>
          <p:cNvSpPr txBox="1"/>
          <p:nvPr/>
        </p:nvSpPr>
        <p:spPr>
          <a:xfrm>
            <a:off x="3502364" y="5640664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E</a:t>
            </a:r>
          </a:p>
        </p:txBody>
      </p:sp>
      <p:sp>
        <p:nvSpPr>
          <p:cNvPr id="331" name="TextovéPole 330">
            <a:extLst>
              <a:ext uri="{FF2B5EF4-FFF2-40B4-BE49-F238E27FC236}">
                <a16:creationId xmlns:a16="http://schemas.microsoft.com/office/drawing/2014/main" id="{B6DBB905-03B6-403E-8A8A-C9E21E9CFF76}"/>
              </a:ext>
            </a:extLst>
          </p:cNvPr>
          <p:cNvSpPr txBox="1"/>
          <p:nvPr/>
        </p:nvSpPr>
        <p:spPr>
          <a:xfrm>
            <a:off x="4317225" y="5640664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E</a:t>
            </a:r>
          </a:p>
        </p:txBody>
      </p:sp>
      <p:sp>
        <p:nvSpPr>
          <p:cNvPr id="332" name="TextovéPole 331">
            <a:extLst>
              <a:ext uri="{FF2B5EF4-FFF2-40B4-BE49-F238E27FC236}">
                <a16:creationId xmlns:a16="http://schemas.microsoft.com/office/drawing/2014/main" id="{D827920D-32A1-4729-B06A-FAC26D478099}"/>
              </a:ext>
            </a:extLst>
          </p:cNvPr>
          <p:cNvSpPr txBox="1"/>
          <p:nvPr/>
        </p:nvSpPr>
        <p:spPr>
          <a:xfrm>
            <a:off x="5131865" y="5640664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H</a:t>
            </a:r>
          </a:p>
        </p:txBody>
      </p:sp>
      <p:sp>
        <p:nvSpPr>
          <p:cNvPr id="333" name="TextovéPole 332">
            <a:extLst>
              <a:ext uri="{FF2B5EF4-FFF2-40B4-BE49-F238E27FC236}">
                <a16:creationId xmlns:a16="http://schemas.microsoft.com/office/drawing/2014/main" id="{2D05D931-CC0C-4BE1-BEFC-7D6AB5F9452D}"/>
              </a:ext>
            </a:extLst>
          </p:cNvPr>
          <p:cNvSpPr txBox="1"/>
          <p:nvPr/>
        </p:nvSpPr>
        <p:spPr>
          <a:xfrm>
            <a:off x="5942923" y="5629271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J</a:t>
            </a:r>
          </a:p>
        </p:txBody>
      </p:sp>
      <p:sp>
        <p:nvSpPr>
          <p:cNvPr id="334" name="TextovéPole 333">
            <a:extLst>
              <a:ext uri="{FF2B5EF4-FFF2-40B4-BE49-F238E27FC236}">
                <a16:creationId xmlns:a16="http://schemas.microsoft.com/office/drawing/2014/main" id="{27EA2993-E5CF-4EAE-928D-5602624C4585}"/>
              </a:ext>
            </a:extLst>
          </p:cNvPr>
          <p:cNvSpPr txBox="1"/>
          <p:nvPr/>
        </p:nvSpPr>
        <p:spPr>
          <a:xfrm>
            <a:off x="9966389" y="5624340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T</a:t>
            </a:r>
          </a:p>
        </p:txBody>
      </p:sp>
      <p:sp>
        <p:nvSpPr>
          <p:cNvPr id="335" name="TextovéPole 334">
            <a:extLst>
              <a:ext uri="{FF2B5EF4-FFF2-40B4-BE49-F238E27FC236}">
                <a16:creationId xmlns:a16="http://schemas.microsoft.com/office/drawing/2014/main" id="{49378F26-8010-41CD-A895-16E527F10FDF}"/>
              </a:ext>
            </a:extLst>
          </p:cNvPr>
          <p:cNvSpPr txBox="1"/>
          <p:nvPr/>
        </p:nvSpPr>
        <p:spPr>
          <a:xfrm>
            <a:off x="6771090" y="5640664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L</a:t>
            </a:r>
          </a:p>
        </p:txBody>
      </p:sp>
      <p:sp>
        <p:nvSpPr>
          <p:cNvPr id="336" name="TextovéPole 335">
            <a:extLst>
              <a:ext uri="{FF2B5EF4-FFF2-40B4-BE49-F238E27FC236}">
                <a16:creationId xmlns:a16="http://schemas.microsoft.com/office/drawing/2014/main" id="{AA4CBBE4-D117-4B94-8DA7-174720371F3D}"/>
              </a:ext>
            </a:extLst>
          </p:cNvPr>
          <p:cNvSpPr txBox="1"/>
          <p:nvPr/>
        </p:nvSpPr>
        <p:spPr>
          <a:xfrm>
            <a:off x="7572424" y="5629270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L</a:t>
            </a:r>
          </a:p>
        </p:txBody>
      </p:sp>
      <p:sp>
        <p:nvSpPr>
          <p:cNvPr id="337" name="TextovéPole 336">
            <a:extLst>
              <a:ext uri="{FF2B5EF4-FFF2-40B4-BE49-F238E27FC236}">
                <a16:creationId xmlns:a16="http://schemas.microsoft.com/office/drawing/2014/main" id="{038E46AB-00D9-4BBC-AD81-2D40DAFA87AC}"/>
              </a:ext>
            </a:extLst>
          </p:cNvPr>
          <p:cNvSpPr txBox="1"/>
          <p:nvPr/>
        </p:nvSpPr>
        <p:spPr>
          <a:xfrm>
            <a:off x="8388248" y="5611071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O</a:t>
            </a:r>
          </a:p>
        </p:txBody>
      </p:sp>
      <p:sp>
        <p:nvSpPr>
          <p:cNvPr id="338" name="TextovéPole 337">
            <a:extLst>
              <a:ext uri="{FF2B5EF4-FFF2-40B4-BE49-F238E27FC236}">
                <a16:creationId xmlns:a16="http://schemas.microsoft.com/office/drawing/2014/main" id="{A257627E-53FE-4340-BBB4-EAB0EBCF8884}"/>
              </a:ext>
            </a:extLst>
          </p:cNvPr>
          <p:cNvSpPr txBox="1"/>
          <p:nvPr/>
        </p:nvSpPr>
        <p:spPr>
          <a:xfrm>
            <a:off x="9188585" y="5611071"/>
            <a:ext cx="655246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 R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20063826-5D1A-46FD-A366-D31ABC25B5C1}"/>
              </a:ext>
            </a:extLst>
          </p:cNvPr>
          <p:cNvSpPr txBox="1"/>
          <p:nvPr/>
        </p:nvSpPr>
        <p:spPr>
          <a:xfrm>
            <a:off x="1200797" y="2265229"/>
            <a:ext cx="441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H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8B45D5F-A3C2-4FED-8897-B04964808804}"/>
              </a:ext>
            </a:extLst>
          </p:cNvPr>
          <p:cNvSpPr txBox="1"/>
          <p:nvPr/>
        </p:nvSpPr>
        <p:spPr>
          <a:xfrm>
            <a:off x="2130354" y="2307937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9EBD7C9-C669-4034-863D-214F985F62FF}"/>
              </a:ext>
            </a:extLst>
          </p:cNvPr>
          <p:cNvSpPr txBox="1"/>
          <p:nvPr/>
        </p:nvSpPr>
        <p:spPr>
          <a:xfrm>
            <a:off x="3022002" y="2286025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F407CF3-B9EC-4E50-955E-A266FE6709AE}"/>
              </a:ext>
            </a:extLst>
          </p:cNvPr>
          <p:cNvSpPr txBox="1"/>
          <p:nvPr/>
        </p:nvSpPr>
        <p:spPr>
          <a:xfrm>
            <a:off x="1232980" y="3242301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8FF3596-1CEB-4C80-8420-FFC247E1FDEA}"/>
              </a:ext>
            </a:extLst>
          </p:cNvPr>
          <p:cNvSpPr txBox="1"/>
          <p:nvPr/>
        </p:nvSpPr>
        <p:spPr>
          <a:xfrm>
            <a:off x="2144590" y="3242301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69F5EC7-3D61-4D23-9998-1C0F4D7587BB}"/>
              </a:ext>
            </a:extLst>
          </p:cNvPr>
          <p:cNvSpPr txBox="1"/>
          <p:nvPr/>
        </p:nvSpPr>
        <p:spPr>
          <a:xfrm>
            <a:off x="3090963" y="3244318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68A7533-A3BF-46F4-9F5F-9CA922F1A0E8}"/>
              </a:ext>
            </a:extLst>
          </p:cNvPr>
          <p:cNvSpPr txBox="1"/>
          <p:nvPr/>
        </p:nvSpPr>
        <p:spPr>
          <a:xfrm>
            <a:off x="3959435" y="3242301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29DC4DE1-0747-459D-97E7-86197E0186D1}"/>
              </a:ext>
            </a:extLst>
          </p:cNvPr>
          <p:cNvSpPr txBox="1"/>
          <p:nvPr/>
        </p:nvSpPr>
        <p:spPr>
          <a:xfrm>
            <a:off x="1257818" y="4123489"/>
            <a:ext cx="3161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J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A8627FB-676F-456F-BFC2-9E9D2F43EB31}"/>
              </a:ext>
            </a:extLst>
          </p:cNvPr>
          <p:cNvSpPr txBox="1"/>
          <p:nvPr/>
        </p:nvSpPr>
        <p:spPr>
          <a:xfrm>
            <a:off x="2100710" y="4173343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F63BAE7-92D9-48CE-A264-E343DE537BFD}"/>
              </a:ext>
            </a:extLst>
          </p:cNvPr>
          <p:cNvSpPr txBox="1"/>
          <p:nvPr/>
        </p:nvSpPr>
        <p:spPr>
          <a:xfrm>
            <a:off x="3015403" y="4164293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0DDE457-929A-4A00-815E-D029F6074EE6}"/>
              </a:ext>
            </a:extLst>
          </p:cNvPr>
          <p:cNvSpPr txBox="1"/>
          <p:nvPr/>
        </p:nvSpPr>
        <p:spPr>
          <a:xfrm>
            <a:off x="3973580" y="4156701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1D01372-845D-4128-8307-956345C0A95A}"/>
              </a:ext>
            </a:extLst>
          </p:cNvPr>
          <p:cNvSpPr txBox="1"/>
          <p:nvPr/>
        </p:nvSpPr>
        <p:spPr>
          <a:xfrm>
            <a:off x="4878869" y="4156701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27119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6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>
            <a:extLst>
              <a:ext uri="{FF2B5EF4-FFF2-40B4-BE49-F238E27FC236}">
                <a16:creationId xmlns:a16="http://schemas.microsoft.com/office/drawing/2014/main" id="{139FB4EF-7201-4284-9A2A-BF0C245DDE18}"/>
              </a:ext>
            </a:extLst>
          </p:cNvPr>
          <p:cNvSpPr/>
          <p:nvPr/>
        </p:nvSpPr>
        <p:spPr>
          <a:xfrm>
            <a:off x="341002" y="633573"/>
            <a:ext cx="600078" cy="463768"/>
          </a:xfrm>
          <a:prstGeom prst="rect">
            <a:avLst/>
          </a:prstGeom>
          <a:solidFill>
            <a:srgbClr val="00B0F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5E5C9B75-7309-44F8-9034-3D3B82C3A5ED}"/>
              </a:ext>
            </a:extLst>
          </p:cNvPr>
          <p:cNvSpPr/>
          <p:nvPr/>
        </p:nvSpPr>
        <p:spPr>
          <a:xfrm>
            <a:off x="326715" y="2959806"/>
            <a:ext cx="600078" cy="463768"/>
          </a:xfrm>
          <a:prstGeom prst="rect">
            <a:avLst/>
          </a:prstGeom>
          <a:solidFill>
            <a:srgbClr val="00B0F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Á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57F0E4BE-DDB6-4691-AD51-5F784DC64D53}"/>
              </a:ext>
            </a:extLst>
          </p:cNvPr>
          <p:cNvSpPr/>
          <p:nvPr/>
        </p:nvSpPr>
        <p:spPr>
          <a:xfrm>
            <a:off x="352951" y="159477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75234390-7CFE-48FB-AC39-1DCE300EB8E0}"/>
              </a:ext>
            </a:extLst>
          </p:cNvPr>
          <p:cNvSpPr/>
          <p:nvPr/>
        </p:nvSpPr>
        <p:spPr>
          <a:xfrm>
            <a:off x="326715" y="1125913"/>
            <a:ext cx="600078" cy="463768"/>
          </a:xfrm>
          <a:prstGeom prst="rect">
            <a:avLst/>
          </a:prstGeom>
          <a:solidFill>
            <a:srgbClr val="00B0F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2A5BA867-D16C-45B4-8A1C-FAE7F6A38650}"/>
              </a:ext>
            </a:extLst>
          </p:cNvPr>
          <p:cNvSpPr/>
          <p:nvPr/>
        </p:nvSpPr>
        <p:spPr>
          <a:xfrm>
            <a:off x="326715" y="201560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788F6BD7-ED5A-43BF-A7C4-F157D4BDD075}"/>
              </a:ext>
            </a:extLst>
          </p:cNvPr>
          <p:cNvSpPr/>
          <p:nvPr/>
        </p:nvSpPr>
        <p:spPr>
          <a:xfrm>
            <a:off x="326715" y="249603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A2F88040-0DE4-4141-BE5C-391F2C271997}"/>
              </a:ext>
            </a:extLst>
          </p:cNvPr>
          <p:cNvSpPr/>
          <p:nvPr/>
        </p:nvSpPr>
        <p:spPr>
          <a:xfrm>
            <a:off x="341002" y="337406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3DC4777-300B-412E-8DDE-71E11AEF6E74}"/>
              </a:ext>
            </a:extLst>
          </p:cNvPr>
          <p:cNvSpPr/>
          <p:nvPr/>
        </p:nvSpPr>
        <p:spPr>
          <a:xfrm>
            <a:off x="350527" y="379998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7CD74C83-6E36-4CE7-B6BE-DFA93A997541}"/>
              </a:ext>
            </a:extLst>
          </p:cNvPr>
          <p:cNvSpPr/>
          <p:nvPr/>
        </p:nvSpPr>
        <p:spPr>
          <a:xfrm>
            <a:off x="345762" y="4225905"/>
            <a:ext cx="600078" cy="463768"/>
          </a:xfrm>
          <a:prstGeom prst="rect">
            <a:avLst/>
          </a:prstGeom>
          <a:solidFill>
            <a:srgbClr val="00B0F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5063593B-8EBF-4500-B0FA-8C83E1683D59}"/>
              </a:ext>
            </a:extLst>
          </p:cNvPr>
          <p:cNvSpPr/>
          <p:nvPr/>
        </p:nvSpPr>
        <p:spPr>
          <a:xfrm>
            <a:off x="1512584" y="634575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40402B18-C20F-45E4-85BC-0F732A467A8E}"/>
              </a:ext>
            </a:extLst>
          </p:cNvPr>
          <p:cNvSpPr/>
          <p:nvPr/>
        </p:nvSpPr>
        <p:spPr>
          <a:xfrm>
            <a:off x="926793" y="633421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0F773EA8-1FFB-43C7-A063-609B510FB2AF}"/>
              </a:ext>
            </a:extLst>
          </p:cNvPr>
          <p:cNvSpPr/>
          <p:nvPr/>
        </p:nvSpPr>
        <p:spPr>
          <a:xfrm>
            <a:off x="2736522" y="63089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9636DB55-451A-4556-8EAA-7BFA585CCEC8}"/>
              </a:ext>
            </a:extLst>
          </p:cNvPr>
          <p:cNvSpPr/>
          <p:nvPr/>
        </p:nvSpPr>
        <p:spPr>
          <a:xfrm>
            <a:off x="2124553" y="63089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44982F96-1274-4F23-B8C6-00536FC50745}"/>
              </a:ext>
            </a:extLst>
          </p:cNvPr>
          <p:cNvSpPr/>
          <p:nvPr/>
        </p:nvSpPr>
        <p:spPr>
          <a:xfrm>
            <a:off x="1522105" y="333621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D72BE802-0636-49C9-BCE2-C04967EABC1B}"/>
              </a:ext>
            </a:extLst>
          </p:cNvPr>
          <p:cNvSpPr/>
          <p:nvPr/>
        </p:nvSpPr>
        <p:spPr>
          <a:xfrm>
            <a:off x="926792" y="336654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26C188C9-BCBA-4220-9A8A-61BBE636ED24}"/>
              </a:ext>
            </a:extLst>
          </p:cNvPr>
          <p:cNvSpPr/>
          <p:nvPr/>
        </p:nvSpPr>
        <p:spPr>
          <a:xfrm>
            <a:off x="2179571" y="1590935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40AECB51-4CBD-444C-95EF-A326722A47CC}"/>
              </a:ext>
            </a:extLst>
          </p:cNvPr>
          <p:cNvSpPr/>
          <p:nvPr/>
        </p:nvSpPr>
        <p:spPr>
          <a:xfrm>
            <a:off x="1576423" y="157594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07CEA3E5-1605-4B70-93FA-CC3F10A7130C}"/>
              </a:ext>
            </a:extLst>
          </p:cNvPr>
          <p:cNvSpPr/>
          <p:nvPr/>
        </p:nvSpPr>
        <p:spPr>
          <a:xfrm>
            <a:off x="2160286" y="206696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F65B6390-0952-499D-91A0-68DDAFDA875C}"/>
              </a:ext>
            </a:extLst>
          </p:cNvPr>
          <p:cNvSpPr/>
          <p:nvPr/>
        </p:nvSpPr>
        <p:spPr>
          <a:xfrm>
            <a:off x="2721029" y="207164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9006F8B2-1CBA-42E9-896A-E0F0060AE1CF}"/>
              </a:ext>
            </a:extLst>
          </p:cNvPr>
          <p:cNvSpPr/>
          <p:nvPr/>
        </p:nvSpPr>
        <p:spPr>
          <a:xfrm>
            <a:off x="2801125" y="160387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7B616EF8-F323-4E59-ACC8-892DB1EC2079}"/>
              </a:ext>
            </a:extLst>
          </p:cNvPr>
          <p:cNvSpPr/>
          <p:nvPr/>
        </p:nvSpPr>
        <p:spPr>
          <a:xfrm>
            <a:off x="1545964" y="205853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7C568C9B-060F-44A8-A58F-38613D283ACD}"/>
              </a:ext>
            </a:extLst>
          </p:cNvPr>
          <p:cNvSpPr/>
          <p:nvPr/>
        </p:nvSpPr>
        <p:spPr>
          <a:xfrm>
            <a:off x="952640" y="157927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4D597919-2073-4092-A206-AE7485A670B9}"/>
              </a:ext>
            </a:extLst>
          </p:cNvPr>
          <p:cNvSpPr/>
          <p:nvPr/>
        </p:nvSpPr>
        <p:spPr>
          <a:xfrm>
            <a:off x="2127157" y="250471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98C37B5C-65AB-4B20-83E9-E4D87E8E6F8D}"/>
              </a:ext>
            </a:extLst>
          </p:cNvPr>
          <p:cNvSpPr/>
          <p:nvPr/>
        </p:nvSpPr>
        <p:spPr>
          <a:xfrm>
            <a:off x="1515908" y="250471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214D7FE1-CF6D-40F9-BB1D-5D36C58BCFD8}"/>
              </a:ext>
            </a:extLst>
          </p:cNvPr>
          <p:cNvSpPr/>
          <p:nvPr/>
        </p:nvSpPr>
        <p:spPr>
          <a:xfrm>
            <a:off x="932194" y="2509699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>
            <a:extLst>
              <a:ext uri="{FF2B5EF4-FFF2-40B4-BE49-F238E27FC236}">
                <a16:creationId xmlns:a16="http://schemas.microsoft.com/office/drawing/2014/main" id="{998AF0F6-35AB-47E0-A534-0B570522FE02}"/>
              </a:ext>
            </a:extLst>
          </p:cNvPr>
          <p:cNvSpPr/>
          <p:nvPr/>
        </p:nvSpPr>
        <p:spPr>
          <a:xfrm>
            <a:off x="3293760" y="379998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>
            <a:extLst>
              <a:ext uri="{FF2B5EF4-FFF2-40B4-BE49-F238E27FC236}">
                <a16:creationId xmlns:a16="http://schemas.microsoft.com/office/drawing/2014/main" id="{DA9209AB-12FC-40A0-9E7E-EBE7F10D08EE}"/>
              </a:ext>
            </a:extLst>
          </p:cNvPr>
          <p:cNvSpPr/>
          <p:nvPr/>
        </p:nvSpPr>
        <p:spPr>
          <a:xfrm>
            <a:off x="2688920" y="379998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>
            <a:extLst>
              <a:ext uri="{FF2B5EF4-FFF2-40B4-BE49-F238E27FC236}">
                <a16:creationId xmlns:a16="http://schemas.microsoft.com/office/drawing/2014/main" id="{1A446AEE-2358-44D5-887C-A44282BF8327}"/>
              </a:ext>
            </a:extLst>
          </p:cNvPr>
          <p:cNvSpPr/>
          <p:nvPr/>
        </p:nvSpPr>
        <p:spPr>
          <a:xfrm>
            <a:off x="2088839" y="379747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47455D6D-FE68-4967-8C9A-D1F71C0B6F69}"/>
              </a:ext>
            </a:extLst>
          </p:cNvPr>
          <p:cNvSpPr/>
          <p:nvPr/>
        </p:nvSpPr>
        <p:spPr>
          <a:xfrm>
            <a:off x="1484002" y="379246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C8F5F045-E8B2-4637-8AFA-053FAF992B8F}"/>
              </a:ext>
            </a:extLst>
          </p:cNvPr>
          <p:cNvSpPr/>
          <p:nvPr/>
        </p:nvSpPr>
        <p:spPr>
          <a:xfrm>
            <a:off x="922027" y="379998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8" name="Obrázek 67" descr="Obsah obrázku rostlina, květina, sedmikráska&#10;&#10;Popis vygenerován s vysokou mírou spolehlivosti">
            <a:extLst>
              <a:ext uri="{FF2B5EF4-FFF2-40B4-BE49-F238E27FC236}">
                <a16:creationId xmlns:a16="http://schemas.microsoft.com/office/drawing/2014/main" id="{A137EA97-64F4-4089-AC9D-77C070666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91868">
            <a:off x="7651692" y="1671017"/>
            <a:ext cx="1692364" cy="3318361"/>
          </a:xfrm>
          <a:prstGeom prst="rect">
            <a:avLst/>
          </a:prstGeom>
        </p:spPr>
      </p:pic>
      <p:sp>
        <p:nvSpPr>
          <p:cNvPr id="69" name="Obdélník 68">
            <a:extLst>
              <a:ext uri="{FF2B5EF4-FFF2-40B4-BE49-F238E27FC236}">
                <a16:creationId xmlns:a16="http://schemas.microsoft.com/office/drawing/2014/main" id="{09B0BB31-67AC-4C84-B4B2-EA53DD5398C0}"/>
              </a:ext>
            </a:extLst>
          </p:cNvPr>
          <p:cNvSpPr/>
          <p:nvPr/>
        </p:nvSpPr>
        <p:spPr>
          <a:xfrm>
            <a:off x="5155696" y="61130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>
            <a:extLst>
              <a:ext uri="{FF2B5EF4-FFF2-40B4-BE49-F238E27FC236}">
                <a16:creationId xmlns:a16="http://schemas.microsoft.com/office/drawing/2014/main" id="{D705C4EC-B508-4F35-8D9E-E974FA10D0EA}"/>
              </a:ext>
            </a:extLst>
          </p:cNvPr>
          <p:cNvSpPr/>
          <p:nvPr/>
        </p:nvSpPr>
        <p:spPr>
          <a:xfrm>
            <a:off x="4545428" y="61903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>
            <a:extLst>
              <a:ext uri="{FF2B5EF4-FFF2-40B4-BE49-F238E27FC236}">
                <a16:creationId xmlns:a16="http://schemas.microsoft.com/office/drawing/2014/main" id="{1083CCEA-0876-4CB7-9FC0-87565B0A9FF6}"/>
              </a:ext>
            </a:extLst>
          </p:cNvPr>
          <p:cNvSpPr/>
          <p:nvPr/>
        </p:nvSpPr>
        <p:spPr>
          <a:xfrm>
            <a:off x="3921568" y="611437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>
            <a:extLst>
              <a:ext uri="{FF2B5EF4-FFF2-40B4-BE49-F238E27FC236}">
                <a16:creationId xmlns:a16="http://schemas.microsoft.com/office/drawing/2014/main" id="{BF900F56-BF82-4E5E-8EA8-61D60DB0C6E6}"/>
              </a:ext>
            </a:extLst>
          </p:cNvPr>
          <p:cNvSpPr/>
          <p:nvPr/>
        </p:nvSpPr>
        <p:spPr>
          <a:xfrm>
            <a:off x="3348491" y="630890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7" name="Obrázek 76">
            <a:extLst>
              <a:ext uri="{FF2B5EF4-FFF2-40B4-BE49-F238E27FC236}">
                <a16:creationId xmlns:a16="http://schemas.microsoft.com/office/drawing/2014/main" id="{BC9AF464-49D4-4454-B950-4BF1CE5D3A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900" y="853846"/>
            <a:ext cx="1869118" cy="1946998"/>
          </a:xfrm>
          <a:prstGeom prst="rect">
            <a:avLst/>
          </a:prstGeom>
        </p:spPr>
      </p:pic>
      <p:sp>
        <p:nvSpPr>
          <p:cNvPr id="78" name="Obdélník 77">
            <a:extLst>
              <a:ext uri="{FF2B5EF4-FFF2-40B4-BE49-F238E27FC236}">
                <a16:creationId xmlns:a16="http://schemas.microsoft.com/office/drawing/2014/main" id="{AD2BAF31-01AF-4515-9F76-5D832E784E2B}"/>
              </a:ext>
            </a:extLst>
          </p:cNvPr>
          <p:cNvSpPr/>
          <p:nvPr/>
        </p:nvSpPr>
        <p:spPr>
          <a:xfrm>
            <a:off x="936315" y="205435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>
            <a:extLst>
              <a:ext uri="{FF2B5EF4-FFF2-40B4-BE49-F238E27FC236}">
                <a16:creationId xmlns:a16="http://schemas.microsoft.com/office/drawing/2014/main" id="{6021D24B-D8EC-4C0D-B0C5-F7E157B67B87}"/>
              </a:ext>
            </a:extLst>
          </p:cNvPr>
          <p:cNvSpPr/>
          <p:nvPr/>
        </p:nvSpPr>
        <p:spPr>
          <a:xfrm>
            <a:off x="3348491" y="2071644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>
            <a:extLst>
              <a:ext uri="{FF2B5EF4-FFF2-40B4-BE49-F238E27FC236}">
                <a16:creationId xmlns:a16="http://schemas.microsoft.com/office/drawing/2014/main" id="{758AB2A1-A797-4FAB-AAC2-9A79769F18F9}"/>
              </a:ext>
            </a:extLst>
          </p:cNvPr>
          <p:cNvSpPr/>
          <p:nvPr/>
        </p:nvSpPr>
        <p:spPr>
          <a:xfrm>
            <a:off x="3948569" y="160387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>
            <a:extLst>
              <a:ext uri="{FF2B5EF4-FFF2-40B4-BE49-F238E27FC236}">
                <a16:creationId xmlns:a16="http://schemas.microsoft.com/office/drawing/2014/main" id="{00E77343-BDF0-4069-A46E-94065105C16E}"/>
              </a:ext>
            </a:extLst>
          </p:cNvPr>
          <p:cNvSpPr/>
          <p:nvPr/>
        </p:nvSpPr>
        <p:spPr>
          <a:xfrm>
            <a:off x="3375012" y="160387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3" name="Obrázek 82">
            <a:extLst>
              <a:ext uri="{FF2B5EF4-FFF2-40B4-BE49-F238E27FC236}">
                <a16:creationId xmlns:a16="http://schemas.microsoft.com/office/drawing/2014/main" id="{0A3B3B04-2F35-4F1B-85D5-AB176E7A0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103" y="3201121"/>
            <a:ext cx="1692364" cy="1427227"/>
          </a:xfrm>
          <a:prstGeom prst="rect">
            <a:avLst/>
          </a:prstGeom>
        </p:spPr>
      </p:pic>
      <p:sp>
        <p:nvSpPr>
          <p:cNvPr id="86" name="Obdélník 85">
            <a:extLst>
              <a:ext uri="{FF2B5EF4-FFF2-40B4-BE49-F238E27FC236}">
                <a16:creationId xmlns:a16="http://schemas.microsoft.com/office/drawing/2014/main" id="{ACEE3893-13D9-4811-A6BE-2CAD244FCB68}"/>
              </a:ext>
            </a:extLst>
          </p:cNvPr>
          <p:cNvSpPr/>
          <p:nvPr/>
        </p:nvSpPr>
        <p:spPr>
          <a:xfrm>
            <a:off x="4483332" y="2516786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>
            <a:extLst>
              <a:ext uri="{FF2B5EF4-FFF2-40B4-BE49-F238E27FC236}">
                <a16:creationId xmlns:a16="http://schemas.microsoft.com/office/drawing/2014/main" id="{716C63BD-683C-49CE-BFDE-493078FE55E4}"/>
              </a:ext>
            </a:extLst>
          </p:cNvPr>
          <p:cNvSpPr/>
          <p:nvPr/>
        </p:nvSpPr>
        <p:spPr>
          <a:xfrm>
            <a:off x="3906662" y="2496038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>
            <a:extLst>
              <a:ext uri="{FF2B5EF4-FFF2-40B4-BE49-F238E27FC236}">
                <a16:creationId xmlns:a16="http://schemas.microsoft.com/office/drawing/2014/main" id="{2244F032-3DB4-4D62-A2F6-F773C309CA08}"/>
              </a:ext>
            </a:extLst>
          </p:cNvPr>
          <p:cNvSpPr/>
          <p:nvPr/>
        </p:nvSpPr>
        <p:spPr>
          <a:xfrm>
            <a:off x="3321107" y="2504713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>
            <a:extLst>
              <a:ext uri="{FF2B5EF4-FFF2-40B4-BE49-F238E27FC236}">
                <a16:creationId xmlns:a16="http://schemas.microsoft.com/office/drawing/2014/main" id="{9AFE7332-6A38-4A47-BA4E-7F5DAE00E051}"/>
              </a:ext>
            </a:extLst>
          </p:cNvPr>
          <p:cNvSpPr/>
          <p:nvPr/>
        </p:nvSpPr>
        <p:spPr>
          <a:xfrm>
            <a:off x="2712740" y="2531972"/>
            <a:ext cx="600078" cy="4637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1" name="Obrázek 100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899500FC-F162-4752-B790-4E44309B0E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0779" y="638358"/>
            <a:ext cx="1351666" cy="1609126"/>
          </a:xfrm>
          <a:prstGeom prst="rect">
            <a:avLst/>
          </a:prstGeom>
        </p:spPr>
      </p:pic>
      <p:pic>
        <p:nvPicPr>
          <p:cNvPr id="103" name="Obrázek 102" descr="Obsah obrázku klipart&#10;&#10;Popis vygenerován s vysokou mírou spolehlivosti">
            <a:extLst>
              <a:ext uri="{FF2B5EF4-FFF2-40B4-BE49-F238E27FC236}">
                <a16:creationId xmlns:a16="http://schemas.microsoft.com/office/drawing/2014/main" id="{2A3A004C-E77A-4A95-83DE-AC0336813E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5190" y="3185310"/>
            <a:ext cx="1671514" cy="1504363"/>
          </a:xfrm>
          <a:prstGeom prst="rect">
            <a:avLst/>
          </a:prstGeom>
        </p:spPr>
      </p:pic>
      <p:pic>
        <p:nvPicPr>
          <p:cNvPr id="105" name="Obrázek 104">
            <a:extLst>
              <a:ext uri="{FF2B5EF4-FFF2-40B4-BE49-F238E27FC236}">
                <a16:creationId xmlns:a16="http://schemas.microsoft.com/office/drawing/2014/main" id="{16BBA2AE-F18F-4505-AB5A-730907ABE2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130" y="306097"/>
            <a:ext cx="1232172" cy="2985261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BF2C9A22-E8A4-4AB1-9748-02EDCDDED47A}"/>
              </a:ext>
            </a:extLst>
          </p:cNvPr>
          <p:cNvSpPr txBox="1"/>
          <p:nvPr/>
        </p:nvSpPr>
        <p:spPr>
          <a:xfrm>
            <a:off x="5241346" y="540630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98" name="TextovéPole 97">
            <a:extLst>
              <a:ext uri="{FF2B5EF4-FFF2-40B4-BE49-F238E27FC236}">
                <a16:creationId xmlns:a16="http://schemas.microsoft.com/office/drawing/2014/main" id="{5BCB7003-2E85-4560-BC8B-20A1B8E3E056}"/>
              </a:ext>
            </a:extLst>
          </p:cNvPr>
          <p:cNvSpPr txBox="1"/>
          <p:nvPr/>
        </p:nvSpPr>
        <p:spPr>
          <a:xfrm>
            <a:off x="4064667" y="540631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00" name="TextovéPole 99">
            <a:extLst>
              <a:ext uri="{FF2B5EF4-FFF2-40B4-BE49-F238E27FC236}">
                <a16:creationId xmlns:a16="http://schemas.microsoft.com/office/drawing/2014/main" id="{94BDF1E3-A798-437E-85CF-356AA168745E}"/>
              </a:ext>
            </a:extLst>
          </p:cNvPr>
          <p:cNvSpPr txBox="1"/>
          <p:nvPr/>
        </p:nvSpPr>
        <p:spPr>
          <a:xfrm>
            <a:off x="3430617" y="552810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102" name="TextovéPole 101">
            <a:extLst>
              <a:ext uri="{FF2B5EF4-FFF2-40B4-BE49-F238E27FC236}">
                <a16:creationId xmlns:a16="http://schemas.microsoft.com/office/drawing/2014/main" id="{C2788736-4785-4D87-B326-3CE9316993D3}"/>
              </a:ext>
            </a:extLst>
          </p:cNvPr>
          <p:cNvSpPr txBox="1"/>
          <p:nvPr/>
        </p:nvSpPr>
        <p:spPr>
          <a:xfrm>
            <a:off x="2838945" y="570385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9D905FCA-779C-4AA1-AD91-8A41E2B4E15E}"/>
              </a:ext>
            </a:extLst>
          </p:cNvPr>
          <p:cNvSpPr txBox="1"/>
          <p:nvPr/>
        </p:nvSpPr>
        <p:spPr>
          <a:xfrm>
            <a:off x="2223578" y="570386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106" name="TextovéPole 105">
            <a:extLst>
              <a:ext uri="{FF2B5EF4-FFF2-40B4-BE49-F238E27FC236}">
                <a16:creationId xmlns:a16="http://schemas.microsoft.com/office/drawing/2014/main" id="{FAF67B37-C66A-4BDC-99B4-39EF6B99A793}"/>
              </a:ext>
            </a:extLst>
          </p:cNvPr>
          <p:cNvSpPr txBox="1"/>
          <p:nvPr/>
        </p:nvSpPr>
        <p:spPr>
          <a:xfrm>
            <a:off x="1600750" y="558732"/>
            <a:ext cx="396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</a:p>
        </p:txBody>
      </p:sp>
      <p:sp>
        <p:nvSpPr>
          <p:cNvPr id="107" name="TextovéPole 106">
            <a:extLst>
              <a:ext uri="{FF2B5EF4-FFF2-40B4-BE49-F238E27FC236}">
                <a16:creationId xmlns:a16="http://schemas.microsoft.com/office/drawing/2014/main" id="{B7111772-5FC6-4818-B89A-88EDC77953C6}"/>
              </a:ext>
            </a:extLst>
          </p:cNvPr>
          <p:cNvSpPr txBox="1"/>
          <p:nvPr/>
        </p:nvSpPr>
        <p:spPr>
          <a:xfrm>
            <a:off x="998093" y="572917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E1BD6F7C-C0B1-4534-A0C0-BEC0FA20C4B4}"/>
              </a:ext>
            </a:extLst>
          </p:cNvPr>
          <p:cNvSpPr txBox="1"/>
          <p:nvPr/>
        </p:nvSpPr>
        <p:spPr>
          <a:xfrm>
            <a:off x="431797" y="570386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109" name="TextovéPole 108">
            <a:extLst>
              <a:ext uri="{FF2B5EF4-FFF2-40B4-BE49-F238E27FC236}">
                <a16:creationId xmlns:a16="http://schemas.microsoft.com/office/drawing/2014/main" id="{0CA59E4B-B6EF-4ABC-B1C9-24D694078EF9}"/>
              </a:ext>
            </a:extLst>
          </p:cNvPr>
          <p:cNvSpPr txBox="1"/>
          <p:nvPr/>
        </p:nvSpPr>
        <p:spPr>
          <a:xfrm>
            <a:off x="4621623" y="570384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C2ACEF67-B138-4B2D-9E74-594682F15AED}"/>
              </a:ext>
            </a:extLst>
          </p:cNvPr>
          <p:cNvGrpSpPr/>
          <p:nvPr/>
        </p:nvGrpSpPr>
        <p:grpSpPr>
          <a:xfrm>
            <a:off x="10569282" y="150538"/>
            <a:ext cx="1296003" cy="1364958"/>
            <a:chOff x="8248047" y="124271"/>
            <a:chExt cx="1296003" cy="1364958"/>
          </a:xfrm>
        </p:grpSpPr>
        <p:sp>
          <p:nvSpPr>
            <p:cNvPr id="16" name="Volný tvar: obrazec 15">
              <a:extLst>
                <a:ext uri="{FF2B5EF4-FFF2-40B4-BE49-F238E27FC236}">
                  <a16:creationId xmlns:a16="http://schemas.microsoft.com/office/drawing/2014/main" id="{64316850-BE20-4133-BB58-CC9F7A39E6AE}"/>
                </a:ext>
              </a:extLst>
            </p:cNvPr>
            <p:cNvSpPr/>
            <p:nvPr/>
          </p:nvSpPr>
          <p:spPr>
            <a:xfrm>
              <a:off x="8272463" y="842963"/>
              <a:ext cx="1271587" cy="585787"/>
            </a:xfrm>
            <a:custGeom>
              <a:avLst/>
              <a:gdLst>
                <a:gd name="connsiteX0" fmla="*/ 28575 w 1271587"/>
                <a:gd name="connsiteY0" fmla="*/ 314325 h 585787"/>
                <a:gd name="connsiteX1" fmla="*/ 157162 w 1271587"/>
                <a:gd name="connsiteY1" fmla="*/ 214312 h 585787"/>
                <a:gd name="connsiteX2" fmla="*/ 200025 w 1271587"/>
                <a:gd name="connsiteY2" fmla="*/ 200025 h 585787"/>
                <a:gd name="connsiteX3" fmla="*/ 242887 w 1271587"/>
                <a:gd name="connsiteY3" fmla="*/ 171450 h 585787"/>
                <a:gd name="connsiteX4" fmla="*/ 300037 w 1271587"/>
                <a:gd name="connsiteY4" fmla="*/ 128587 h 585787"/>
                <a:gd name="connsiteX5" fmla="*/ 342900 w 1271587"/>
                <a:gd name="connsiteY5" fmla="*/ 114300 h 585787"/>
                <a:gd name="connsiteX6" fmla="*/ 385762 w 1271587"/>
                <a:gd name="connsiteY6" fmla="*/ 85725 h 585787"/>
                <a:gd name="connsiteX7" fmla="*/ 485775 w 1271587"/>
                <a:gd name="connsiteY7" fmla="*/ 57150 h 585787"/>
                <a:gd name="connsiteX8" fmla="*/ 571500 w 1271587"/>
                <a:gd name="connsiteY8" fmla="*/ 28575 h 585787"/>
                <a:gd name="connsiteX9" fmla="*/ 685800 w 1271587"/>
                <a:gd name="connsiteY9" fmla="*/ 0 h 585787"/>
                <a:gd name="connsiteX10" fmla="*/ 1143000 w 1271587"/>
                <a:gd name="connsiteY10" fmla="*/ 14287 h 585787"/>
                <a:gd name="connsiteX11" fmla="*/ 1185862 w 1271587"/>
                <a:gd name="connsiteY11" fmla="*/ 42862 h 585787"/>
                <a:gd name="connsiteX12" fmla="*/ 1243012 w 1271587"/>
                <a:gd name="connsiteY12" fmla="*/ 171450 h 585787"/>
                <a:gd name="connsiteX13" fmla="*/ 1257300 w 1271587"/>
                <a:gd name="connsiteY13" fmla="*/ 214312 h 585787"/>
                <a:gd name="connsiteX14" fmla="*/ 1271587 w 1271587"/>
                <a:gd name="connsiteY14" fmla="*/ 257175 h 585787"/>
                <a:gd name="connsiteX15" fmla="*/ 1257300 w 1271587"/>
                <a:gd name="connsiteY15" fmla="*/ 371475 h 585787"/>
                <a:gd name="connsiteX16" fmla="*/ 1243012 w 1271587"/>
                <a:gd name="connsiteY16" fmla="*/ 414337 h 585787"/>
                <a:gd name="connsiteX17" fmla="*/ 1200150 w 1271587"/>
                <a:gd name="connsiteY17" fmla="*/ 400050 h 585787"/>
                <a:gd name="connsiteX18" fmla="*/ 1143000 w 1271587"/>
                <a:gd name="connsiteY18" fmla="*/ 385762 h 585787"/>
                <a:gd name="connsiteX19" fmla="*/ 1057275 w 1271587"/>
                <a:gd name="connsiteY19" fmla="*/ 357187 h 585787"/>
                <a:gd name="connsiteX20" fmla="*/ 814387 w 1271587"/>
                <a:gd name="connsiteY20" fmla="*/ 328612 h 585787"/>
                <a:gd name="connsiteX21" fmla="*/ 485775 w 1271587"/>
                <a:gd name="connsiteY21" fmla="*/ 385762 h 585787"/>
                <a:gd name="connsiteX22" fmla="*/ 442912 w 1271587"/>
                <a:gd name="connsiteY22" fmla="*/ 414337 h 585787"/>
                <a:gd name="connsiteX23" fmla="*/ 371475 w 1271587"/>
                <a:gd name="connsiteY23" fmla="*/ 471487 h 585787"/>
                <a:gd name="connsiteX24" fmla="*/ 328612 w 1271587"/>
                <a:gd name="connsiteY24" fmla="*/ 514350 h 585787"/>
                <a:gd name="connsiteX25" fmla="*/ 228600 w 1271587"/>
                <a:gd name="connsiteY25" fmla="*/ 571500 h 585787"/>
                <a:gd name="connsiteX26" fmla="*/ 142875 w 1271587"/>
                <a:gd name="connsiteY26" fmla="*/ 585787 h 585787"/>
                <a:gd name="connsiteX27" fmla="*/ 28575 w 1271587"/>
                <a:gd name="connsiteY27" fmla="*/ 571500 h 585787"/>
                <a:gd name="connsiteX28" fmla="*/ 14287 w 1271587"/>
                <a:gd name="connsiteY28" fmla="*/ 514350 h 585787"/>
                <a:gd name="connsiteX29" fmla="*/ 0 w 1271587"/>
                <a:gd name="connsiteY29" fmla="*/ 471487 h 585787"/>
                <a:gd name="connsiteX30" fmla="*/ 28575 w 1271587"/>
                <a:gd name="connsiteY30" fmla="*/ 314325 h 585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271587" h="585787">
                  <a:moveTo>
                    <a:pt x="28575" y="314325"/>
                  </a:moveTo>
                  <a:cubicBezTo>
                    <a:pt x="47543" y="298518"/>
                    <a:pt x="120258" y="232764"/>
                    <a:pt x="157162" y="214312"/>
                  </a:cubicBezTo>
                  <a:cubicBezTo>
                    <a:pt x="170633" y="207577"/>
                    <a:pt x="185737" y="204787"/>
                    <a:pt x="200025" y="200025"/>
                  </a:cubicBezTo>
                  <a:cubicBezTo>
                    <a:pt x="214312" y="190500"/>
                    <a:pt x="228914" y="181431"/>
                    <a:pt x="242887" y="171450"/>
                  </a:cubicBezTo>
                  <a:cubicBezTo>
                    <a:pt x="262264" y="157609"/>
                    <a:pt x="279362" y="140401"/>
                    <a:pt x="300037" y="128587"/>
                  </a:cubicBezTo>
                  <a:cubicBezTo>
                    <a:pt x="313113" y="121115"/>
                    <a:pt x="328612" y="119062"/>
                    <a:pt x="342900" y="114300"/>
                  </a:cubicBezTo>
                  <a:cubicBezTo>
                    <a:pt x="357187" y="104775"/>
                    <a:pt x="370404" y="93404"/>
                    <a:pt x="385762" y="85725"/>
                  </a:cubicBezTo>
                  <a:cubicBezTo>
                    <a:pt x="409774" y="73719"/>
                    <a:pt x="462880" y="64018"/>
                    <a:pt x="485775" y="57150"/>
                  </a:cubicBezTo>
                  <a:cubicBezTo>
                    <a:pt x="514625" y="48495"/>
                    <a:pt x="542279" y="35880"/>
                    <a:pt x="571500" y="28575"/>
                  </a:cubicBezTo>
                  <a:lnTo>
                    <a:pt x="685800" y="0"/>
                  </a:lnTo>
                  <a:cubicBezTo>
                    <a:pt x="838200" y="4762"/>
                    <a:pt x="991083" y="1266"/>
                    <a:pt x="1143000" y="14287"/>
                  </a:cubicBezTo>
                  <a:cubicBezTo>
                    <a:pt x="1160109" y="15753"/>
                    <a:pt x="1173720" y="30720"/>
                    <a:pt x="1185862" y="42862"/>
                  </a:cubicBezTo>
                  <a:cubicBezTo>
                    <a:pt x="1219824" y="76825"/>
                    <a:pt x="1228864" y="129008"/>
                    <a:pt x="1243012" y="171450"/>
                  </a:cubicBezTo>
                  <a:lnTo>
                    <a:pt x="1257300" y="214312"/>
                  </a:lnTo>
                  <a:lnTo>
                    <a:pt x="1271587" y="257175"/>
                  </a:lnTo>
                  <a:cubicBezTo>
                    <a:pt x="1266825" y="295275"/>
                    <a:pt x="1264169" y="333698"/>
                    <a:pt x="1257300" y="371475"/>
                  </a:cubicBezTo>
                  <a:cubicBezTo>
                    <a:pt x="1254606" y="386292"/>
                    <a:pt x="1256482" y="407602"/>
                    <a:pt x="1243012" y="414337"/>
                  </a:cubicBezTo>
                  <a:cubicBezTo>
                    <a:pt x="1229542" y="421072"/>
                    <a:pt x="1214631" y="404187"/>
                    <a:pt x="1200150" y="400050"/>
                  </a:cubicBezTo>
                  <a:cubicBezTo>
                    <a:pt x="1181269" y="394655"/>
                    <a:pt x="1161808" y="391405"/>
                    <a:pt x="1143000" y="385762"/>
                  </a:cubicBezTo>
                  <a:cubicBezTo>
                    <a:pt x="1114150" y="377107"/>
                    <a:pt x="1085850" y="366712"/>
                    <a:pt x="1057275" y="357187"/>
                  </a:cubicBezTo>
                  <a:cubicBezTo>
                    <a:pt x="951001" y="321763"/>
                    <a:pt x="1029416" y="343972"/>
                    <a:pt x="814387" y="328612"/>
                  </a:cubicBezTo>
                  <a:cubicBezTo>
                    <a:pt x="397685" y="349448"/>
                    <a:pt x="619542" y="274290"/>
                    <a:pt x="485775" y="385762"/>
                  </a:cubicBezTo>
                  <a:cubicBezTo>
                    <a:pt x="472583" y="396755"/>
                    <a:pt x="457200" y="404812"/>
                    <a:pt x="442912" y="414337"/>
                  </a:cubicBezTo>
                  <a:cubicBezTo>
                    <a:pt x="379005" y="510199"/>
                    <a:pt x="454288" y="416278"/>
                    <a:pt x="371475" y="471487"/>
                  </a:cubicBezTo>
                  <a:cubicBezTo>
                    <a:pt x="354663" y="482695"/>
                    <a:pt x="344134" y="501415"/>
                    <a:pt x="328612" y="514350"/>
                  </a:cubicBezTo>
                  <a:cubicBezTo>
                    <a:pt x="308882" y="530792"/>
                    <a:pt x="250436" y="564949"/>
                    <a:pt x="228600" y="571500"/>
                  </a:cubicBezTo>
                  <a:cubicBezTo>
                    <a:pt x="200853" y="579824"/>
                    <a:pt x="171450" y="581025"/>
                    <a:pt x="142875" y="585787"/>
                  </a:cubicBezTo>
                  <a:cubicBezTo>
                    <a:pt x="104775" y="581025"/>
                    <a:pt x="62140" y="590147"/>
                    <a:pt x="28575" y="571500"/>
                  </a:cubicBezTo>
                  <a:cubicBezTo>
                    <a:pt x="11410" y="561964"/>
                    <a:pt x="19681" y="533231"/>
                    <a:pt x="14287" y="514350"/>
                  </a:cubicBezTo>
                  <a:cubicBezTo>
                    <a:pt x="10150" y="499869"/>
                    <a:pt x="4762" y="485775"/>
                    <a:pt x="0" y="471487"/>
                  </a:cubicBezTo>
                  <a:lnTo>
                    <a:pt x="28575" y="3143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Rovnoramenný trojúhelník 12">
              <a:extLst>
                <a:ext uri="{FF2B5EF4-FFF2-40B4-BE49-F238E27FC236}">
                  <a16:creationId xmlns:a16="http://schemas.microsoft.com/office/drawing/2014/main" id="{3E6A7729-EDD9-458E-BDCB-E8529D787C01}"/>
                </a:ext>
              </a:extLst>
            </p:cNvPr>
            <p:cNvSpPr/>
            <p:nvPr/>
          </p:nvSpPr>
          <p:spPr>
            <a:xfrm>
              <a:off x="8248047" y="124271"/>
              <a:ext cx="1060704" cy="1253055"/>
            </a:xfrm>
            <a:prstGeom prst="triangle">
              <a:avLst>
                <a:gd name="adj" fmla="val 45959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Znak plus 14">
              <a:extLst>
                <a:ext uri="{FF2B5EF4-FFF2-40B4-BE49-F238E27FC236}">
                  <a16:creationId xmlns:a16="http://schemas.microsoft.com/office/drawing/2014/main" id="{DCD9B800-67BE-4156-88FF-35E983F29394}"/>
                </a:ext>
              </a:extLst>
            </p:cNvPr>
            <p:cNvSpPr/>
            <p:nvPr/>
          </p:nvSpPr>
          <p:spPr>
            <a:xfrm>
              <a:off x="8473657" y="356658"/>
              <a:ext cx="600078" cy="1132571"/>
            </a:xfrm>
            <a:prstGeom prst="mathPlus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32459C54-BF3B-4571-BAC8-3D68F3BA6FC8}"/>
              </a:ext>
            </a:extLst>
          </p:cNvPr>
          <p:cNvSpPr txBox="1"/>
          <p:nvPr/>
        </p:nvSpPr>
        <p:spPr>
          <a:xfrm>
            <a:off x="4082035" y="1557609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Š</a:t>
            </a:r>
          </a:p>
        </p:txBody>
      </p:sp>
      <p:sp>
        <p:nvSpPr>
          <p:cNvPr id="110" name="TextovéPole 109">
            <a:extLst>
              <a:ext uri="{FF2B5EF4-FFF2-40B4-BE49-F238E27FC236}">
                <a16:creationId xmlns:a16="http://schemas.microsoft.com/office/drawing/2014/main" id="{4A5274FF-9F3B-4C3A-A5A8-958C11DFA2A1}"/>
              </a:ext>
            </a:extLst>
          </p:cNvPr>
          <p:cNvSpPr txBox="1"/>
          <p:nvPr/>
        </p:nvSpPr>
        <p:spPr>
          <a:xfrm>
            <a:off x="3500519" y="1550589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79D32D6C-94E2-4660-B86F-6D5DCE7B66C3}"/>
              </a:ext>
            </a:extLst>
          </p:cNvPr>
          <p:cNvSpPr txBox="1"/>
          <p:nvPr/>
        </p:nvSpPr>
        <p:spPr>
          <a:xfrm>
            <a:off x="2928549" y="1541525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112" name="TextovéPole 111">
            <a:extLst>
              <a:ext uri="{FF2B5EF4-FFF2-40B4-BE49-F238E27FC236}">
                <a16:creationId xmlns:a16="http://schemas.microsoft.com/office/drawing/2014/main" id="{15314735-E72B-421A-8CFE-CE1B4054C76E}"/>
              </a:ext>
            </a:extLst>
          </p:cNvPr>
          <p:cNvSpPr txBox="1"/>
          <p:nvPr/>
        </p:nvSpPr>
        <p:spPr>
          <a:xfrm>
            <a:off x="2294151" y="1515435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113" name="TextovéPole 112">
            <a:extLst>
              <a:ext uri="{FF2B5EF4-FFF2-40B4-BE49-F238E27FC236}">
                <a16:creationId xmlns:a16="http://schemas.microsoft.com/office/drawing/2014/main" id="{E449B62D-42E7-488E-AD68-9B47FFB4A74A}"/>
              </a:ext>
            </a:extLst>
          </p:cNvPr>
          <p:cNvSpPr txBox="1"/>
          <p:nvPr/>
        </p:nvSpPr>
        <p:spPr>
          <a:xfrm>
            <a:off x="1661042" y="1515436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114" name="TextovéPole 113">
            <a:extLst>
              <a:ext uri="{FF2B5EF4-FFF2-40B4-BE49-F238E27FC236}">
                <a16:creationId xmlns:a16="http://schemas.microsoft.com/office/drawing/2014/main" id="{F71849B5-A542-4AD3-BF3E-3B3413BFFE51}"/>
              </a:ext>
            </a:extLst>
          </p:cNvPr>
          <p:cNvSpPr txBox="1"/>
          <p:nvPr/>
        </p:nvSpPr>
        <p:spPr>
          <a:xfrm>
            <a:off x="1115427" y="1489229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15" name="TextovéPole 114">
            <a:extLst>
              <a:ext uri="{FF2B5EF4-FFF2-40B4-BE49-F238E27FC236}">
                <a16:creationId xmlns:a16="http://schemas.microsoft.com/office/drawing/2014/main" id="{4B7291D6-E183-4406-94B9-D89406B6FC63}"/>
              </a:ext>
            </a:extLst>
          </p:cNvPr>
          <p:cNvSpPr txBox="1"/>
          <p:nvPr/>
        </p:nvSpPr>
        <p:spPr>
          <a:xfrm>
            <a:off x="392390" y="1509184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30F6200E-4F95-41A7-945A-6576199723C4}"/>
              </a:ext>
            </a:extLst>
          </p:cNvPr>
          <p:cNvSpPr txBox="1"/>
          <p:nvPr/>
        </p:nvSpPr>
        <p:spPr>
          <a:xfrm>
            <a:off x="3470007" y="1990278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2DF4D98B-69F2-4585-8B54-ECD34B8DE846}"/>
              </a:ext>
            </a:extLst>
          </p:cNvPr>
          <p:cNvSpPr txBox="1"/>
          <p:nvPr/>
        </p:nvSpPr>
        <p:spPr>
          <a:xfrm>
            <a:off x="2824557" y="2011140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17" name="TextovéPole 116">
            <a:extLst>
              <a:ext uri="{FF2B5EF4-FFF2-40B4-BE49-F238E27FC236}">
                <a16:creationId xmlns:a16="http://schemas.microsoft.com/office/drawing/2014/main" id="{8BAEEF3E-E8B6-4E59-85C4-30D4E8E3073D}"/>
              </a:ext>
            </a:extLst>
          </p:cNvPr>
          <p:cNvSpPr txBox="1"/>
          <p:nvPr/>
        </p:nvSpPr>
        <p:spPr>
          <a:xfrm>
            <a:off x="2228679" y="1984458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118" name="TextovéPole 117">
            <a:extLst>
              <a:ext uri="{FF2B5EF4-FFF2-40B4-BE49-F238E27FC236}">
                <a16:creationId xmlns:a16="http://schemas.microsoft.com/office/drawing/2014/main" id="{47FF37D6-5D04-47F2-B5F7-4E9FE31AF8AA}"/>
              </a:ext>
            </a:extLst>
          </p:cNvPr>
          <p:cNvSpPr txBox="1"/>
          <p:nvPr/>
        </p:nvSpPr>
        <p:spPr>
          <a:xfrm>
            <a:off x="1671444" y="2003578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19" name="TextovéPole 118">
            <a:extLst>
              <a:ext uri="{FF2B5EF4-FFF2-40B4-BE49-F238E27FC236}">
                <a16:creationId xmlns:a16="http://schemas.microsoft.com/office/drawing/2014/main" id="{739B32D7-165C-441F-83C9-B65C11F3FE0F}"/>
              </a:ext>
            </a:extLst>
          </p:cNvPr>
          <p:cNvSpPr txBox="1"/>
          <p:nvPr/>
        </p:nvSpPr>
        <p:spPr>
          <a:xfrm>
            <a:off x="1021651" y="2012454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120" name="TextovéPole 119">
            <a:extLst>
              <a:ext uri="{FF2B5EF4-FFF2-40B4-BE49-F238E27FC236}">
                <a16:creationId xmlns:a16="http://schemas.microsoft.com/office/drawing/2014/main" id="{99AED1E2-AF8F-4DF7-B03F-C1E82B06F139}"/>
              </a:ext>
            </a:extLst>
          </p:cNvPr>
          <p:cNvSpPr txBox="1"/>
          <p:nvPr/>
        </p:nvSpPr>
        <p:spPr>
          <a:xfrm>
            <a:off x="430801" y="1984458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EE8175A3-B180-4659-915E-3D419F0AB437}"/>
              </a:ext>
            </a:extLst>
          </p:cNvPr>
          <p:cNvSpPr txBox="1"/>
          <p:nvPr/>
        </p:nvSpPr>
        <p:spPr>
          <a:xfrm>
            <a:off x="4627103" y="2442237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21" name="TextovéPole 120">
            <a:extLst>
              <a:ext uri="{FF2B5EF4-FFF2-40B4-BE49-F238E27FC236}">
                <a16:creationId xmlns:a16="http://schemas.microsoft.com/office/drawing/2014/main" id="{FDF2F4EF-91AD-4C31-B01C-985C4E62FFAD}"/>
              </a:ext>
            </a:extLst>
          </p:cNvPr>
          <p:cNvSpPr txBox="1"/>
          <p:nvPr/>
        </p:nvSpPr>
        <p:spPr>
          <a:xfrm>
            <a:off x="4003703" y="2439601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sp>
        <p:nvSpPr>
          <p:cNvPr id="122" name="TextovéPole 121">
            <a:extLst>
              <a:ext uri="{FF2B5EF4-FFF2-40B4-BE49-F238E27FC236}">
                <a16:creationId xmlns:a16="http://schemas.microsoft.com/office/drawing/2014/main" id="{203119DF-758B-40D2-8F83-FBAE969A2CA1}"/>
              </a:ext>
            </a:extLst>
          </p:cNvPr>
          <p:cNvSpPr txBox="1"/>
          <p:nvPr/>
        </p:nvSpPr>
        <p:spPr>
          <a:xfrm>
            <a:off x="3501944" y="2434565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23" name="TextovéPole 122">
            <a:extLst>
              <a:ext uri="{FF2B5EF4-FFF2-40B4-BE49-F238E27FC236}">
                <a16:creationId xmlns:a16="http://schemas.microsoft.com/office/drawing/2014/main" id="{E50A1DFE-2780-46B4-B90E-18A3340F0A2A}"/>
              </a:ext>
            </a:extLst>
          </p:cNvPr>
          <p:cNvSpPr txBox="1"/>
          <p:nvPr/>
        </p:nvSpPr>
        <p:spPr>
          <a:xfrm>
            <a:off x="2826505" y="2456282"/>
            <a:ext cx="417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124" name="TextovéPole 123">
            <a:extLst>
              <a:ext uri="{FF2B5EF4-FFF2-40B4-BE49-F238E27FC236}">
                <a16:creationId xmlns:a16="http://schemas.microsoft.com/office/drawing/2014/main" id="{DE99244F-369E-453A-81E0-FFF304550D4A}"/>
              </a:ext>
            </a:extLst>
          </p:cNvPr>
          <p:cNvSpPr txBox="1"/>
          <p:nvPr/>
        </p:nvSpPr>
        <p:spPr>
          <a:xfrm>
            <a:off x="2180941" y="2442237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25" name="TextovéPole 124">
            <a:extLst>
              <a:ext uri="{FF2B5EF4-FFF2-40B4-BE49-F238E27FC236}">
                <a16:creationId xmlns:a16="http://schemas.microsoft.com/office/drawing/2014/main" id="{98716495-EDF9-4AAD-87A5-0280F0FCF66E}"/>
              </a:ext>
            </a:extLst>
          </p:cNvPr>
          <p:cNvSpPr txBox="1"/>
          <p:nvPr/>
        </p:nvSpPr>
        <p:spPr>
          <a:xfrm>
            <a:off x="1603046" y="2443342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126" name="TextovéPole 125">
            <a:extLst>
              <a:ext uri="{FF2B5EF4-FFF2-40B4-BE49-F238E27FC236}">
                <a16:creationId xmlns:a16="http://schemas.microsoft.com/office/drawing/2014/main" id="{36311B27-96E9-4A5D-95B7-9BB1A6D13B1E}"/>
              </a:ext>
            </a:extLst>
          </p:cNvPr>
          <p:cNvSpPr txBox="1"/>
          <p:nvPr/>
        </p:nvSpPr>
        <p:spPr>
          <a:xfrm>
            <a:off x="1026941" y="2449703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127" name="TextovéPole 126">
            <a:extLst>
              <a:ext uri="{FF2B5EF4-FFF2-40B4-BE49-F238E27FC236}">
                <a16:creationId xmlns:a16="http://schemas.microsoft.com/office/drawing/2014/main" id="{BF30B3E1-4853-4418-9AED-B0B5599C289F}"/>
              </a:ext>
            </a:extLst>
          </p:cNvPr>
          <p:cNvSpPr txBox="1"/>
          <p:nvPr/>
        </p:nvSpPr>
        <p:spPr>
          <a:xfrm>
            <a:off x="449129" y="2434565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CBD8DDDF-2AF8-46E3-BAA4-51618DEB1C5F}"/>
              </a:ext>
            </a:extLst>
          </p:cNvPr>
          <p:cNvSpPr txBox="1"/>
          <p:nvPr/>
        </p:nvSpPr>
        <p:spPr>
          <a:xfrm>
            <a:off x="426555" y="3291358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A036EC42-09A9-4240-81CF-8325C47A2564}"/>
              </a:ext>
            </a:extLst>
          </p:cNvPr>
          <p:cNvSpPr txBox="1"/>
          <p:nvPr/>
        </p:nvSpPr>
        <p:spPr>
          <a:xfrm>
            <a:off x="1017559" y="3319393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Ů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21BD4488-F065-4091-BD16-37235E481571}"/>
              </a:ext>
            </a:extLst>
          </p:cNvPr>
          <p:cNvSpPr txBox="1"/>
          <p:nvPr/>
        </p:nvSpPr>
        <p:spPr>
          <a:xfrm>
            <a:off x="1542429" y="3264262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128" name="TextovéPole 127">
            <a:extLst>
              <a:ext uri="{FF2B5EF4-FFF2-40B4-BE49-F238E27FC236}">
                <a16:creationId xmlns:a16="http://schemas.microsoft.com/office/drawing/2014/main" id="{A0FCBFCC-D99F-46E5-A978-967FC7906BBF}"/>
              </a:ext>
            </a:extLst>
          </p:cNvPr>
          <p:cNvSpPr txBox="1"/>
          <p:nvPr/>
        </p:nvSpPr>
        <p:spPr>
          <a:xfrm>
            <a:off x="483337" y="3705044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29" name="TextovéPole 128">
            <a:extLst>
              <a:ext uri="{FF2B5EF4-FFF2-40B4-BE49-F238E27FC236}">
                <a16:creationId xmlns:a16="http://schemas.microsoft.com/office/drawing/2014/main" id="{55B45187-5612-4229-9DFC-1FC53C2AB745}"/>
              </a:ext>
            </a:extLst>
          </p:cNvPr>
          <p:cNvSpPr txBox="1"/>
          <p:nvPr/>
        </p:nvSpPr>
        <p:spPr>
          <a:xfrm>
            <a:off x="1017108" y="3705043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7C623535-4357-433B-BC09-B406F28905E3}"/>
              </a:ext>
            </a:extLst>
          </p:cNvPr>
          <p:cNvSpPr txBox="1"/>
          <p:nvPr/>
        </p:nvSpPr>
        <p:spPr>
          <a:xfrm>
            <a:off x="1566372" y="3711790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131" name="TextovéPole 130">
            <a:extLst>
              <a:ext uri="{FF2B5EF4-FFF2-40B4-BE49-F238E27FC236}">
                <a16:creationId xmlns:a16="http://schemas.microsoft.com/office/drawing/2014/main" id="{008B486E-5063-4A52-BF93-89D75B9D0E3B}"/>
              </a:ext>
            </a:extLst>
          </p:cNvPr>
          <p:cNvSpPr txBox="1"/>
          <p:nvPr/>
        </p:nvSpPr>
        <p:spPr>
          <a:xfrm>
            <a:off x="2246711" y="3705043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4C9F481C-C7E5-403D-BB7A-814000AE92A7}"/>
              </a:ext>
            </a:extLst>
          </p:cNvPr>
          <p:cNvSpPr txBox="1"/>
          <p:nvPr/>
        </p:nvSpPr>
        <p:spPr>
          <a:xfrm>
            <a:off x="2769351" y="3739482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8D340812-7C10-4F70-861B-9D7213A15B58}"/>
              </a:ext>
            </a:extLst>
          </p:cNvPr>
          <p:cNvSpPr txBox="1"/>
          <p:nvPr/>
        </p:nvSpPr>
        <p:spPr>
          <a:xfrm>
            <a:off x="3365965" y="3739481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E17D3225-FD00-40BF-8B8B-4E21FA96E1B0}"/>
              </a:ext>
            </a:extLst>
          </p:cNvPr>
          <p:cNvSpPr txBox="1"/>
          <p:nvPr/>
        </p:nvSpPr>
        <p:spPr>
          <a:xfrm>
            <a:off x="2169486" y="128496"/>
            <a:ext cx="1853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</a:t>
            </a:r>
          </a:p>
        </p:txBody>
      </p:sp>
      <p:sp>
        <p:nvSpPr>
          <p:cNvPr id="33" name="Volný tvar: obrazec 32">
            <a:extLst>
              <a:ext uri="{FF2B5EF4-FFF2-40B4-BE49-F238E27FC236}">
                <a16:creationId xmlns:a16="http://schemas.microsoft.com/office/drawing/2014/main" id="{2E370830-51B3-4FB5-975B-BB3442758EC5}"/>
              </a:ext>
            </a:extLst>
          </p:cNvPr>
          <p:cNvSpPr/>
          <p:nvPr/>
        </p:nvSpPr>
        <p:spPr>
          <a:xfrm>
            <a:off x="9457125" y="574566"/>
            <a:ext cx="1273500" cy="1040184"/>
          </a:xfrm>
          <a:custGeom>
            <a:avLst/>
            <a:gdLst>
              <a:gd name="connsiteX0" fmla="*/ 315525 w 1301363"/>
              <a:gd name="connsiteY0" fmla="*/ 11484 h 1040184"/>
              <a:gd name="connsiteX1" fmla="*/ 872738 w 1301363"/>
              <a:gd name="connsiteY1" fmla="*/ 11484 h 1040184"/>
              <a:gd name="connsiteX2" fmla="*/ 972750 w 1301363"/>
              <a:gd name="connsiteY2" fmla="*/ 40059 h 1040184"/>
              <a:gd name="connsiteX3" fmla="*/ 1015613 w 1301363"/>
              <a:gd name="connsiteY3" fmla="*/ 68634 h 1040184"/>
              <a:gd name="connsiteX4" fmla="*/ 1101338 w 1301363"/>
              <a:gd name="connsiteY4" fmla="*/ 111497 h 1040184"/>
              <a:gd name="connsiteX5" fmla="*/ 1144200 w 1301363"/>
              <a:gd name="connsiteY5" fmla="*/ 154359 h 1040184"/>
              <a:gd name="connsiteX6" fmla="*/ 1229925 w 1301363"/>
              <a:gd name="connsiteY6" fmla="*/ 182934 h 1040184"/>
              <a:gd name="connsiteX7" fmla="*/ 1301363 w 1301363"/>
              <a:gd name="connsiteY7" fmla="*/ 311522 h 1040184"/>
              <a:gd name="connsiteX8" fmla="*/ 1287075 w 1301363"/>
              <a:gd name="connsiteY8" fmla="*/ 497259 h 1040184"/>
              <a:gd name="connsiteX9" fmla="*/ 1258500 w 1301363"/>
              <a:gd name="connsiteY9" fmla="*/ 540122 h 1040184"/>
              <a:gd name="connsiteX10" fmla="*/ 1244213 w 1301363"/>
              <a:gd name="connsiteY10" fmla="*/ 582984 h 1040184"/>
              <a:gd name="connsiteX11" fmla="*/ 1215638 w 1301363"/>
              <a:gd name="connsiteY11" fmla="*/ 625847 h 1040184"/>
              <a:gd name="connsiteX12" fmla="*/ 1144200 w 1301363"/>
              <a:gd name="connsiteY12" fmla="*/ 754434 h 1040184"/>
              <a:gd name="connsiteX13" fmla="*/ 1101338 w 1301363"/>
              <a:gd name="connsiteY13" fmla="*/ 783009 h 1040184"/>
              <a:gd name="connsiteX14" fmla="*/ 1072763 w 1301363"/>
              <a:gd name="connsiteY14" fmla="*/ 825872 h 1040184"/>
              <a:gd name="connsiteX15" fmla="*/ 1029900 w 1301363"/>
              <a:gd name="connsiteY15" fmla="*/ 840159 h 1040184"/>
              <a:gd name="connsiteX16" fmla="*/ 987038 w 1301363"/>
              <a:gd name="connsiteY16" fmla="*/ 868734 h 1040184"/>
              <a:gd name="connsiteX17" fmla="*/ 944175 w 1301363"/>
              <a:gd name="connsiteY17" fmla="*/ 883022 h 1040184"/>
              <a:gd name="connsiteX18" fmla="*/ 829875 w 1301363"/>
              <a:gd name="connsiteY18" fmla="*/ 925884 h 1040184"/>
              <a:gd name="connsiteX19" fmla="*/ 658425 w 1301363"/>
              <a:gd name="connsiteY19" fmla="*/ 997322 h 1040184"/>
              <a:gd name="connsiteX20" fmla="*/ 572700 w 1301363"/>
              <a:gd name="connsiteY20" fmla="*/ 1025897 h 1040184"/>
              <a:gd name="connsiteX21" fmla="*/ 529838 w 1301363"/>
              <a:gd name="connsiteY21" fmla="*/ 1040184 h 1040184"/>
              <a:gd name="connsiteX22" fmla="*/ 186938 w 1301363"/>
              <a:gd name="connsiteY22" fmla="*/ 1025897 h 1040184"/>
              <a:gd name="connsiteX23" fmla="*/ 144075 w 1301363"/>
              <a:gd name="connsiteY23" fmla="*/ 1011609 h 1040184"/>
              <a:gd name="connsiteX24" fmla="*/ 101213 w 1301363"/>
              <a:gd name="connsiteY24" fmla="*/ 968747 h 1040184"/>
              <a:gd name="connsiteX25" fmla="*/ 44063 w 1301363"/>
              <a:gd name="connsiteY25" fmla="*/ 883022 h 1040184"/>
              <a:gd name="connsiteX26" fmla="*/ 29775 w 1301363"/>
              <a:gd name="connsiteY26" fmla="*/ 811584 h 1040184"/>
              <a:gd name="connsiteX27" fmla="*/ 1200 w 1301363"/>
              <a:gd name="connsiteY27" fmla="*/ 711572 h 1040184"/>
              <a:gd name="connsiteX28" fmla="*/ 15488 w 1301363"/>
              <a:gd name="connsiteY28" fmla="*/ 325809 h 1040184"/>
              <a:gd name="connsiteX29" fmla="*/ 44063 w 1301363"/>
              <a:gd name="connsiteY29" fmla="*/ 282947 h 1040184"/>
              <a:gd name="connsiteX30" fmla="*/ 115500 w 1301363"/>
              <a:gd name="connsiteY30" fmla="*/ 168647 h 1040184"/>
              <a:gd name="connsiteX31" fmla="*/ 186938 w 1301363"/>
              <a:gd name="connsiteY31" fmla="*/ 82922 h 1040184"/>
              <a:gd name="connsiteX32" fmla="*/ 229800 w 1301363"/>
              <a:gd name="connsiteY32" fmla="*/ 68634 h 1040184"/>
              <a:gd name="connsiteX33" fmla="*/ 272663 w 1301363"/>
              <a:gd name="connsiteY33" fmla="*/ 40059 h 1040184"/>
              <a:gd name="connsiteX34" fmla="*/ 315525 w 1301363"/>
              <a:gd name="connsiteY34" fmla="*/ 11484 h 104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301363" h="1040184">
                <a:moveTo>
                  <a:pt x="315525" y="11484"/>
                </a:moveTo>
                <a:cubicBezTo>
                  <a:pt x="415537" y="6722"/>
                  <a:pt x="558559" y="-11788"/>
                  <a:pt x="872738" y="11484"/>
                </a:cubicBezTo>
                <a:cubicBezTo>
                  <a:pt x="895800" y="13192"/>
                  <a:pt x="948609" y="32012"/>
                  <a:pt x="972750" y="40059"/>
                </a:cubicBezTo>
                <a:cubicBezTo>
                  <a:pt x="987038" y="49584"/>
                  <a:pt x="1000254" y="60955"/>
                  <a:pt x="1015613" y="68634"/>
                </a:cubicBezTo>
                <a:cubicBezTo>
                  <a:pt x="1080048" y="100852"/>
                  <a:pt x="1039921" y="60316"/>
                  <a:pt x="1101338" y="111497"/>
                </a:cubicBezTo>
                <a:cubicBezTo>
                  <a:pt x="1116860" y="124432"/>
                  <a:pt x="1126537" y="144546"/>
                  <a:pt x="1144200" y="154359"/>
                </a:cubicBezTo>
                <a:cubicBezTo>
                  <a:pt x="1170530" y="168987"/>
                  <a:pt x="1229925" y="182934"/>
                  <a:pt x="1229925" y="182934"/>
                </a:cubicBezTo>
                <a:cubicBezTo>
                  <a:pt x="1295429" y="281190"/>
                  <a:pt x="1276215" y="236079"/>
                  <a:pt x="1301363" y="311522"/>
                </a:cubicBezTo>
                <a:cubicBezTo>
                  <a:pt x="1296600" y="373434"/>
                  <a:pt x="1298519" y="436227"/>
                  <a:pt x="1287075" y="497259"/>
                </a:cubicBezTo>
                <a:cubicBezTo>
                  <a:pt x="1283910" y="514136"/>
                  <a:pt x="1266179" y="524763"/>
                  <a:pt x="1258500" y="540122"/>
                </a:cubicBezTo>
                <a:cubicBezTo>
                  <a:pt x="1251765" y="553592"/>
                  <a:pt x="1250948" y="569514"/>
                  <a:pt x="1244213" y="582984"/>
                </a:cubicBezTo>
                <a:cubicBezTo>
                  <a:pt x="1236534" y="598343"/>
                  <a:pt x="1223317" y="610488"/>
                  <a:pt x="1215638" y="625847"/>
                </a:cubicBezTo>
                <a:cubicBezTo>
                  <a:pt x="1189583" y="677956"/>
                  <a:pt x="1211770" y="709387"/>
                  <a:pt x="1144200" y="754434"/>
                </a:cubicBezTo>
                <a:lnTo>
                  <a:pt x="1101338" y="783009"/>
                </a:lnTo>
                <a:cubicBezTo>
                  <a:pt x="1091813" y="797297"/>
                  <a:pt x="1086172" y="815145"/>
                  <a:pt x="1072763" y="825872"/>
                </a:cubicBezTo>
                <a:cubicBezTo>
                  <a:pt x="1061003" y="835280"/>
                  <a:pt x="1043371" y="833424"/>
                  <a:pt x="1029900" y="840159"/>
                </a:cubicBezTo>
                <a:cubicBezTo>
                  <a:pt x="1014541" y="847838"/>
                  <a:pt x="1002396" y="861055"/>
                  <a:pt x="987038" y="868734"/>
                </a:cubicBezTo>
                <a:cubicBezTo>
                  <a:pt x="973567" y="875469"/>
                  <a:pt x="958018" y="877089"/>
                  <a:pt x="944175" y="883022"/>
                </a:cubicBezTo>
                <a:cubicBezTo>
                  <a:pt x="839580" y="927849"/>
                  <a:pt x="935238" y="899544"/>
                  <a:pt x="829875" y="925884"/>
                </a:cubicBezTo>
                <a:cubicBezTo>
                  <a:pt x="644611" y="1018516"/>
                  <a:pt x="781517" y="960394"/>
                  <a:pt x="658425" y="997322"/>
                </a:cubicBezTo>
                <a:cubicBezTo>
                  <a:pt x="629575" y="1005977"/>
                  <a:pt x="601275" y="1016372"/>
                  <a:pt x="572700" y="1025897"/>
                </a:cubicBezTo>
                <a:lnTo>
                  <a:pt x="529838" y="1040184"/>
                </a:lnTo>
                <a:cubicBezTo>
                  <a:pt x="415538" y="1035422"/>
                  <a:pt x="301025" y="1034348"/>
                  <a:pt x="186938" y="1025897"/>
                </a:cubicBezTo>
                <a:cubicBezTo>
                  <a:pt x="171919" y="1024784"/>
                  <a:pt x="156606" y="1019963"/>
                  <a:pt x="144075" y="1011609"/>
                </a:cubicBezTo>
                <a:cubicBezTo>
                  <a:pt x="127263" y="1000401"/>
                  <a:pt x="113618" y="984696"/>
                  <a:pt x="101213" y="968747"/>
                </a:cubicBezTo>
                <a:cubicBezTo>
                  <a:pt x="80129" y="941638"/>
                  <a:pt x="44063" y="883022"/>
                  <a:pt x="44063" y="883022"/>
                </a:cubicBezTo>
                <a:cubicBezTo>
                  <a:pt x="39300" y="859209"/>
                  <a:pt x="35665" y="835143"/>
                  <a:pt x="29775" y="811584"/>
                </a:cubicBezTo>
                <a:cubicBezTo>
                  <a:pt x="21366" y="777948"/>
                  <a:pt x="2219" y="746228"/>
                  <a:pt x="1200" y="711572"/>
                </a:cubicBezTo>
                <a:cubicBezTo>
                  <a:pt x="-2583" y="582952"/>
                  <a:pt x="2684" y="453846"/>
                  <a:pt x="15488" y="325809"/>
                </a:cubicBezTo>
                <a:cubicBezTo>
                  <a:pt x="17197" y="308723"/>
                  <a:pt x="34538" y="297234"/>
                  <a:pt x="44063" y="282947"/>
                </a:cubicBezTo>
                <a:cubicBezTo>
                  <a:pt x="78068" y="180932"/>
                  <a:pt x="47576" y="213930"/>
                  <a:pt x="115500" y="168647"/>
                </a:cubicBezTo>
                <a:cubicBezTo>
                  <a:pt x="136586" y="137017"/>
                  <a:pt x="153933" y="104925"/>
                  <a:pt x="186938" y="82922"/>
                </a:cubicBezTo>
                <a:cubicBezTo>
                  <a:pt x="199469" y="74568"/>
                  <a:pt x="216330" y="75369"/>
                  <a:pt x="229800" y="68634"/>
                </a:cubicBezTo>
                <a:cubicBezTo>
                  <a:pt x="245159" y="60955"/>
                  <a:pt x="257304" y="47738"/>
                  <a:pt x="272663" y="40059"/>
                </a:cubicBezTo>
                <a:cubicBezTo>
                  <a:pt x="304249" y="24266"/>
                  <a:pt x="215513" y="16246"/>
                  <a:pt x="315525" y="114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88F19DD2-1F30-40CB-92D1-32A227510C6F}"/>
              </a:ext>
            </a:extLst>
          </p:cNvPr>
          <p:cNvSpPr txBox="1"/>
          <p:nvPr/>
        </p:nvSpPr>
        <p:spPr>
          <a:xfrm flipH="1">
            <a:off x="2083267" y="4740149"/>
            <a:ext cx="531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75" name="TextovéPole 174">
            <a:extLst>
              <a:ext uri="{FF2B5EF4-FFF2-40B4-BE49-F238E27FC236}">
                <a16:creationId xmlns:a16="http://schemas.microsoft.com/office/drawing/2014/main" id="{7299CF8B-BAE2-4990-BCBF-4746522D8BB1}"/>
              </a:ext>
            </a:extLst>
          </p:cNvPr>
          <p:cNvSpPr txBox="1"/>
          <p:nvPr/>
        </p:nvSpPr>
        <p:spPr>
          <a:xfrm>
            <a:off x="1483640" y="4785723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76" name="TextovéPole 175">
            <a:extLst>
              <a:ext uri="{FF2B5EF4-FFF2-40B4-BE49-F238E27FC236}">
                <a16:creationId xmlns:a16="http://schemas.microsoft.com/office/drawing/2014/main" id="{408CB8E5-D591-43B1-BC0F-63A68AD5501F}"/>
              </a:ext>
            </a:extLst>
          </p:cNvPr>
          <p:cNvSpPr txBox="1"/>
          <p:nvPr/>
        </p:nvSpPr>
        <p:spPr>
          <a:xfrm>
            <a:off x="909054" y="478175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77" name="TextovéPole 176">
            <a:extLst>
              <a:ext uri="{FF2B5EF4-FFF2-40B4-BE49-F238E27FC236}">
                <a16:creationId xmlns:a16="http://schemas.microsoft.com/office/drawing/2014/main" id="{76E356BF-54F9-4F39-A920-76CF9A60698A}"/>
              </a:ext>
            </a:extLst>
          </p:cNvPr>
          <p:cNvSpPr txBox="1"/>
          <p:nvPr/>
        </p:nvSpPr>
        <p:spPr>
          <a:xfrm>
            <a:off x="360357" y="476599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92" name="TextovéPole 91">
            <a:extLst>
              <a:ext uri="{FF2B5EF4-FFF2-40B4-BE49-F238E27FC236}">
                <a16:creationId xmlns:a16="http://schemas.microsoft.com/office/drawing/2014/main" id="{5C7538F3-7C5B-46B5-B223-29C0BB0531FA}"/>
              </a:ext>
            </a:extLst>
          </p:cNvPr>
          <p:cNvSpPr txBox="1"/>
          <p:nvPr/>
        </p:nvSpPr>
        <p:spPr>
          <a:xfrm>
            <a:off x="3376233" y="4771644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178" name="TextovéPole 177">
            <a:extLst>
              <a:ext uri="{FF2B5EF4-FFF2-40B4-BE49-F238E27FC236}">
                <a16:creationId xmlns:a16="http://schemas.microsoft.com/office/drawing/2014/main" id="{535E184D-BA07-4D75-86DD-7A000C5693C9}"/>
              </a:ext>
            </a:extLst>
          </p:cNvPr>
          <p:cNvSpPr txBox="1"/>
          <p:nvPr/>
        </p:nvSpPr>
        <p:spPr>
          <a:xfrm>
            <a:off x="2710953" y="477561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81" name="TextovéPole 180">
            <a:extLst>
              <a:ext uri="{FF2B5EF4-FFF2-40B4-BE49-F238E27FC236}">
                <a16:creationId xmlns:a16="http://schemas.microsoft.com/office/drawing/2014/main" id="{6753C1E5-ED32-4EDB-BD47-E172E6186412}"/>
              </a:ext>
            </a:extLst>
          </p:cNvPr>
          <p:cNvSpPr txBox="1"/>
          <p:nvPr/>
        </p:nvSpPr>
        <p:spPr>
          <a:xfrm>
            <a:off x="4482761" y="4763655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sp>
        <p:nvSpPr>
          <p:cNvPr id="183" name="TextovéPole 182">
            <a:extLst>
              <a:ext uri="{FF2B5EF4-FFF2-40B4-BE49-F238E27FC236}">
                <a16:creationId xmlns:a16="http://schemas.microsoft.com/office/drawing/2014/main" id="{6484FFE7-D2B5-4A87-A7B3-EA99A2F36052}"/>
              </a:ext>
            </a:extLst>
          </p:cNvPr>
          <p:cNvSpPr txBox="1"/>
          <p:nvPr/>
        </p:nvSpPr>
        <p:spPr>
          <a:xfrm>
            <a:off x="5179479" y="4740149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184" name="TextovéPole 183">
            <a:extLst>
              <a:ext uri="{FF2B5EF4-FFF2-40B4-BE49-F238E27FC236}">
                <a16:creationId xmlns:a16="http://schemas.microsoft.com/office/drawing/2014/main" id="{E3AD887A-6215-424A-AB52-56598C4093AD}"/>
              </a:ext>
            </a:extLst>
          </p:cNvPr>
          <p:cNvSpPr txBox="1"/>
          <p:nvPr/>
        </p:nvSpPr>
        <p:spPr>
          <a:xfrm>
            <a:off x="5874246" y="4805146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187" name="TextovéPole 186">
            <a:extLst>
              <a:ext uri="{FF2B5EF4-FFF2-40B4-BE49-F238E27FC236}">
                <a16:creationId xmlns:a16="http://schemas.microsoft.com/office/drawing/2014/main" id="{C839AAA4-ABFC-4F21-A230-CD9B71047045}"/>
              </a:ext>
            </a:extLst>
          </p:cNvPr>
          <p:cNvSpPr txBox="1"/>
          <p:nvPr/>
        </p:nvSpPr>
        <p:spPr>
          <a:xfrm>
            <a:off x="7237805" y="4757476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88" name="TextovéPole 187">
            <a:extLst>
              <a:ext uri="{FF2B5EF4-FFF2-40B4-BE49-F238E27FC236}">
                <a16:creationId xmlns:a16="http://schemas.microsoft.com/office/drawing/2014/main" id="{F36FE4E0-4734-4008-A339-20C9985ED21F}"/>
              </a:ext>
            </a:extLst>
          </p:cNvPr>
          <p:cNvSpPr txBox="1"/>
          <p:nvPr/>
        </p:nvSpPr>
        <p:spPr>
          <a:xfrm>
            <a:off x="6548961" y="4793948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191" name="TextovéPole 190">
            <a:extLst>
              <a:ext uri="{FF2B5EF4-FFF2-40B4-BE49-F238E27FC236}">
                <a16:creationId xmlns:a16="http://schemas.microsoft.com/office/drawing/2014/main" id="{458FEFDE-14E6-46CB-8B6E-BAD5173C1566}"/>
              </a:ext>
            </a:extLst>
          </p:cNvPr>
          <p:cNvSpPr txBox="1"/>
          <p:nvPr/>
        </p:nvSpPr>
        <p:spPr>
          <a:xfrm>
            <a:off x="10714202" y="4759142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92" name="TextovéPole 191">
            <a:extLst>
              <a:ext uri="{FF2B5EF4-FFF2-40B4-BE49-F238E27FC236}">
                <a16:creationId xmlns:a16="http://schemas.microsoft.com/office/drawing/2014/main" id="{418BB43B-F84D-4BA4-94DF-ABA5918AF89C}"/>
              </a:ext>
            </a:extLst>
          </p:cNvPr>
          <p:cNvSpPr txBox="1"/>
          <p:nvPr/>
        </p:nvSpPr>
        <p:spPr>
          <a:xfrm>
            <a:off x="10025124" y="4785723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93" name="TextovéPole 192">
            <a:extLst>
              <a:ext uri="{FF2B5EF4-FFF2-40B4-BE49-F238E27FC236}">
                <a16:creationId xmlns:a16="http://schemas.microsoft.com/office/drawing/2014/main" id="{A21CF5B6-F717-4DF1-9AD6-C9955E45241A}"/>
              </a:ext>
            </a:extLst>
          </p:cNvPr>
          <p:cNvSpPr txBox="1"/>
          <p:nvPr/>
        </p:nvSpPr>
        <p:spPr>
          <a:xfrm>
            <a:off x="9359413" y="4769846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94" name="TextovéPole 193">
            <a:extLst>
              <a:ext uri="{FF2B5EF4-FFF2-40B4-BE49-F238E27FC236}">
                <a16:creationId xmlns:a16="http://schemas.microsoft.com/office/drawing/2014/main" id="{798CB007-A1F0-490A-A96A-A605D95DCA74}"/>
              </a:ext>
            </a:extLst>
          </p:cNvPr>
          <p:cNvSpPr txBox="1"/>
          <p:nvPr/>
        </p:nvSpPr>
        <p:spPr>
          <a:xfrm>
            <a:off x="8681879" y="4765991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95" name="TextovéPole 194">
            <a:extLst>
              <a:ext uri="{FF2B5EF4-FFF2-40B4-BE49-F238E27FC236}">
                <a16:creationId xmlns:a16="http://schemas.microsoft.com/office/drawing/2014/main" id="{41380540-CADE-4289-9AC6-98826444BC64}"/>
              </a:ext>
            </a:extLst>
          </p:cNvPr>
          <p:cNvSpPr txBox="1"/>
          <p:nvPr/>
        </p:nvSpPr>
        <p:spPr>
          <a:xfrm>
            <a:off x="7953496" y="4798795"/>
            <a:ext cx="288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201" name="TextovéPole 200">
            <a:extLst>
              <a:ext uri="{FF2B5EF4-FFF2-40B4-BE49-F238E27FC236}">
                <a16:creationId xmlns:a16="http://schemas.microsoft.com/office/drawing/2014/main" id="{27FEDA91-C864-4700-958A-B3C64C6F698E}"/>
              </a:ext>
            </a:extLst>
          </p:cNvPr>
          <p:cNvSpPr txBox="1"/>
          <p:nvPr/>
        </p:nvSpPr>
        <p:spPr>
          <a:xfrm>
            <a:off x="440602" y="5430123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203" name="TextovéPole 202">
            <a:extLst>
              <a:ext uri="{FF2B5EF4-FFF2-40B4-BE49-F238E27FC236}">
                <a16:creationId xmlns:a16="http://schemas.microsoft.com/office/drawing/2014/main" id="{9A316E58-3293-4596-BF91-02271C278642}"/>
              </a:ext>
            </a:extLst>
          </p:cNvPr>
          <p:cNvSpPr txBox="1"/>
          <p:nvPr/>
        </p:nvSpPr>
        <p:spPr>
          <a:xfrm>
            <a:off x="1081979" y="5461080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204" name="TextovéPole 203">
            <a:extLst>
              <a:ext uri="{FF2B5EF4-FFF2-40B4-BE49-F238E27FC236}">
                <a16:creationId xmlns:a16="http://schemas.microsoft.com/office/drawing/2014/main" id="{39D76A01-2F7D-4340-9B43-B25EF3F3F957}"/>
              </a:ext>
            </a:extLst>
          </p:cNvPr>
          <p:cNvSpPr txBox="1"/>
          <p:nvPr/>
        </p:nvSpPr>
        <p:spPr>
          <a:xfrm>
            <a:off x="11282459" y="4781751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207" name="TextovéPole 206">
            <a:extLst>
              <a:ext uri="{FF2B5EF4-FFF2-40B4-BE49-F238E27FC236}">
                <a16:creationId xmlns:a16="http://schemas.microsoft.com/office/drawing/2014/main" id="{97F7E933-9CCD-4F0B-AF9A-1C55CE73DB84}"/>
              </a:ext>
            </a:extLst>
          </p:cNvPr>
          <p:cNvSpPr txBox="1"/>
          <p:nvPr/>
        </p:nvSpPr>
        <p:spPr>
          <a:xfrm>
            <a:off x="1770280" y="5463712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209" name="TextovéPole 208">
            <a:extLst>
              <a:ext uri="{FF2B5EF4-FFF2-40B4-BE49-F238E27FC236}">
                <a16:creationId xmlns:a16="http://schemas.microsoft.com/office/drawing/2014/main" id="{E3BF704F-C0B1-45C5-A39A-0AD33D540FF1}"/>
              </a:ext>
            </a:extLst>
          </p:cNvPr>
          <p:cNvSpPr txBox="1"/>
          <p:nvPr/>
        </p:nvSpPr>
        <p:spPr>
          <a:xfrm>
            <a:off x="3081099" y="5490274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210" name="TextovéPole 209">
            <a:extLst>
              <a:ext uri="{FF2B5EF4-FFF2-40B4-BE49-F238E27FC236}">
                <a16:creationId xmlns:a16="http://schemas.microsoft.com/office/drawing/2014/main" id="{5D738817-F4A6-4782-B22B-4E5EA8B27C33}"/>
              </a:ext>
            </a:extLst>
          </p:cNvPr>
          <p:cNvSpPr txBox="1"/>
          <p:nvPr/>
        </p:nvSpPr>
        <p:spPr>
          <a:xfrm>
            <a:off x="2400148" y="5466440"/>
            <a:ext cx="535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213" name="TextovéPole 212">
            <a:extLst>
              <a:ext uri="{FF2B5EF4-FFF2-40B4-BE49-F238E27FC236}">
                <a16:creationId xmlns:a16="http://schemas.microsoft.com/office/drawing/2014/main" id="{784BD191-BA1C-486B-AB26-C7D5412DC7CC}"/>
              </a:ext>
            </a:extLst>
          </p:cNvPr>
          <p:cNvSpPr txBox="1"/>
          <p:nvPr/>
        </p:nvSpPr>
        <p:spPr>
          <a:xfrm>
            <a:off x="5813752" y="5519074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214" name="TextovéPole 213">
            <a:extLst>
              <a:ext uri="{FF2B5EF4-FFF2-40B4-BE49-F238E27FC236}">
                <a16:creationId xmlns:a16="http://schemas.microsoft.com/office/drawing/2014/main" id="{980ED582-84FE-4605-B77A-F969E5BCA171}"/>
              </a:ext>
            </a:extLst>
          </p:cNvPr>
          <p:cNvSpPr txBox="1"/>
          <p:nvPr/>
        </p:nvSpPr>
        <p:spPr>
          <a:xfrm>
            <a:off x="5140052" y="5474086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215" name="TextovéPole 214">
            <a:extLst>
              <a:ext uri="{FF2B5EF4-FFF2-40B4-BE49-F238E27FC236}">
                <a16:creationId xmlns:a16="http://schemas.microsoft.com/office/drawing/2014/main" id="{B91133AA-D0AB-4D65-9A9D-5599E6819C31}"/>
              </a:ext>
            </a:extLst>
          </p:cNvPr>
          <p:cNvSpPr txBox="1"/>
          <p:nvPr/>
        </p:nvSpPr>
        <p:spPr>
          <a:xfrm>
            <a:off x="4495184" y="5446277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216" name="TextovéPole 215">
            <a:extLst>
              <a:ext uri="{FF2B5EF4-FFF2-40B4-BE49-F238E27FC236}">
                <a16:creationId xmlns:a16="http://schemas.microsoft.com/office/drawing/2014/main" id="{9134B7E1-0946-4843-AB3F-8DDFF6ADC874}"/>
              </a:ext>
            </a:extLst>
          </p:cNvPr>
          <p:cNvSpPr txBox="1"/>
          <p:nvPr/>
        </p:nvSpPr>
        <p:spPr>
          <a:xfrm>
            <a:off x="3807905" y="5496790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223" name="TextovéPole 222">
            <a:extLst>
              <a:ext uri="{FF2B5EF4-FFF2-40B4-BE49-F238E27FC236}">
                <a16:creationId xmlns:a16="http://schemas.microsoft.com/office/drawing/2014/main" id="{C25A18A5-1546-4A01-BE06-01B9654889B9}"/>
              </a:ext>
            </a:extLst>
          </p:cNvPr>
          <p:cNvSpPr txBox="1"/>
          <p:nvPr/>
        </p:nvSpPr>
        <p:spPr>
          <a:xfrm>
            <a:off x="6481742" y="5496256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224" name="TextovéPole 223">
            <a:extLst>
              <a:ext uri="{FF2B5EF4-FFF2-40B4-BE49-F238E27FC236}">
                <a16:creationId xmlns:a16="http://schemas.microsoft.com/office/drawing/2014/main" id="{FF5DD916-BF4F-4B50-A83A-1B4ABE17FA38}"/>
              </a:ext>
            </a:extLst>
          </p:cNvPr>
          <p:cNvSpPr txBox="1"/>
          <p:nvPr/>
        </p:nvSpPr>
        <p:spPr>
          <a:xfrm>
            <a:off x="7171930" y="5471852"/>
            <a:ext cx="457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226" name="TextovéPole 225">
            <a:extLst>
              <a:ext uri="{FF2B5EF4-FFF2-40B4-BE49-F238E27FC236}">
                <a16:creationId xmlns:a16="http://schemas.microsoft.com/office/drawing/2014/main" id="{D32D2DC0-647A-41BC-86C9-92673456789A}"/>
              </a:ext>
            </a:extLst>
          </p:cNvPr>
          <p:cNvSpPr txBox="1"/>
          <p:nvPr/>
        </p:nvSpPr>
        <p:spPr>
          <a:xfrm>
            <a:off x="7912286" y="5461544"/>
            <a:ext cx="396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</a:p>
        </p:txBody>
      </p:sp>
      <p:sp>
        <p:nvSpPr>
          <p:cNvPr id="228" name="TextovéPole 227">
            <a:extLst>
              <a:ext uri="{FF2B5EF4-FFF2-40B4-BE49-F238E27FC236}">
                <a16:creationId xmlns:a16="http://schemas.microsoft.com/office/drawing/2014/main" id="{EDEBAE27-B434-4D74-91D7-8D60B6E63733}"/>
              </a:ext>
            </a:extLst>
          </p:cNvPr>
          <p:cNvSpPr txBox="1"/>
          <p:nvPr/>
        </p:nvSpPr>
        <p:spPr>
          <a:xfrm>
            <a:off x="9240627" y="5478291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229" name="TextovéPole 228">
            <a:extLst>
              <a:ext uri="{FF2B5EF4-FFF2-40B4-BE49-F238E27FC236}">
                <a16:creationId xmlns:a16="http://schemas.microsoft.com/office/drawing/2014/main" id="{FE6894C9-7C01-4DDE-A3B6-7EE6F4E1AED8}"/>
              </a:ext>
            </a:extLst>
          </p:cNvPr>
          <p:cNvSpPr txBox="1"/>
          <p:nvPr/>
        </p:nvSpPr>
        <p:spPr>
          <a:xfrm>
            <a:off x="8594665" y="5479990"/>
            <a:ext cx="407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232" name="TextovéPole 231">
            <a:extLst>
              <a:ext uri="{FF2B5EF4-FFF2-40B4-BE49-F238E27FC236}">
                <a16:creationId xmlns:a16="http://schemas.microsoft.com/office/drawing/2014/main" id="{6E411829-22A4-4582-A242-191D5E325644}"/>
              </a:ext>
            </a:extLst>
          </p:cNvPr>
          <p:cNvSpPr txBox="1"/>
          <p:nvPr/>
        </p:nvSpPr>
        <p:spPr>
          <a:xfrm>
            <a:off x="9902327" y="5479606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234" name="TextovéPole 233">
            <a:extLst>
              <a:ext uri="{FF2B5EF4-FFF2-40B4-BE49-F238E27FC236}">
                <a16:creationId xmlns:a16="http://schemas.microsoft.com/office/drawing/2014/main" id="{B4D17D01-A631-44A2-A33A-E42A1915B28D}"/>
              </a:ext>
            </a:extLst>
          </p:cNvPr>
          <p:cNvSpPr txBox="1"/>
          <p:nvPr/>
        </p:nvSpPr>
        <p:spPr>
          <a:xfrm>
            <a:off x="10601934" y="5517365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Š</a:t>
            </a:r>
          </a:p>
        </p:txBody>
      </p:sp>
      <p:sp>
        <p:nvSpPr>
          <p:cNvPr id="236" name="TextovéPole 235">
            <a:extLst>
              <a:ext uri="{FF2B5EF4-FFF2-40B4-BE49-F238E27FC236}">
                <a16:creationId xmlns:a16="http://schemas.microsoft.com/office/drawing/2014/main" id="{483200B5-DE20-4EDF-8F2C-125E07506404}"/>
              </a:ext>
            </a:extLst>
          </p:cNvPr>
          <p:cNvSpPr txBox="1"/>
          <p:nvPr/>
        </p:nvSpPr>
        <p:spPr>
          <a:xfrm>
            <a:off x="11263944" y="5447651"/>
            <a:ext cx="385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238" name="TextovéPole 237">
            <a:extLst>
              <a:ext uri="{FF2B5EF4-FFF2-40B4-BE49-F238E27FC236}">
                <a16:creationId xmlns:a16="http://schemas.microsoft.com/office/drawing/2014/main" id="{DD3FDC74-9E7B-4402-A306-E831D459CAD9}"/>
              </a:ext>
            </a:extLst>
          </p:cNvPr>
          <p:cNvSpPr txBox="1"/>
          <p:nvPr/>
        </p:nvSpPr>
        <p:spPr>
          <a:xfrm>
            <a:off x="1046173" y="6161520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239" name="TextovéPole 238">
            <a:extLst>
              <a:ext uri="{FF2B5EF4-FFF2-40B4-BE49-F238E27FC236}">
                <a16:creationId xmlns:a16="http://schemas.microsoft.com/office/drawing/2014/main" id="{FD17248C-B4B7-4CF0-B8D9-9A8E71081657}"/>
              </a:ext>
            </a:extLst>
          </p:cNvPr>
          <p:cNvSpPr txBox="1"/>
          <p:nvPr/>
        </p:nvSpPr>
        <p:spPr>
          <a:xfrm>
            <a:off x="369903" y="6183546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242" name="TextovéPole 241">
            <a:extLst>
              <a:ext uri="{FF2B5EF4-FFF2-40B4-BE49-F238E27FC236}">
                <a16:creationId xmlns:a16="http://schemas.microsoft.com/office/drawing/2014/main" id="{B9FED15E-516A-4265-BB4E-E0CFDF55C0E8}"/>
              </a:ext>
            </a:extLst>
          </p:cNvPr>
          <p:cNvSpPr txBox="1"/>
          <p:nvPr/>
        </p:nvSpPr>
        <p:spPr>
          <a:xfrm>
            <a:off x="1729464" y="6112836"/>
            <a:ext cx="4475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Ů</a:t>
            </a:r>
          </a:p>
        </p:txBody>
      </p:sp>
      <p:sp>
        <p:nvSpPr>
          <p:cNvPr id="244" name="TextovéPole 243">
            <a:extLst>
              <a:ext uri="{FF2B5EF4-FFF2-40B4-BE49-F238E27FC236}">
                <a16:creationId xmlns:a16="http://schemas.microsoft.com/office/drawing/2014/main" id="{7EE5AB30-D544-4BA2-9154-57A3E3AA735F}"/>
              </a:ext>
            </a:extLst>
          </p:cNvPr>
          <p:cNvSpPr txBox="1"/>
          <p:nvPr/>
        </p:nvSpPr>
        <p:spPr>
          <a:xfrm>
            <a:off x="2452753" y="6165753"/>
            <a:ext cx="417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246" name="TextovéPole 245">
            <a:extLst>
              <a:ext uri="{FF2B5EF4-FFF2-40B4-BE49-F238E27FC236}">
                <a16:creationId xmlns:a16="http://schemas.microsoft.com/office/drawing/2014/main" id="{620B6D62-761E-4134-9591-67B2BAD858BD}"/>
              </a:ext>
            </a:extLst>
          </p:cNvPr>
          <p:cNvSpPr txBox="1"/>
          <p:nvPr/>
        </p:nvSpPr>
        <p:spPr>
          <a:xfrm>
            <a:off x="3919830" y="4781751"/>
            <a:ext cx="4219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</p:spTree>
    <p:extLst>
      <p:ext uri="{BB962C8B-B14F-4D97-AF65-F5344CB8AC3E}">
        <p14:creationId xmlns:p14="http://schemas.microsoft.com/office/powerpoint/2010/main" val="337966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2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0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4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8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500"/>
                            </p:stCondLst>
                            <p:childTnLst>
                              <p:par>
                                <p:cTn id="2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500"/>
                            </p:stCondLst>
                            <p:childTnLst>
                              <p:par>
                                <p:cTn id="2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3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6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57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8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500"/>
                            </p:stCondLst>
                            <p:childTnLst>
                              <p:par>
                                <p:cTn id="2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6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500"/>
                            </p:stCondLst>
                            <p:childTnLst>
                              <p:par>
                                <p:cTn id="2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7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500"/>
                            </p:stCondLst>
                            <p:childTnLst>
                              <p:par>
                                <p:cTn id="2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500"/>
                            </p:stCondLst>
                            <p:childTnLst>
                              <p:par>
                                <p:cTn id="2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9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500"/>
                            </p:stCondLst>
                            <p:childTnLst>
                              <p:par>
                                <p:cTn id="3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500"/>
                            </p:stCondLst>
                            <p:childTnLst>
                              <p:par>
                                <p:cTn id="3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3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6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8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500"/>
                            </p:stCondLst>
                            <p:childTnLst>
                              <p:par>
                                <p:cTn id="3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2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6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8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500"/>
                            </p:stCondLst>
                            <p:childTnLst>
                              <p:par>
                                <p:cTn id="3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6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37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8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500"/>
                            </p:stCondLst>
                            <p:childTnLst>
                              <p:par>
                                <p:cTn id="3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2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>
                      <p:stCondLst>
                        <p:cond delay="0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6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47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500"/>
                            </p:stCondLst>
                            <p:childTnLst>
                              <p:par>
                                <p:cTn id="3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3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500"/>
                            </p:stCondLst>
                            <p:childTnLst>
                              <p:par>
                                <p:cTn id="3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6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6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500"/>
                            </p:stCondLst>
                            <p:childTnLst>
                              <p:par>
                                <p:cTn id="3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1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2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>
                      <p:stCondLst>
                        <p:cond delay="0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6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77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8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500"/>
                            </p:stCondLst>
                            <p:childTnLst>
                              <p:par>
                                <p:cTn id="3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6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87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8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500"/>
                            </p:stCondLst>
                            <p:childTnLst>
                              <p:par>
                                <p:cTn id="3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"/>
                  </p:tgtEl>
                </p:cond>
              </p:nextCondLst>
            </p:seq>
          </p:childTnLst>
        </p:cTn>
      </p:par>
    </p:tnLst>
    <p:bldLst>
      <p:bldP spid="11" grpId="0"/>
      <p:bldP spid="98" grpId="0"/>
      <p:bldP spid="100" grpId="0"/>
      <p:bldP spid="102" grpId="0"/>
      <p:bldP spid="104" grpId="0"/>
      <p:bldP spid="106" grpId="0"/>
      <p:bldP spid="107" grpId="0"/>
      <p:bldP spid="108" grpId="0"/>
      <p:bldP spid="109" grpId="0"/>
      <p:bldP spid="67" grpId="0"/>
      <p:bldP spid="110" grpId="0"/>
      <p:bldP spid="111" grpId="0"/>
      <p:bldP spid="112" grpId="0"/>
      <p:bldP spid="113" grpId="0"/>
      <p:bldP spid="114" grpId="0"/>
      <p:bldP spid="115" grpId="0"/>
      <p:bldP spid="73" grpId="0"/>
      <p:bldP spid="116" grpId="0"/>
      <p:bldP spid="117" grpId="0"/>
      <p:bldP spid="118" grpId="0"/>
      <p:bldP spid="119" grpId="0"/>
      <p:bldP spid="120" grpId="0"/>
      <p:bldP spid="74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75" grpId="0"/>
      <p:bldP spid="76" grpId="0"/>
      <p:bldP spid="82" grpId="0"/>
      <p:bldP spid="128" grpId="0"/>
      <p:bldP spid="129" grpId="0"/>
      <p:bldP spid="130" grpId="0"/>
      <p:bldP spid="131" grpId="0"/>
      <p:bldP spid="133" grpId="0"/>
      <p:bldP spid="1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1543780-2EF5-4F38-83A5-3529BD0386CB}"/>
              </a:ext>
            </a:extLst>
          </p:cNvPr>
          <p:cNvSpPr txBox="1"/>
          <p:nvPr/>
        </p:nvSpPr>
        <p:spPr>
          <a:xfrm>
            <a:off x="353961" y="93267"/>
            <a:ext cx="98860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Skrývačky – hudební nástroje. Nejdříve odhalte skrývačku. Správné odhalení si</a:t>
            </a:r>
          </a:p>
          <a:p>
            <a:r>
              <a:rPr lang="cs-CZ" sz="2400" dirty="0" err="1"/>
              <a:t>potvrťte</a:t>
            </a:r>
            <a:r>
              <a:rPr lang="cs-CZ" sz="2400" dirty="0"/>
              <a:t> kliknutím na červenou čáru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1DF4CE1-158F-467A-9E9D-38D2FD8F4AF1}"/>
              </a:ext>
            </a:extLst>
          </p:cNvPr>
          <p:cNvSpPr txBox="1"/>
          <p:nvPr/>
        </p:nvSpPr>
        <p:spPr>
          <a:xfrm>
            <a:off x="128588" y="1014413"/>
            <a:ext cx="78238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Pochybuji, že mohou slepice přeletět náš plot.</a:t>
            </a:r>
          </a:p>
        </p:txBody>
      </p: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9C99A9F8-384A-4DE9-BD32-3A2246FFD21C}"/>
              </a:ext>
            </a:extLst>
          </p:cNvPr>
          <p:cNvCxnSpPr/>
          <p:nvPr/>
        </p:nvCxnSpPr>
        <p:spPr>
          <a:xfrm>
            <a:off x="9915524" y="1599188"/>
            <a:ext cx="120199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2415B1D1-894E-4ECC-ABFB-6D47E56435B9}"/>
              </a:ext>
            </a:extLst>
          </p:cNvPr>
          <p:cNvSpPr txBox="1"/>
          <p:nvPr/>
        </p:nvSpPr>
        <p:spPr>
          <a:xfrm>
            <a:off x="353961" y="2182761"/>
            <a:ext cx="817300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Dlouhou dobu jsem pozoroval Saab u benzínové</a:t>
            </a:r>
          </a:p>
          <a:p>
            <a:r>
              <a:rPr lang="cs-CZ" sz="3200" dirty="0"/>
              <a:t>pumpy.</a:t>
            </a:r>
          </a:p>
        </p:txBody>
      </p:sp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7A334029-CE84-4942-B8E2-B36B67DE3994}"/>
              </a:ext>
            </a:extLst>
          </p:cNvPr>
          <p:cNvCxnSpPr>
            <a:cxnSpLocks/>
          </p:cNvCxnSpPr>
          <p:nvPr/>
        </p:nvCxnSpPr>
        <p:spPr>
          <a:xfrm>
            <a:off x="9845747" y="2757487"/>
            <a:ext cx="118970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E21DEC71-8159-499B-8EE1-35E48A1CE2E0}"/>
              </a:ext>
            </a:extLst>
          </p:cNvPr>
          <p:cNvSpPr txBox="1"/>
          <p:nvPr/>
        </p:nvSpPr>
        <p:spPr>
          <a:xfrm>
            <a:off x="353961" y="3613355"/>
            <a:ext cx="74310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Nejvíce zajímal našeho Josefa gotický kostel</a:t>
            </a:r>
          </a:p>
          <a:p>
            <a:r>
              <a:rPr lang="cs-CZ" sz="3200" dirty="0"/>
              <a:t>v Praze.</a:t>
            </a:r>
          </a:p>
        </p:txBody>
      </p:sp>
      <p:cxnSp>
        <p:nvCxnSpPr>
          <p:cNvPr id="44" name="Přímá spojnice 43">
            <a:extLst>
              <a:ext uri="{FF2B5EF4-FFF2-40B4-BE49-F238E27FC236}">
                <a16:creationId xmlns:a16="http://schemas.microsoft.com/office/drawing/2014/main" id="{D803F921-8541-4C2F-888F-DCCA95B74629}"/>
              </a:ext>
            </a:extLst>
          </p:cNvPr>
          <p:cNvCxnSpPr>
            <a:cxnSpLocks/>
          </p:cNvCxnSpPr>
          <p:nvPr/>
        </p:nvCxnSpPr>
        <p:spPr>
          <a:xfrm flipV="1">
            <a:off x="9915524" y="4188043"/>
            <a:ext cx="899191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5EF096E1-0D2E-4FD6-9735-AE8AD4D610C8}"/>
              </a:ext>
            </a:extLst>
          </p:cNvPr>
          <p:cNvSpPr txBox="1"/>
          <p:nvPr/>
        </p:nvSpPr>
        <p:spPr>
          <a:xfrm>
            <a:off x="453974" y="5109190"/>
            <a:ext cx="103151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Mezi vystavovanými psy byl pudl, </a:t>
            </a:r>
            <a:r>
              <a:rPr lang="cs-CZ" sz="3200" dirty="0" err="1"/>
              <a:t>pointrianglický</a:t>
            </a:r>
            <a:r>
              <a:rPr lang="cs-CZ" sz="3200" dirty="0"/>
              <a:t> setr.</a:t>
            </a:r>
          </a:p>
          <a:p>
            <a:endParaRPr lang="cs-CZ" sz="3200" dirty="0"/>
          </a:p>
        </p:txBody>
      </p:sp>
      <p:cxnSp>
        <p:nvCxnSpPr>
          <p:cNvPr id="65" name="Přímá spojnice 64">
            <a:extLst>
              <a:ext uri="{FF2B5EF4-FFF2-40B4-BE49-F238E27FC236}">
                <a16:creationId xmlns:a16="http://schemas.microsoft.com/office/drawing/2014/main" id="{7D3CFB01-88CC-403D-BA8A-0B0ABAF2167C}"/>
              </a:ext>
            </a:extLst>
          </p:cNvPr>
          <p:cNvCxnSpPr>
            <a:cxnSpLocks/>
          </p:cNvCxnSpPr>
          <p:nvPr/>
        </p:nvCxnSpPr>
        <p:spPr>
          <a:xfrm>
            <a:off x="9985299" y="5690661"/>
            <a:ext cx="1050151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273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48 -1.85185E-6 L -0.57318 -0.006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83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513 -3.33333E-6 L -0.31029 -3.33333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85185E-6 L -0.40482 0.008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26198 -1.11111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1EBBA311-6306-4328-9B96-033EC39F1ABE}"/>
              </a:ext>
            </a:extLst>
          </p:cNvPr>
          <p:cNvCxnSpPr/>
          <p:nvPr/>
        </p:nvCxnSpPr>
        <p:spPr>
          <a:xfrm>
            <a:off x="3811375" y="5792522"/>
            <a:ext cx="107376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>
            <a:extLst>
              <a:ext uri="{FF2B5EF4-FFF2-40B4-BE49-F238E27FC236}">
                <a16:creationId xmlns:a16="http://schemas.microsoft.com/office/drawing/2014/main" id="{4165BE51-F207-47B9-9CA4-63EFFAA5EAAD}"/>
              </a:ext>
            </a:extLst>
          </p:cNvPr>
          <p:cNvSpPr txBox="1"/>
          <p:nvPr/>
        </p:nvSpPr>
        <p:spPr>
          <a:xfrm>
            <a:off x="928687" y="314325"/>
            <a:ext cx="105727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Skrývačky – hudební nástroje</a:t>
            </a:r>
          </a:p>
          <a:p>
            <a:r>
              <a:rPr lang="cs-CZ" sz="2400" dirty="0"/>
              <a:t>Po časovém limitu 15 sekund musíte do modrých čtverečků doplnit názvy hudebních nástrojů.</a:t>
            </a:r>
          </a:p>
          <a:p>
            <a:endParaRPr lang="cs-CZ" sz="2400" dirty="0"/>
          </a:p>
          <a:p>
            <a:r>
              <a:rPr lang="cs-CZ" sz="2400" dirty="0"/>
              <a:t>Kliknutím na start uvedete v činnost časomíru a odhalíte větu.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4F71900-B753-4FCC-A24D-47BBFEC6DB29}"/>
              </a:ext>
            </a:extLst>
          </p:cNvPr>
          <p:cNvSpPr/>
          <p:nvPr/>
        </p:nvSpPr>
        <p:spPr>
          <a:xfrm>
            <a:off x="7462839" y="344587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DC5BFA25-4BBB-47D9-AD24-1B2E867BD03C}"/>
              </a:ext>
            </a:extLst>
          </p:cNvPr>
          <p:cNvSpPr/>
          <p:nvPr/>
        </p:nvSpPr>
        <p:spPr>
          <a:xfrm>
            <a:off x="2678916" y="216206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AEAEEB1F-9F14-45EA-97A1-4AE7378CB7F1}"/>
              </a:ext>
            </a:extLst>
          </p:cNvPr>
          <p:cNvSpPr/>
          <p:nvPr/>
        </p:nvSpPr>
        <p:spPr>
          <a:xfrm>
            <a:off x="3228983" y="215000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F539FF41-3156-444D-A64D-84C3D568CD14}"/>
              </a:ext>
            </a:extLst>
          </p:cNvPr>
          <p:cNvSpPr/>
          <p:nvPr/>
        </p:nvSpPr>
        <p:spPr>
          <a:xfrm>
            <a:off x="3829058" y="214301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2CB4360E-2903-49C1-BD16-D49CF5A3C4D4}"/>
              </a:ext>
            </a:extLst>
          </p:cNvPr>
          <p:cNvSpPr/>
          <p:nvPr/>
        </p:nvSpPr>
        <p:spPr>
          <a:xfrm>
            <a:off x="4395795" y="214301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9778EC81-82CF-4306-A5E4-EF8524DC6849}"/>
              </a:ext>
            </a:extLst>
          </p:cNvPr>
          <p:cNvSpPr/>
          <p:nvPr/>
        </p:nvSpPr>
        <p:spPr>
          <a:xfrm>
            <a:off x="4933958" y="21642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D5D8ABEE-7B6B-4F08-BC43-330A13A6012F}"/>
              </a:ext>
            </a:extLst>
          </p:cNvPr>
          <p:cNvSpPr/>
          <p:nvPr/>
        </p:nvSpPr>
        <p:spPr>
          <a:xfrm>
            <a:off x="5486408" y="216206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7582ED18-4A74-4C74-B15B-BD3AEC91B6BF}"/>
              </a:ext>
            </a:extLst>
          </p:cNvPr>
          <p:cNvSpPr/>
          <p:nvPr/>
        </p:nvSpPr>
        <p:spPr>
          <a:xfrm>
            <a:off x="6024570" y="216206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016B9A07-D176-4097-A853-81FE54090583}"/>
              </a:ext>
            </a:extLst>
          </p:cNvPr>
          <p:cNvSpPr/>
          <p:nvPr/>
        </p:nvSpPr>
        <p:spPr>
          <a:xfrm>
            <a:off x="6572257" y="215476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713642E3-0DB8-4840-BF20-2310E837F69F}"/>
              </a:ext>
            </a:extLst>
          </p:cNvPr>
          <p:cNvSpPr/>
          <p:nvPr/>
        </p:nvSpPr>
        <p:spPr>
          <a:xfrm>
            <a:off x="7153283" y="2150003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EDB57410-EF93-4068-8762-1939C453BBCE}"/>
              </a:ext>
            </a:extLst>
          </p:cNvPr>
          <p:cNvSpPr/>
          <p:nvPr/>
        </p:nvSpPr>
        <p:spPr>
          <a:xfrm>
            <a:off x="7700970" y="213824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27863631-F780-44DF-A21C-33ED70B19195}"/>
              </a:ext>
            </a:extLst>
          </p:cNvPr>
          <p:cNvSpPr/>
          <p:nvPr/>
        </p:nvSpPr>
        <p:spPr>
          <a:xfrm>
            <a:off x="8205795" y="2133486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513812DF-4595-41BC-B36B-7934A3781D9A}"/>
              </a:ext>
            </a:extLst>
          </p:cNvPr>
          <p:cNvSpPr/>
          <p:nvPr/>
        </p:nvSpPr>
        <p:spPr>
          <a:xfrm>
            <a:off x="8758245" y="2133486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543DA4ED-16C7-478F-91D9-F67109E5A678}"/>
              </a:ext>
            </a:extLst>
          </p:cNvPr>
          <p:cNvSpPr/>
          <p:nvPr/>
        </p:nvSpPr>
        <p:spPr>
          <a:xfrm>
            <a:off x="9296407" y="215000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D0E75061-A4AE-41DF-B0FA-A1E4A2866F34}"/>
              </a:ext>
            </a:extLst>
          </p:cNvPr>
          <p:cNvSpPr/>
          <p:nvPr/>
        </p:nvSpPr>
        <p:spPr>
          <a:xfrm>
            <a:off x="9877432" y="212133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413FE8D6-1B29-4E5E-9E70-BA2D8003D408}"/>
              </a:ext>
            </a:extLst>
          </p:cNvPr>
          <p:cNvSpPr/>
          <p:nvPr/>
        </p:nvSpPr>
        <p:spPr>
          <a:xfrm>
            <a:off x="10444169" y="2133486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B99F7C26-E81C-4821-B675-60A919B79A6B}"/>
              </a:ext>
            </a:extLst>
          </p:cNvPr>
          <p:cNvSpPr/>
          <p:nvPr/>
        </p:nvSpPr>
        <p:spPr>
          <a:xfrm>
            <a:off x="1026322" y="2195121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B4066EE5-64B8-4C5F-A030-145756EF3950}"/>
              </a:ext>
            </a:extLst>
          </p:cNvPr>
          <p:cNvSpPr txBox="1"/>
          <p:nvPr/>
        </p:nvSpPr>
        <p:spPr>
          <a:xfrm>
            <a:off x="412955" y="3111910"/>
            <a:ext cx="689509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Únava přemohla našeho bojovníka hned</a:t>
            </a:r>
          </a:p>
          <a:p>
            <a:r>
              <a:rPr lang="cs-CZ" sz="3200" dirty="0"/>
              <a:t>na začátku boje.</a:t>
            </a:r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E6658C2B-7776-4D0C-9BE7-200E4C094583}"/>
              </a:ext>
            </a:extLst>
          </p:cNvPr>
          <p:cNvSpPr/>
          <p:nvPr/>
        </p:nvSpPr>
        <p:spPr>
          <a:xfrm>
            <a:off x="9687471" y="342899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01A83FEF-6D5C-4588-A3D3-A1D376E02809}"/>
              </a:ext>
            </a:extLst>
          </p:cNvPr>
          <p:cNvSpPr/>
          <p:nvPr/>
        </p:nvSpPr>
        <p:spPr>
          <a:xfrm>
            <a:off x="9129712" y="342900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EEC5DAB0-0260-42A1-9324-13482D7BDA51}"/>
              </a:ext>
            </a:extLst>
          </p:cNvPr>
          <p:cNvSpPr/>
          <p:nvPr/>
        </p:nvSpPr>
        <p:spPr>
          <a:xfrm>
            <a:off x="8007164" y="344587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B49D3404-1F01-41B0-8B23-2A6149F984B5}"/>
              </a:ext>
            </a:extLst>
          </p:cNvPr>
          <p:cNvSpPr/>
          <p:nvPr/>
        </p:nvSpPr>
        <p:spPr>
          <a:xfrm>
            <a:off x="8570520" y="344587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67D89095-B002-4B89-9001-5B41750BC44E}"/>
              </a:ext>
            </a:extLst>
          </p:cNvPr>
          <p:cNvSpPr txBox="1"/>
          <p:nvPr/>
        </p:nvSpPr>
        <p:spPr>
          <a:xfrm>
            <a:off x="9824970" y="3490552"/>
            <a:ext cx="258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9FB6E600-48A7-4DCD-BFA9-F822CF4B67F6}"/>
              </a:ext>
            </a:extLst>
          </p:cNvPr>
          <p:cNvSpPr txBox="1"/>
          <p:nvPr/>
        </p:nvSpPr>
        <p:spPr>
          <a:xfrm>
            <a:off x="9200210" y="347184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FA0B420B-66FE-45B5-BB2C-C656B7FB6AEB}"/>
              </a:ext>
            </a:extLst>
          </p:cNvPr>
          <p:cNvSpPr txBox="1"/>
          <p:nvPr/>
        </p:nvSpPr>
        <p:spPr>
          <a:xfrm>
            <a:off x="8661058" y="349055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6BEA104D-38C3-48F8-BFF0-C7D15769C761}"/>
              </a:ext>
            </a:extLst>
          </p:cNvPr>
          <p:cNvSpPr txBox="1"/>
          <p:nvPr/>
        </p:nvSpPr>
        <p:spPr>
          <a:xfrm>
            <a:off x="8105341" y="349055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AB3B32DF-DD3A-42ED-8087-85E3C50376C8}"/>
              </a:ext>
            </a:extLst>
          </p:cNvPr>
          <p:cNvSpPr txBox="1"/>
          <p:nvPr/>
        </p:nvSpPr>
        <p:spPr>
          <a:xfrm>
            <a:off x="7585163" y="3490553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</a:p>
        </p:txBody>
      </p:sp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061C51F9-1D46-46DF-B62B-236197F7BCF0}"/>
              </a:ext>
            </a:extLst>
          </p:cNvPr>
          <p:cNvCxnSpPr>
            <a:cxnSpLocks/>
          </p:cNvCxnSpPr>
          <p:nvPr/>
        </p:nvCxnSpPr>
        <p:spPr>
          <a:xfrm>
            <a:off x="4076701" y="3650519"/>
            <a:ext cx="11049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>
            <a:extLst>
              <a:ext uri="{FF2B5EF4-FFF2-40B4-BE49-F238E27FC236}">
                <a16:creationId xmlns:a16="http://schemas.microsoft.com/office/drawing/2014/main" id="{11E2059E-208F-4783-9788-45E68B34E924}"/>
              </a:ext>
            </a:extLst>
          </p:cNvPr>
          <p:cNvSpPr/>
          <p:nvPr/>
        </p:nvSpPr>
        <p:spPr>
          <a:xfrm>
            <a:off x="463652" y="3130960"/>
            <a:ext cx="6845096" cy="10772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0FE0CB8A-8E6C-45DF-BD3F-C3AA6E4422A6}"/>
              </a:ext>
            </a:extLst>
          </p:cNvPr>
          <p:cNvSpPr/>
          <p:nvPr/>
        </p:nvSpPr>
        <p:spPr>
          <a:xfrm>
            <a:off x="2652725" y="443006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10D85E62-8AE2-4207-810E-1538614D1DEA}"/>
              </a:ext>
            </a:extLst>
          </p:cNvPr>
          <p:cNvSpPr/>
          <p:nvPr/>
        </p:nvSpPr>
        <p:spPr>
          <a:xfrm>
            <a:off x="3202792" y="441801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DF344EC7-FA71-4402-B65A-6B887350A4A7}"/>
              </a:ext>
            </a:extLst>
          </p:cNvPr>
          <p:cNvSpPr/>
          <p:nvPr/>
        </p:nvSpPr>
        <p:spPr>
          <a:xfrm>
            <a:off x="3802867" y="441101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DAE1798A-2E75-4C20-B5DF-FD3B6697AEB1}"/>
              </a:ext>
            </a:extLst>
          </p:cNvPr>
          <p:cNvSpPr/>
          <p:nvPr/>
        </p:nvSpPr>
        <p:spPr>
          <a:xfrm>
            <a:off x="4369604" y="441101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E71CFF9C-A5A0-4949-96A5-5C9FC5FCDB5D}"/>
              </a:ext>
            </a:extLst>
          </p:cNvPr>
          <p:cNvSpPr/>
          <p:nvPr/>
        </p:nvSpPr>
        <p:spPr>
          <a:xfrm>
            <a:off x="4907767" y="44323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3E3179CA-76C6-4AD3-945F-889BD452379F}"/>
              </a:ext>
            </a:extLst>
          </p:cNvPr>
          <p:cNvSpPr/>
          <p:nvPr/>
        </p:nvSpPr>
        <p:spPr>
          <a:xfrm>
            <a:off x="5460217" y="443006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4A886C89-1800-4DB2-8FF9-D12EF6F28144}"/>
              </a:ext>
            </a:extLst>
          </p:cNvPr>
          <p:cNvSpPr/>
          <p:nvPr/>
        </p:nvSpPr>
        <p:spPr>
          <a:xfrm>
            <a:off x="5998379" y="443006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71869A4B-EF6E-4D00-B178-D4D55E0C0E89}"/>
              </a:ext>
            </a:extLst>
          </p:cNvPr>
          <p:cNvSpPr/>
          <p:nvPr/>
        </p:nvSpPr>
        <p:spPr>
          <a:xfrm>
            <a:off x="6546066" y="4422776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BDF3C5BA-F144-409E-8F32-F5C2C7B2D73D}"/>
              </a:ext>
            </a:extLst>
          </p:cNvPr>
          <p:cNvSpPr/>
          <p:nvPr/>
        </p:nvSpPr>
        <p:spPr>
          <a:xfrm>
            <a:off x="7127092" y="4418011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>
            <a:extLst>
              <a:ext uri="{FF2B5EF4-FFF2-40B4-BE49-F238E27FC236}">
                <a16:creationId xmlns:a16="http://schemas.microsoft.com/office/drawing/2014/main" id="{DC5EE9D2-15A2-4F39-815A-5547798F4E3F}"/>
              </a:ext>
            </a:extLst>
          </p:cNvPr>
          <p:cNvSpPr/>
          <p:nvPr/>
        </p:nvSpPr>
        <p:spPr>
          <a:xfrm>
            <a:off x="7674779" y="44062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>
            <a:extLst>
              <a:ext uri="{FF2B5EF4-FFF2-40B4-BE49-F238E27FC236}">
                <a16:creationId xmlns:a16="http://schemas.microsoft.com/office/drawing/2014/main" id="{627CD4AE-CB30-4C8C-BBDF-0698D2745C99}"/>
              </a:ext>
            </a:extLst>
          </p:cNvPr>
          <p:cNvSpPr/>
          <p:nvPr/>
        </p:nvSpPr>
        <p:spPr>
          <a:xfrm>
            <a:off x="8179604" y="440149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1E08F909-F01C-4CBC-8707-AE06FE2C7F79}"/>
              </a:ext>
            </a:extLst>
          </p:cNvPr>
          <p:cNvSpPr/>
          <p:nvPr/>
        </p:nvSpPr>
        <p:spPr>
          <a:xfrm>
            <a:off x="8732054" y="440149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DD5A2C8C-FE06-4185-97DF-8D8A31C9428B}"/>
              </a:ext>
            </a:extLst>
          </p:cNvPr>
          <p:cNvSpPr/>
          <p:nvPr/>
        </p:nvSpPr>
        <p:spPr>
          <a:xfrm>
            <a:off x="9270216" y="441801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CEAD24D5-5703-408A-8BFB-ACCE249867D5}"/>
              </a:ext>
            </a:extLst>
          </p:cNvPr>
          <p:cNvSpPr/>
          <p:nvPr/>
        </p:nvSpPr>
        <p:spPr>
          <a:xfrm>
            <a:off x="9851241" y="438934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ADB389AD-747F-472F-AA8A-4DA14E9C5623}"/>
              </a:ext>
            </a:extLst>
          </p:cNvPr>
          <p:cNvSpPr/>
          <p:nvPr/>
        </p:nvSpPr>
        <p:spPr>
          <a:xfrm>
            <a:off x="10417978" y="440149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>
            <a:extLst>
              <a:ext uri="{FF2B5EF4-FFF2-40B4-BE49-F238E27FC236}">
                <a16:creationId xmlns:a16="http://schemas.microsoft.com/office/drawing/2014/main" id="{38A0D95B-0796-43C0-9349-F3C39CCB8EAB}"/>
              </a:ext>
            </a:extLst>
          </p:cNvPr>
          <p:cNvSpPr/>
          <p:nvPr/>
        </p:nvSpPr>
        <p:spPr>
          <a:xfrm>
            <a:off x="1000131" y="4463129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9321C13E-F14F-421A-BDF2-4A05D7F99BDF}"/>
              </a:ext>
            </a:extLst>
          </p:cNvPr>
          <p:cNvSpPr txBox="1"/>
          <p:nvPr/>
        </p:nvSpPr>
        <p:spPr>
          <a:xfrm>
            <a:off x="514350" y="5253913"/>
            <a:ext cx="76925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Silně poškozené boky tarasnice bránily jejímu</a:t>
            </a:r>
          </a:p>
          <a:p>
            <a:r>
              <a:rPr lang="cs-CZ" sz="3200" dirty="0"/>
              <a:t>převozu.</a:t>
            </a:r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78CB7730-A615-40A4-8C25-6B6053A4017D}"/>
              </a:ext>
            </a:extLst>
          </p:cNvPr>
          <p:cNvSpPr/>
          <p:nvPr/>
        </p:nvSpPr>
        <p:spPr>
          <a:xfrm>
            <a:off x="10822792" y="54928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A2E9DB05-3601-4264-894F-40A505473B6E}"/>
              </a:ext>
            </a:extLst>
          </p:cNvPr>
          <p:cNvSpPr/>
          <p:nvPr/>
        </p:nvSpPr>
        <p:spPr>
          <a:xfrm>
            <a:off x="10279866" y="54881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94B4BF29-3B1A-4FE9-8253-58C17491B8C6}"/>
              </a:ext>
            </a:extLst>
          </p:cNvPr>
          <p:cNvSpPr/>
          <p:nvPr/>
        </p:nvSpPr>
        <p:spPr>
          <a:xfrm>
            <a:off x="9736941" y="54834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47E06B92-64ED-40EF-9BA6-BB5ADED6EF85}"/>
              </a:ext>
            </a:extLst>
          </p:cNvPr>
          <p:cNvSpPr/>
          <p:nvPr/>
        </p:nvSpPr>
        <p:spPr>
          <a:xfrm>
            <a:off x="9186870" y="54723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8F44C61D-9386-42A6-82D5-A6364C1D2627}"/>
              </a:ext>
            </a:extLst>
          </p:cNvPr>
          <p:cNvSpPr/>
          <p:nvPr/>
        </p:nvSpPr>
        <p:spPr>
          <a:xfrm>
            <a:off x="8674903" y="54723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115305C6-7129-48E6-B4AE-0B29F3BB3F30}"/>
              </a:ext>
            </a:extLst>
          </p:cNvPr>
          <p:cNvSpPr/>
          <p:nvPr/>
        </p:nvSpPr>
        <p:spPr>
          <a:xfrm>
            <a:off x="8148644" y="54723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TextovéPole 59">
            <a:extLst>
              <a:ext uri="{FF2B5EF4-FFF2-40B4-BE49-F238E27FC236}">
                <a16:creationId xmlns:a16="http://schemas.microsoft.com/office/drawing/2014/main" id="{CBF9D1BF-4CC1-4DDC-83D6-C715F97AEB72}"/>
              </a:ext>
            </a:extLst>
          </p:cNvPr>
          <p:cNvSpPr txBox="1"/>
          <p:nvPr/>
        </p:nvSpPr>
        <p:spPr>
          <a:xfrm>
            <a:off x="10908146" y="5554368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61" name="TextovéPole 60">
            <a:extLst>
              <a:ext uri="{FF2B5EF4-FFF2-40B4-BE49-F238E27FC236}">
                <a16:creationId xmlns:a16="http://schemas.microsoft.com/office/drawing/2014/main" id="{D2CB17E9-5038-4176-B8B4-CB323F966ADA}"/>
              </a:ext>
            </a:extLst>
          </p:cNvPr>
          <p:cNvSpPr txBox="1"/>
          <p:nvPr/>
        </p:nvSpPr>
        <p:spPr>
          <a:xfrm>
            <a:off x="10405294" y="5544656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62" name="TextovéPole 61">
            <a:extLst>
              <a:ext uri="{FF2B5EF4-FFF2-40B4-BE49-F238E27FC236}">
                <a16:creationId xmlns:a16="http://schemas.microsoft.com/office/drawing/2014/main" id="{65F0A390-5C2F-4A21-9351-7D3F19B5D782}"/>
              </a:ext>
            </a:extLst>
          </p:cNvPr>
          <p:cNvSpPr txBox="1"/>
          <p:nvPr/>
        </p:nvSpPr>
        <p:spPr>
          <a:xfrm>
            <a:off x="9870969" y="551777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63" name="TextovéPole 62">
            <a:extLst>
              <a:ext uri="{FF2B5EF4-FFF2-40B4-BE49-F238E27FC236}">
                <a16:creationId xmlns:a16="http://schemas.microsoft.com/office/drawing/2014/main" id="{E9248003-A60B-437E-A864-6492988B7D87}"/>
              </a:ext>
            </a:extLst>
          </p:cNvPr>
          <p:cNvSpPr txBox="1"/>
          <p:nvPr/>
        </p:nvSpPr>
        <p:spPr>
          <a:xfrm>
            <a:off x="9298909" y="5544657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52A9ED9A-3574-4412-B7A8-1E5F31FC0CB5}"/>
              </a:ext>
            </a:extLst>
          </p:cNvPr>
          <p:cNvSpPr txBox="1"/>
          <p:nvPr/>
        </p:nvSpPr>
        <p:spPr>
          <a:xfrm>
            <a:off x="8786551" y="5511276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y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0A382009-962B-4D26-8FE9-4DD4157AC576}"/>
              </a:ext>
            </a:extLst>
          </p:cNvPr>
          <p:cNvSpPr txBox="1"/>
          <p:nvPr/>
        </p:nvSpPr>
        <p:spPr>
          <a:xfrm>
            <a:off x="8243626" y="5544657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DA0B16EA-47CE-4DED-8EC2-C6BCD5CECCAB}"/>
              </a:ext>
            </a:extLst>
          </p:cNvPr>
          <p:cNvSpPr/>
          <p:nvPr/>
        </p:nvSpPr>
        <p:spPr>
          <a:xfrm>
            <a:off x="463820" y="5237394"/>
            <a:ext cx="7527145" cy="107721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806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0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8" grpId="0"/>
      <p:bldP spid="29" grpId="0"/>
      <p:bldP spid="30" grpId="0"/>
      <p:bldP spid="31" grpId="0"/>
      <p:bldP spid="32" grpId="0"/>
      <p:bldP spid="2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60" grpId="0"/>
      <p:bldP spid="61" grpId="0"/>
      <p:bldP spid="62" grpId="0"/>
      <p:bldP spid="63" grpId="0"/>
      <p:bldP spid="64" grpId="0"/>
      <p:bldP spid="65" grpId="0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53A3814-0FBA-4F4D-A92F-97A89538A534}"/>
              </a:ext>
            </a:extLst>
          </p:cNvPr>
          <p:cNvSpPr txBox="1"/>
          <p:nvPr/>
        </p:nvSpPr>
        <p:spPr>
          <a:xfrm>
            <a:off x="623887" y="172857"/>
            <a:ext cx="105727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Skrývačky – školní potřeby</a:t>
            </a:r>
          </a:p>
          <a:p>
            <a:r>
              <a:rPr lang="cs-CZ" sz="2400" dirty="0"/>
              <a:t>Po časovém limitu 15 sekund musíte do modrých čtverečků doplnit názvy hudebních nástrojů.</a:t>
            </a:r>
          </a:p>
          <a:p>
            <a:r>
              <a:rPr lang="cs-CZ" sz="2400" dirty="0"/>
              <a:t>Kliknutím na start uvedete v činnost časomíru a odhalíte větu.</a:t>
            </a:r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3E5F5BE5-6CD1-4D45-A5C3-C5258914B1A9}"/>
              </a:ext>
            </a:extLst>
          </p:cNvPr>
          <p:cNvSpPr/>
          <p:nvPr/>
        </p:nvSpPr>
        <p:spPr>
          <a:xfrm>
            <a:off x="2276481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1C2A868A-C3DC-4D71-A29F-E854F607D11E}"/>
              </a:ext>
            </a:extLst>
          </p:cNvPr>
          <p:cNvSpPr/>
          <p:nvPr/>
        </p:nvSpPr>
        <p:spPr>
          <a:xfrm>
            <a:off x="2826548" y="186979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413C1AA2-8C1C-4189-88EA-D990C1194EF9}"/>
              </a:ext>
            </a:extLst>
          </p:cNvPr>
          <p:cNvSpPr/>
          <p:nvPr/>
        </p:nvSpPr>
        <p:spPr>
          <a:xfrm>
            <a:off x="3426623" y="18628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77EA3C16-C6CE-4E47-84C2-4E62C93AE7BD}"/>
              </a:ext>
            </a:extLst>
          </p:cNvPr>
          <p:cNvSpPr/>
          <p:nvPr/>
        </p:nvSpPr>
        <p:spPr>
          <a:xfrm>
            <a:off x="3993360" y="18628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3FDB231C-702B-4295-8694-07BB1E88B637}"/>
              </a:ext>
            </a:extLst>
          </p:cNvPr>
          <p:cNvSpPr/>
          <p:nvPr/>
        </p:nvSpPr>
        <p:spPr>
          <a:xfrm>
            <a:off x="4531523" y="188408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24E9D277-4005-4AB8-89CB-C7427A75164A}"/>
              </a:ext>
            </a:extLst>
          </p:cNvPr>
          <p:cNvSpPr/>
          <p:nvPr/>
        </p:nvSpPr>
        <p:spPr>
          <a:xfrm>
            <a:off x="5083973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5737225E-04C9-4ACD-A7DD-8D0562DD8EA9}"/>
              </a:ext>
            </a:extLst>
          </p:cNvPr>
          <p:cNvSpPr/>
          <p:nvPr/>
        </p:nvSpPr>
        <p:spPr>
          <a:xfrm>
            <a:off x="5622135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B06226E5-8F76-4CC1-9BF9-FC4D6C3666EE}"/>
              </a:ext>
            </a:extLst>
          </p:cNvPr>
          <p:cNvSpPr/>
          <p:nvPr/>
        </p:nvSpPr>
        <p:spPr>
          <a:xfrm>
            <a:off x="6169822" y="18745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7CDD7CD7-1B29-4921-BCB8-026E0900139D}"/>
              </a:ext>
            </a:extLst>
          </p:cNvPr>
          <p:cNvSpPr/>
          <p:nvPr/>
        </p:nvSpPr>
        <p:spPr>
          <a:xfrm>
            <a:off x="6750848" y="1869792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98D271B7-4B2D-421E-952F-8856E831340D}"/>
              </a:ext>
            </a:extLst>
          </p:cNvPr>
          <p:cNvSpPr/>
          <p:nvPr/>
        </p:nvSpPr>
        <p:spPr>
          <a:xfrm>
            <a:off x="7298535" y="185803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F3839DCA-A5CE-4385-B62E-656C2D306348}"/>
              </a:ext>
            </a:extLst>
          </p:cNvPr>
          <p:cNvSpPr/>
          <p:nvPr/>
        </p:nvSpPr>
        <p:spPr>
          <a:xfrm>
            <a:off x="7803360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87A37BEC-781C-414A-A079-E70E678B0869}"/>
              </a:ext>
            </a:extLst>
          </p:cNvPr>
          <p:cNvSpPr/>
          <p:nvPr/>
        </p:nvSpPr>
        <p:spPr>
          <a:xfrm>
            <a:off x="8355810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84D28E5D-EB9C-4E1F-A934-3FC5CBCA5B1D}"/>
              </a:ext>
            </a:extLst>
          </p:cNvPr>
          <p:cNvSpPr/>
          <p:nvPr/>
        </p:nvSpPr>
        <p:spPr>
          <a:xfrm>
            <a:off x="8893972" y="186979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BE9D7745-B2AC-444B-8593-46863B6318C3}"/>
              </a:ext>
            </a:extLst>
          </p:cNvPr>
          <p:cNvSpPr/>
          <p:nvPr/>
        </p:nvSpPr>
        <p:spPr>
          <a:xfrm>
            <a:off x="9474997" y="184112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FC19F949-6DF8-4D61-8A59-8E39C24350E6}"/>
              </a:ext>
            </a:extLst>
          </p:cNvPr>
          <p:cNvSpPr/>
          <p:nvPr/>
        </p:nvSpPr>
        <p:spPr>
          <a:xfrm>
            <a:off x="10041734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8ADB5700-D719-4F26-A142-049DFC96EFF3}"/>
              </a:ext>
            </a:extLst>
          </p:cNvPr>
          <p:cNvSpPr/>
          <p:nvPr/>
        </p:nvSpPr>
        <p:spPr>
          <a:xfrm>
            <a:off x="623887" y="1914910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3620B645-DE28-402A-A17D-7E43D2EAF6E3}"/>
              </a:ext>
            </a:extLst>
          </p:cNvPr>
          <p:cNvSpPr txBox="1"/>
          <p:nvPr/>
        </p:nvSpPr>
        <p:spPr>
          <a:xfrm>
            <a:off x="111567" y="2576875"/>
            <a:ext cx="77540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Nemohl dlouho v bunkru žít </a:t>
            </a:r>
            <a:r>
              <a:rPr lang="cs-CZ" sz="3200" dirty="0" err="1"/>
              <a:t>Koljův</a:t>
            </a:r>
            <a:r>
              <a:rPr lang="cs-CZ" sz="3200" dirty="0"/>
              <a:t> bratr Ivan.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74D0B00B-43D8-4E30-BD53-8A05DB55CF10}"/>
              </a:ext>
            </a:extLst>
          </p:cNvPr>
          <p:cNvSpPr/>
          <p:nvPr/>
        </p:nvSpPr>
        <p:spPr>
          <a:xfrm>
            <a:off x="11006340" y="25768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C01343B1-B46E-47D8-A6C5-1E6D456A1C3F}"/>
              </a:ext>
            </a:extLst>
          </p:cNvPr>
          <p:cNvSpPr/>
          <p:nvPr/>
        </p:nvSpPr>
        <p:spPr>
          <a:xfrm>
            <a:off x="10452600" y="25768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0A1F4285-4B93-4B35-8388-9AFE04263C7C}"/>
              </a:ext>
            </a:extLst>
          </p:cNvPr>
          <p:cNvSpPr/>
          <p:nvPr/>
        </p:nvSpPr>
        <p:spPr>
          <a:xfrm>
            <a:off x="9898860" y="25768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59E374B4-546F-45B6-ABE4-F6BD33DE1FB8}"/>
              </a:ext>
            </a:extLst>
          </p:cNvPr>
          <p:cNvSpPr/>
          <p:nvPr/>
        </p:nvSpPr>
        <p:spPr>
          <a:xfrm>
            <a:off x="9355935" y="25768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A0FD0C4C-195B-4D01-A18A-208944D8D1CD}"/>
              </a:ext>
            </a:extLst>
          </p:cNvPr>
          <p:cNvSpPr/>
          <p:nvPr/>
        </p:nvSpPr>
        <p:spPr>
          <a:xfrm>
            <a:off x="8813010" y="256472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6FE288B9-BCE9-410A-B94B-CC9A3D3785B7}"/>
              </a:ext>
            </a:extLst>
          </p:cNvPr>
          <p:cNvSpPr/>
          <p:nvPr/>
        </p:nvSpPr>
        <p:spPr>
          <a:xfrm>
            <a:off x="8270085" y="256472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0DB29923-98BB-4900-A46C-249C0B7436EF}"/>
              </a:ext>
            </a:extLst>
          </p:cNvPr>
          <p:cNvSpPr/>
          <p:nvPr/>
        </p:nvSpPr>
        <p:spPr>
          <a:xfrm>
            <a:off x="7727160" y="255737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9C71A6CF-81A1-4109-85DF-706DE1751908}"/>
              </a:ext>
            </a:extLst>
          </p:cNvPr>
          <p:cNvSpPr/>
          <p:nvPr/>
        </p:nvSpPr>
        <p:spPr>
          <a:xfrm>
            <a:off x="11544606" y="256472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6534E4FB-AC54-46A9-A6CB-F49212B67BB2}"/>
              </a:ext>
            </a:extLst>
          </p:cNvPr>
          <p:cNvSpPr txBox="1"/>
          <p:nvPr/>
        </p:nvSpPr>
        <p:spPr>
          <a:xfrm>
            <a:off x="11638129" y="2626282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89D7415B-7BAD-4B6C-A5BD-930C4EA25FD0}"/>
              </a:ext>
            </a:extLst>
          </p:cNvPr>
          <p:cNvSpPr txBox="1"/>
          <p:nvPr/>
        </p:nvSpPr>
        <p:spPr>
          <a:xfrm>
            <a:off x="11122305" y="2618923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16E1992E-5ABC-44F3-B821-FE59B33EF1FC}"/>
              </a:ext>
            </a:extLst>
          </p:cNvPr>
          <p:cNvSpPr txBox="1"/>
          <p:nvPr/>
        </p:nvSpPr>
        <p:spPr>
          <a:xfrm>
            <a:off x="10567289" y="2618924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8FE038EE-CB1C-40FD-B37E-2F379C8A8D55}"/>
              </a:ext>
            </a:extLst>
          </p:cNvPr>
          <p:cNvSpPr txBox="1"/>
          <p:nvPr/>
        </p:nvSpPr>
        <p:spPr>
          <a:xfrm>
            <a:off x="10038426" y="2638427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í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6EBCB920-51B2-45B1-AD52-68041D0D4EEF}"/>
              </a:ext>
            </a:extLst>
          </p:cNvPr>
          <p:cNvSpPr txBox="1"/>
          <p:nvPr/>
        </p:nvSpPr>
        <p:spPr>
          <a:xfrm>
            <a:off x="9452264" y="2650842"/>
            <a:ext cx="3064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ž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A30E4FF8-AF94-4A25-8C72-5FD030550CCA}"/>
              </a:ext>
            </a:extLst>
          </p:cNvPr>
          <p:cNvSpPr txBox="1"/>
          <p:nvPr/>
        </p:nvSpPr>
        <p:spPr>
          <a:xfrm>
            <a:off x="8934999" y="263842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725C839F-7D78-4900-83B3-DE715B5AE88C}"/>
              </a:ext>
            </a:extLst>
          </p:cNvPr>
          <p:cNvSpPr txBox="1"/>
          <p:nvPr/>
        </p:nvSpPr>
        <p:spPr>
          <a:xfrm>
            <a:off x="8355810" y="2618925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0F19CBF3-02BD-48EB-B1C7-4B4B94FA478D}"/>
              </a:ext>
            </a:extLst>
          </p:cNvPr>
          <p:cNvSpPr txBox="1"/>
          <p:nvPr/>
        </p:nvSpPr>
        <p:spPr>
          <a:xfrm>
            <a:off x="7853119" y="2638429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930696EC-2BFE-40B3-8E28-13FF4FCBE6AE}"/>
              </a:ext>
            </a:extLst>
          </p:cNvPr>
          <p:cNvCxnSpPr>
            <a:cxnSpLocks/>
          </p:cNvCxnSpPr>
          <p:nvPr/>
        </p:nvCxnSpPr>
        <p:spPr>
          <a:xfrm>
            <a:off x="3715266" y="3056241"/>
            <a:ext cx="163251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bdélník 38">
            <a:extLst>
              <a:ext uri="{FF2B5EF4-FFF2-40B4-BE49-F238E27FC236}">
                <a16:creationId xmlns:a16="http://schemas.microsoft.com/office/drawing/2014/main" id="{D2562512-C571-4D9B-9312-440A37C4F115}"/>
              </a:ext>
            </a:extLst>
          </p:cNvPr>
          <p:cNvSpPr/>
          <p:nvPr/>
        </p:nvSpPr>
        <p:spPr>
          <a:xfrm>
            <a:off x="156216" y="2497722"/>
            <a:ext cx="7600574" cy="89113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>
            <a:extLst>
              <a:ext uri="{FF2B5EF4-FFF2-40B4-BE49-F238E27FC236}">
                <a16:creationId xmlns:a16="http://schemas.microsoft.com/office/drawing/2014/main" id="{FC39F222-95CF-43CB-AA74-0DAAC38EA9AB}"/>
              </a:ext>
            </a:extLst>
          </p:cNvPr>
          <p:cNvSpPr/>
          <p:nvPr/>
        </p:nvSpPr>
        <p:spPr>
          <a:xfrm>
            <a:off x="2316965" y="357817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>
            <a:extLst>
              <a:ext uri="{FF2B5EF4-FFF2-40B4-BE49-F238E27FC236}">
                <a16:creationId xmlns:a16="http://schemas.microsoft.com/office/drawing/2014/main" id="{66F92CCB-0189-43A4-B32E-508564227C49}"/>
              </a:ext>
            </a:extLst>
          </p:cNvPr>
          <p:cNvSpPr/>
          <p:nvPr/>
        </p:nvSpPr>
        <p:spPr>
          <a:xfrm>
            <a:off x="2867032" y="356612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913FB5D7-ADE2-425C-B52B-A0DBC19848BE}"/>
              </a:ext>
            </a:extLst>
          </p:cNvPr>
          <p:cNvSpPr/>
          <p:nvPr/>
        </p:nvSpPr>
        <p:spPr>
          <a:xfrm>
            <a:off x="3467107" y="355912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618CA04E-D5F3-4E23-8711-F439CEB083AF}"/>
              </a:ext>
            </a:extLst>
          </p:cNvPr>
          <p:cNvSpPr/>
          <p:nvPr/>
        </p:nvSpPr>
        <p:spPr>
          <a:xfrm>
            <a:off x="4033844" y="355912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3DF7C16E-CFCA-4CAD-A65F-CFFAF90F95CF}"/>
              </a:ext>
            </a:extLst>
          </p:cNvPr>
          <p:cNvSpPr/>
          <p:nvPr/>
        </p:nvSpPr>
        <p:spPr>
          <a:xfrm>
            <a:off x="4572007" y="358040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8D37E66D-F4C4-4AA1-AA0F-8A5F15C5BB00}"/>
              </a:ext>
            </a:extLst>
          </p:cNvPr>
          <p:cNvSpPr/>
          <p:nvPr/>
        </p:nvSpPr>
        <p:spPr>
          <a:xfrm>
            <a:off x="5124457" y="357817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>
            <a:extLst>
              <a:ext uri="{FF2B5EF4-FFF2-40B4-BE49-F238E27FC236}">
                <a16:creationId xmlns:a16="http://schemas.microsoft.com/office/drawing/2014/main" id="{32169C06-F049-4777-A20D-9D7FE63F21FE}"/>
              </a:ext>
            </a:extLst>
          </p:cNvPr>
          <p:cNvSpPr/>
          <p:nvPr/>
        </p:nvSpPr>
        <p:spPr>
          <a:xfrm>
            <a:off x="5662619" y="357817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>
            <a:extLst>
              <a:ext uri="{FF2B5EF4-FFF2-40B4-BE49-F238E27FC236}">
                <a16:creationId xmlns:a16="http://schemas.microsoft.com/office/drawing/2014/main" id="{AB8FAAFC-EB75-4F37-A925-60893C8F086D}"/>
              </a:ext>
            </a:extLst>
          </p:cNvPr>
          <p:cNvSpPr/>
          <p:nvPr/>
        </p:nvSpPr>
        <p:spPr>
          <a:xfrm>
            <a:off x="6210306" y="357088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>
            <a:extLst>
              <a:ext uri="{FF2B5EF4-FFF2-40B4-BE49-F238E27FC236}">
                <a16:creationId xmlns:a16="http://schemas.microsoft.com/office/drawing/2014/main" id="{3E0D01F4-5BAF-492D-A825-B7C184A8116B}"/>
              </a:ext>
            </a:extLst>
          </p:cNvPr>
          <p:cNvSpPr/>
          <p:nvPr/>
        </p:nvSpPr>
        <p:spPr>
          <a:xfrm>
            <a:off x="6791332" y="3566119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>
            <a:extLst>
              <a:ext uri="{FF2B5EF4-FFF2-40B4-BE49-F238E27FC236}">
                <a16:creationId xmlns:a16="http://schemas.microsoft.com/office/drawing/2014/main" id="{8E416804-11DD-4015-8574-0EB9C8573F4E}"/>
              </a:ext>
            </a:extLst>
          </p:cNvPr>
          <p:cNvSpPr/>
          <p:nvPr/>
        </p:nvSpPr>
        <p:spPr>
          <a:xfrm>
            <a:off x="7339019" y="355436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>
            <a:extLst>
              <a:ext uri="{FF2B5EF4-FFF2-40B4-BE49-F238E27FC236}">
                <a16:creationId xmlns:a16="http://schemas.microsoft.com/office/drawing/2014/main" id="{8556EFAE-4F8B-4870-9681-D7B8EFBDA1A1}"/>
              </a:ext>
            </a:extLst>
          </p:cNvPr>
          <p:cNvSpPr/>
          <p:nvPr/>
        </p:nvSpPr>
        <p:spPr>
          <a:xfrm>
            <a:off x="7843844" y="354960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ál 57">
            <a:extLst>
              <a:ext uri="{FF2B5EF4-FFF2-40B4-BE49-F238E27FC236}">
                <a16:creationId xmlns:a16="http://schemas.microsoft.com/office/drawing/2014/main" id="{C45BCC20-ACD5-4790-B237-462A3EA9D566}"/>
              </a:ext>
            </a:extLst>
          </p:cNvPr>
          <p:cNvSpPr/>
          <p:nvPr/>
        </p:nvSpPr>
        <p:spPr>
          <a:xfrm>
            <a:off x="8396294" y="354960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vál 58">
            <a:extLst>
              <a:ext uri="{FF2B5EF4-FFF2-40B4-BE49-F238E27FC236}">
                <a16:creationId xmlns:a16="http://schemas.microsoft.com/office/drawing/2014/main" id="{C5295F98-FEA5-45F0-BA58-5D06EE081549}"/>
              </a:ext>
            </a:extLst>
          </p:cNvPr>
          <p:cNvSpPr/>
          <p:nvPr/>
        </p:nvSpPr>
        <p:spPr>
          <a:xfrm>
            <a:off x="8934456" y="356612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vál 59">
            <a:extLst>
              <a:ext uri="{FF2B5EF4-FFF2-40B4-BE49-F238E27FC236}">
                <a16:creationId xmlns:a16="http://schemas.microsoft.com/office/drawing/2014/main" id="{A5BBC4E0-20D4-4520-A71D-D9074813D73E}"/>
              </a:ext>
            </a:extLst>
          </p:cNvPr>
          <p:cNvSpPr/>
          <p:nvPr/>
        </p:nvSpPr>
        <p:spPr>
          <a:xfrm>
            <a:off x="9515481" y="353745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vál 60">
            <a:extLst>
              <a:ext uri="{FF2B5EF4-FFF2-40B4-BE49-F238E27FC236}">
                <a16:creationId xmlns:a16="http://schemas.microsoft.com/office/drawing/2014/main" id="{A902F30A-BE81-403C-BF84-01C9C9E847D4}"/>
              </a:ext>
            </a:extLst>
          </p:cNvPr>
          <p:cNvSpPr/>
          <p:nvPr/>
        </p:nvSpPr>
        <p:spPr>
          <a:xfrm>
            <a:off x="10082218" y="354960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>
            <a:extLst>
              <a:ext uri="{FF2B5EF4-FFF2-40B4-BE49-F238E27FC236}">
                <a16:creationId xmlns:a16="http://schemas.microsoft.com/office/drawing/2014/main" id="{5D12BFCF-169E-4469-9507-918A8918C760}"/>
              </a:ext>
            </a:extLst>
          </p:cNvPr>
          <p:cNvSpPr/>
          <p:nvPr/>
        </p:nvSpPr>
        <p:spPr>
          <a:xfrm>
            <a:off x="664371" y="3611237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63" name="Ovál 62">
            <a:extLst>
              <a:ext uri="{FF2B5EF4-FFF2-40B4-BE49-F238E27FC236}">
                <a16:creationId xmlns:a16="http://schemas.microsoft.com/office/drawing/2014/main" id="{3BA8251D-6D5C-470D-9091-3C439ABEE4A6}"/>
              </a:ext>
            </a:extLst>
          </p:cNvPr>
          <p:cNvSpPr/>
          <p:nvPr/>
        </p:nvSpPr>
        <p:spPr>
          <a:xfrm>
            <a:off x="2326495" y="512821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vál 63">
            <a:extLst>
              <a:ext uri="{FF2B5EF4-FFF2-40B4-BE49-F238E27FC236}">
                <a16:creationId xmlns:a16="http://schemas.microsoft.com/office/drawing/2014/main" id="{5CD1FBB9-C404-48E5-B6FE-E2360CDB7080}"/>
              </a:ext>
            </a:extLst>
          </p:cNvPr>
          <p:cNvSpPr/>
          <p:nvPr/>
        </p:nvSpPr>
        <p:spPr>
          <a:xfrm>
            <a:off x="2876562" y="51161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vál 64">
            <a:extLst>
              <a:ext uri="{FF2B5EF4-FFF2-40B4-BE49-F238E27FC236}">
                <a16:creationId xmlns:a16="http://schemas.microsoft.com/office/drawing/2014/main" id="{99BFF99D-3236-4E63-91E9-9ED208E11E50}"/>
              </a:ext>
            </a:extLst>
          </p:cNvPr>
          <p:cNvSpPr/>
          <p:nvPr/>
        </p:nvSpPr>
        <p:spPr>
          <a:xfrm>
            <a:off x="3476637" y="510916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vál 65">
            <a:extLst>
              <a:ext uri="{FF2B5EF4-FFF2-40B4-BE49-F238E27FC236}">
                <a16:creationId xmlns:a16="http://schemas.microsoft.com/office/drawing/2014/main" id="{0E536BC0-F7DA-4997-BEE1-C111EA6DB44A}"/>
              </a:ext>
            </a:extLst>
          </p:cNvPr>
          <p:cNvSpPr/>
          <p:nvPr/>
        </p:nvSpPr>
        <p:spPr>
          <a:xfrm>
            <a:off x="4043374" y="510916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vál 66">
            <a:extLst>
              <a:ext uri="{FF2B5EF4-FFF2-40B4-BE49-F238E27FC236}">
                <a16:creationId xmlns:a16="http://schemas.microsoft.com/office/drawing/2014/main" id="{59544057-2993-4FA1-94C2-A120AC973972}"/>
              </a:ext>
            </a:extLst>
          </p:cNvPr>
          <p:cNvSpPr/>
          <p:nvPr/>
        </p:nvSpPr>
        <p:spPr>
          <a:xfrm>
            <a:off x="4581537" y="513044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vál 67">
            <a:extLst>
              <a:ext uri="{FF2B5EF4-FFF2-40B4-BE49-F238E27FC236}">
                <a16:creationId xmlns:a16="http://schemas.microsoft.com/office/drawing/2014/main" id="{3D9A1FF1-140A-4BA9-BD68-FFA3650268BC}"/>
              </a:ext>
            </a:extLst>
          </p:cNvPr>
          <p:cNvSpPr/>
          <p:nvPr/>
        </p:nvSpPr>
        <p:spPr>
          <a:xfrm>
            <a:off x="5133987" y="512821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vál 68">
            <a:extLst>
              <a:ext uri="{FF2B5EF4-FFF2-40B4-BE49-F238E27FC236}">
                <a16:creationId xmlns:a16="http://schemas.microsoft.com/office/drawing/2014/main" id="{3D51308B-F642-4AB4-AAA3-E4ABC0118024}"/>
              </a:ext>
            </a:extLst>
          </p:cNvPr>
          <p:cNvSpPr/>
          <p:nvPr/>
        </p:nvSpPr>
        <p:spPr>
          <a:xfrm>
            <a:off x="5672149" y="5128214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vál 69">
            <a:extLst>
              <a:ext uri="{FF2B5EF4-FFF2-40B4-BE49-F238E27FC236}">
                <a16:creationId xmlns:a16="http://schemas.microsoft.com/office/drawing/2014/main" id="{F53EAA91-F672-4309-8715-CBD0272CA4B7}"/>
              </a:ext>
            </a:extLst>
          </p:cNvPr>
          <p:cNvSpPr/>
          <p:nvPr/>
        </p:nvSpPr>
        <p:spPr>
          <a:xfrm>
            <a:off x="6219836" y="512092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vál 70">
            <a:extLst>
              <a:ext uri="{FF2B5EF4-FFF2-40B4-BE49-F238E27FC236}">
                <a16:creationId xmlns:a16="http://schemas.microsoft.com/office/drawing/2014/main" id="{B2746089-CDD6-4DC9-8FF0-5B69F334D14E}"/>
              </a:ext>
            </a:extLst>
          </p:cNvPr>
          <p:cNvSpPr/>
          <p:nvPr/>
        </p:nvSpPr>
        <p:spPr>
          <a:xfrm>
            <a:off x="6800862" y="5116156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vál 71">
            <a:extLst>
              <a:ext uri="{FF2B5EF4-FFF2-40B4-BE49-F238E27FC236}">
                <a16:creationId xmlns:a16="http://schemas.microsoft.com/office/drawing/2014/main" id="{ED3ACB75-89DA-4993-8540-80245C6E761E}"/>
              </a:ext>
            </a:extLst>
          </p:cNvPr>
          <p:cNvSpPr/>
          <p:nvPr/>
        </p:nvSpPr>
        <p:spPr>
          <a:xfrm>
            <a:off x="7348549" y="510440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vál 72">
            <a:extLst>
              <a:ext uri="{FF2B5EF4-FFF2-40B4-BE49-F238E27FC236}">
                <a16:creationId xmlns:a16="http://schemas.microsoft.com/office/drawing/2014/main" id="{FCCFBA40-4AFA-4E5B-ACF8-E98D6532E563}"/>
              </a:ext>
            </a:extLst>
          </p:cNvPr>
          <p:cNvSpPr/>
          <p:nvPr/>
        </p:nvSpPr>
        <p:spPr>
          <a:xfrm>
            <a:off x="7853374" y="509963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vál 73">
            <a:extLst>
              <a:ext uri="{FF2B5EF4-FFF2-40B4-BE49-F238E27FC236}">
                <a16:creationId xmlns:a16="http://schemas.microsoft.com/office/drawing/2014/main" id="{990B289A-BB88-4581-B391-6171C2531842}"/>
              </a:ext>
            </a:extLst>
          </p:cNvPr>
          <p:cNvSpPr/>
          <p:nvPr/>
        </p:nvSpPr>
        <p:spPr>
          <a:xfrm>
            <a:off x="8405824" y="509963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vál 74">
            <a:extLst>
              <a:ext uri="{FF2B5EF4-FFF2-40B4-BE49-F238E27FC236}">
                <a16:creationId xmlns:a16="http://schemas.microsoft.com/office/drawing/2014/main" id="{34CB0219-0BD5-45C3-8834-3A5BC5F4CA2D}"/>
              </a:ext>
            </a:extLst>
          </p:cNvPr>
          <p:cNvSpPr/>
          <p:nvPr/>
        </p:nvSpPr>
        <p:spPr>
          <a:xfrm>
            <a:off x="8943986" y="51161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vál 75">
            <a:extLst>
              <a:ext uri="{FF2B5EF4-FFF2-40B4-BE49-F238E27FC236}">
                <a16:creationId xmlns:a16="http://schemas.microsoft.com/office/drawing/2014/main" id="{FDB5BD3A-D8DB-4C02-A3AB-CF693DF77CCD}"/>
              </a:ext>
            </a:extLst>
          </p:cNvPr>
          <p:cNvSpPr/>
          <p:nvPr/>
        </p:nvSpPr>
        <p:spPr>
          <a:xfrm>
            <a:off x="9525011" y="50874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>
            <a:extLst>
              <a:ext uri="{FF2B5EF4-FFF2-40B4-BE49-F238E27FC236}">
                <a16:creationId xmlns:a16="http://schemas.microsoft.com/office/drawing/2014/main" id="{3DDDC550-6EAF-48A1-B3EA-673841BE6696}"/>
              </a:ext>
            </a:extLst>
          </p:cNvPr>
          <p:cNvSpPr/>
          <p:nvPr/>
        </p:nvSpPr>
        <p:spPr>
          <a:xfrm>
            <a:off x="10091748" y="509963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>
            <a:extLst>
              <a:ext uri="{FF2B5EF4-FFF2-40B4-BE49-F238E27FC236}">
                <a16:creationId xmlns:a16="http://schemas.microsoft.com/office/drawing/2014/main" id="{6AD44BC0-2929-4780-9940-DE86837D3FA6}"/>
              </a:ext>
            </a:extLst>
          </p:cNvPr>
          <p:cNvSpPr/>
          <p:nvPr/>
        </p:nvSpPr>
        <p:spPr>
          <a:xfrm>
            <a:off x="673901" y="5161274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5AB878C3-1987-4ED9-B305-D52B04FC55D2}"/>
              </a:ext>
            </a:extLst>
          </p:cNvPr>
          <p:cNvSpPr txBox="1"/>
          <p:nvPr/>
        </p:nvSpPr>
        <p:spPr>
          <a:xfrm>
            <a:off x="178262" y="4187165"/>
            <a:ext cx="821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Večer se vrátili celí mokří další účastníci závodu.</a:t>
            </a:r>
          </a:p>
        </p:txBody>
      </p:sp>
      <p:sp>
        <p:nvSpPr>
          <p:cNvPr id="80" name="Obdélník 79">
            <a:extLst>
              <a:ext uri="{FF2B5EF4-FFF2-40B4-BE49-F238E27FC236}">
                <a16:creationId xmlns:a16="http://schemas.microsoft.com/office/drawing/2014/main" id="{53C7DF0F-2B3B-4BD3-9041-5896DDB390D0}"/>
              </a:ext>
            </a:extLst>
          </p:cNvPr>
          <p:cNvSpPr/>
          <p:nvPr/>
        </p:nvSpPr>
        <p:spPr>
          <a:xfrm>
            <a:off x="10494176" y="582790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>
            <a:extLst>
              <a:ext uri="{FF2B5EF4-FFF2-40B4-BE49-F238E27FC236}">
                <a16:creationId xmlns:a16="http://schemas.microsoft.com/office/drawing/2014/main" id="{A5F83AE0-3990-4D8B-A882-27AF74946AE7}"/>
              </a:ext>
            </a:extLst>
          </p:cNvPr>
          <p:cNvSpPr/>
          <p:nvPr/>
        </p:nvSpPr>
        <p:spPr>
          <a:xfrm>
            <a:off x="10332294" y="422020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>
            <a:extLst>
              <a:ext uri="{FF2B5EF4-FFF2-40B4-BE49-F238E27FC236}">
                <a16:creationId xmlns:a16="http://schemas.microsoft.com/office/drawing/2014/main" id="{130049F7-3A1A-4F45-B2C8-820FD9A6EF6A}"/>
              </a:ext>
            </a:extLst>
          </p:cNvPr>
          <p:cNvSpPr/>
          <p:nvPr/>
        </p:nvSpPr>
        <p:spPr>
          <a:xfrm>
            <a:off x="9804444" y="42202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>
            <a:extLst>
              <a:ext uri="{FF2B5EF4-FFF2-40B4-BE49-F238E27FC236}">
                <a16:creationId xmlns:a16="http://schemas.microsoft.com/office/drawing/2014/main" id="{9CD490ED-05D9-4F65-824F-D3DC60E047CA}"/>
              </a:ext>
            </a:extLst>
          </p:cNvPr>
          <p:cNvSpPr/>
          <p:nvPr/>
        </p:nvSpPr>
        <p:spPr>
          <a:xfrm>
            <a:off x="9261519" y="42202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>
            <a:extLst>
              <a:ext uri="{FF2B5EF4-FFF2-40B4-BE49-F238E27FC236}">
                <a16:creationId xmlns:a16="http://schemas.microsoft.com/office/drawing/2014/main" id="{66C865F1-D1DD-4D03-9D61-BF40029CCDD2}"/>
              </a:ext>
            </a:extLst>
          </p:cNvPr>
          <p:cNvSpPr/>
          <p:nvPr/>
        </p:nvSpPr>
        <p:spPr>
          <a:xfrm>
            <a:off x="8719383" y="419888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>
            <a:extLst>
              <a:ext uri="{FF2B5EF4-FFF2-40B4-BE49-F238E27FC236}">
                <a16:creationId xmlns:a16="http://schemas.microsoft.com/office/drawing/2014/main" id="{9EC39B4C-ECDD-4B66-B8F3-E039016D3D2D}"/>
              </a:ext>
            </a:extLst>
          </p:cNvPr>
          <p:cNvSpPr/>
          <p:nvPr/>
        </p:nvSpPr>
        <p:spPr>
          <a:xfrm>
            <a:off x="8176458" y="419888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TextovéPole 90">
            <a:extLst>
              <a:ext uri="{FF2B5EF4-FFF2-40B4-BE49-F238E27FC236}">
                <a16:creationId xmlns:a16="http://schemas.microsoft.com/office/drawing/2014/main" id="{77E8CA48-B338-4455-8A54-5B27899E0CD7}"/>
              </a:ext>
            </a:extLst>
          </p:cNvPr>
          <p:cNvSpPr txBox="1"/>
          <p:nvPr/>
        </p:nvSpPr>
        <p:spPr>
          <a:xfrm>
            <a:off x="10401218" y="4227405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92" name="TextovéPole 91">
            <a:extLst>
              <a:ext uri="{FF2B5EF4-FFF2-40B4-BE49-F238E27FC236}">
                <a16:creationId xmlns:a16="http://schemas.microsoft.com/office/drawing/2014/main" id="{4E969FA7-A0B2-4BC8-B9F0-514EF72E3FC8}"/>
              </a:ext>
            </a:extLst>
          </p:cNvPr>
          <p:cNvSpPr txBox="1"/>
          <p:nvPr/>
        </p:nvSpPr>
        <p:spPr>
          <a:xfrm>
            <a:off x="9832501" y="426044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93" name="TextovéPole 92">
            <a:extLst>
              <a:ext uri="{FF2B5EF4-FFF2-40B4-BE49-F238E27FC236}">
                <a16:creationId xmlns:a16="http://schemas.microsoft.com/office/drawing/2014/main" id="{1AAC710F-27AD-44F8-9F14-E92CEB78D629}"/>
              </a:ext>
            </a:extLst>
          </p:cNvPr>
          <p:cNvSpPr txBox="1"/>
          <p:nvPr/>
        </p:nvSpPr>
        <p:spPr>
          <a:xfrm>
            <a:off x="9372199" y="4260440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í</a:t>
            </a:r>
          </a:p>
        </p:txBody>
      </p:sp>
      <p:sp>
        <p:nvSpPr>
          <p:cNvPr id="94" name="TextovéPole 93">
            <a:extLst>
              <a:ext uri="{FF2B5EF4-FFF2-40B4-BE49-F238E27FC236}">
                <a16:creationId xmlns:a16="http://schemas.microsoft.com/office/drawing/2014/main" id="{B28DDFB9-E266-4D7A-B432-24C289A9B993}"/>
              </a:ext>
            </a:extLst>
          </p:cNvPr>
          <p:cNvSpPr txBox="1"/>
          <p:nvPr/>
        </p:nvSpPr>
        <p:spPr>
          <a:xfrm>
            <a:off x="8817017" y="4270849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</a:p>
        </p:txBody>
      </p:sp>
      <p:sp>
        <p:nvSpPr>
          <p:cNvPr id="95" name="TextovéPole 94">
            <a:extLst>
              <a:ext uri="{FF2B5EF4-FFF2-40B4-BE49-F238E27FC236}">
                <a16:creationId xmlns:a16="http://schemas.microsoft.com/office/drawing/2014/main" id="{E6CCC466-7C08-4DA0-B8DD-835C08838B75}"/>
              </a:ext>
            </a:extLst>
          </p:cNvPr>
          <p:cNvSpPr txBox="1"/>
          <p:nvPr/>
        </p:nvSpPr>
        <p:spPr>
          <a:xfrm>
            <a:off x="8293623" y="4248719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cxnSp>
        <p:nvCxnSpPr>
          <p:cNvPr id="97" name="Přímá spojnice 96">
            <a:extLst>
              <a:ext uri="{FF2B5EF4-FFF2-40B4-BE49-F238E27FC236}">
                <a16:creationId xmlns:a16="http://schemas.microsoft.com/office/drawing/2014/main" id="{0333A36B-5E04-42C2-819E-8EB267125863}"/>
              </a:ext>
            </a:extLst>
          </p:cNvPr>
          <p:cNvCxnSpPr>
            <a:cxnSpLocks/>
          </p:cNvCxnSpPr>
          <p:nvPr/>
        </p:nvCxnSpPr>
        <p:spPr>
          <a:xfrm>
            <a:off x="3971940" y="4689070"/>
            <a:ext cx="98106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5C480B6B-8798-4A65-BAE8-72B9C9436564}"/>
              </a:ext>
            </a:extLst>
          </p:cNvPr>
          <p:cNvSpPr txBox="1"/>
          <p:nvPr/>
        </p:nvSpPr>
        <p:spPr>
          <a:xfrm>
            <a:off x="328613" y="5872163"/>
            <a:ext cx="79737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 pracovní výchově věnujeme se šití a vyšívání.</a:t>
            </a:r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7AC89D1E-0C0D-483B-9A6F-BBFB8274EB92}"/>
              </a:ext>
            </a:extLst>
          </p:cNvPr>
          <p:cNvSpPr/>
          <p:nvPr/>
        </p:nvSpPr>
        <p:spPr>
          <a:xfrm>
            <a:off x="9944106" y="58130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002F05A9-70EB-4425-9B7C-AB2F327B7C24}"/>
              </a:ext>
            </a:extLst>
          </p:cNvPr>
          <p:cNvSpPr/>
          <p:nvPr/>
        </p:nvSpPr>
        <p:spPr>
          <a:xfrm>
            <a:off x="9417867" y="581301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5ECEA3C2-454E-4E08-AEE5-4D94B62F52DD}"/>
              </a:ext>
            </a:extLst>
          </p:cNvPr>
          <p:cNvSpPr/>
          <p:nvPr/>
        </p:nvSpPr>
        <p:spPr>
          <a:xfrm>
            <a:off x="8858263" y="580913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4D5A8685-129F-4F18-857F-2C179CE5BADF}"/>
              </a:ext>
            </a:extLst>
          </p:cNvPr>
          <p:cNvSpPr/>
          <p:nvPr/>
        </p:nvSpPr>
        <p:spPr>
          <a:xfrm>
            <a:off x="8312844" y="581905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>
            <a:extLst>
              <a:ext uri="{FF2B5EF4-FFF2-40B4-BE49-F238E27FC236}">
                <a16:creationId xmlns:a16="http://schemas.microsoft.com/office/drawing/2014/main" id="{F57B606A-2E8B-4B4A-BFAD-AF0D086D2BAE}"/>
              </a:ext>
            </a:extLst>
          </p:cNvPr>
          <p:cNvSpPr/>
          <p:nvPr/>
        </p:nvSpPr>
        <p:spPr>
          <a:xfrm>
            <a:off x="90437" y="4091321"/>
            <a:ext cx="8020242" cy="73383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TextovéPole 89">
            <a:extLst>
              <a:ext uri="{FF2B5EF4-FFF2-40B4-BE49-F238E27FC236}">
                <a16:creationId xmlns:a16="http://schemas.microsoft.com/office/drawing/2014/main" id="{636677B7-6FE1-42DE-831A-50A6A391E05B}"/>
              </a:ext>
            </a:extLst>
          </p:cNvPr>
          <p:cNvSpPr txBox="1"/>
          <p:nvPr/>
        </p:nvSpPr>
        <p:spPr>
          <a:xfrm>
            <a:off x="8465305" y="5870690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47F394F8-9332-4BA1-BD07-327A2BE38A19}"/>
              </a:ext>
            </a:extLst>
          </p:cNvPr>
          <p:cNvSpPr txBox="1"/>
          <p:nvPr/>
        </p:nvSpPr>
        <p:spPr>
          <a:xfrm>
            <a:off x="10058070" y="5872433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F84A357A-F2BC-4E2B-8320-D24029621EDC}"/>
              </a:ext>
            </a:extLst>
          </p:cNvPr>
          <p:cNvSpPr txBox="1"/>
          <p:nvPr/>
        </p:nvSpPr>
        <p:spPr>
          <a:xfrm>
            <a:off x="9499552" y="5849186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š</a:t>
            </a:r>
          </a:p>
        </p:txBody>
      </p:sp>
      <p:sp>
        <p:nvSpPr>
          <p:cNvPr id="89" name="TextovéPole 88">
            <a:extLst>
              <a:ext uri="{FF2B5EF4-FFF2-40B4-BE49-F238E27FC236}">
                <a16:creationId xmlns:a16="http://schemas.microsoft.com/office/drawing/2014/main" id="{1EC73168-6C6D-4905-94E6-C27DDC3C5195}"/>
              </a:ext>
            </a:extLst>
          </p:cNvPr>
          <p:cNvSpPr txBox="1"/>
          <p:nvPr/>
        </p:nvSpPr>
        <p:spPr>
          <a:xfrm>
            <a:off x="8915195" y="586086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5DC707FB-C6B3-4B45-8954-AD26E9BAFEF1}"/>
              </a:ext>
            </a:extLst>
          </p:cNvPr>
          <p:cNvSpPr txBox="1"/>
          <p:nvPr/>
        </p:nvSpPr>
        <p:spPr>
          <a:xfrm>
            <a:off x="10589731" y="5860863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cxnSp>
        <p:nvCxnSpPr>
          <p:cNvPr id="113" name="Přímá spojnice 112">
            <a:extLst>
              <a:ext uri="{FF2B5EF4-FFF2-40B4-BE49-F238E27FC236}">
                <a16:creationId xmlns:a16="http://schemas.microsoft.com/office/drawing/2014/main" id="{6F3F1B86-9AC5-4F24-9FF7-93CD0192A214}"/>
              </a:ext>
            </a:extLst>
          </p:cNvPr>
          <p:cNvCxnSpPr>
            <a:cxnSpLocks/>
          </p:cNvCxnSpPr>
          <p:nvPr/>
        </p:nvCxnSpPr>
        <p:spPr>
          <a:xfrm>
            <a:off x="5354926" y="6400134"/>
            <a:ext cx="872057" cy="739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57C1EABB-C5DD-4CCA-99A0-224B2ECB8B21}"/>
              </a:ext>
            </a:extLst>
          </p:cNvPr>
          <p:cNvSpPr/>
          <p:nvPr/>
        </p:nvSpPr>
        <p:spPr>
          <a:xfrm>
            <a:off x="74190" y="5779875"/>
            <a:ext cx="8064891" cy="76934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62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0"/>
                            </p:stCondLst>
                            <p:childTnLst>
                              <p:par>
                                <p:cTn id="10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0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00"/>
                            </p:stCondLst>
                            <p:childTnLst>
                              <p:par>
                                <p:cTn id="17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00"/>
                            </p:stCondLst>
                            <p:childTnLst>
                              <p:par>
                                <p:cTn id="17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00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7000"/>
                            </p:stCondLst>
                            <p:childTnLst>
                              <p:par>
                                <p:cTn id="18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8000"/>
                            </p:stCondLst>
                            <p:childTnLst>
                              <p:par>
                                <p:cTn id="18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00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91" grpId="0"/>
      <p:bldP spid="92" grpId="0"/>
      <p:bldP spid="93" grpId="0"/>
      <p:bldP spid="94" grpId="0"/>
      <p:bldP spid="95" grpId="0"/>
      <p:bldP spid="86" grpId="0" animBg="1"/>
      <p:bldP spid="90" grpId="0"/>
      <p:bldP spid="87" grpId="0"/>
      <p:bldP spid="88" grpId="0"/>
      <p:bldP spid="89" grpId="0"/>
      <p:bldP spid="111" grpId="0"/>
      <p:bldP spid="10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2D3B0D6-381A-454F-8C8E-5B8A80BC6DFC}"/>
              </a:ext>
            </a:extLst>
          </p:cNvPr>
          <p:cNvSpPr txBox="1"/>
          <p:nvPr/>
        </p:nvSpPr>
        <p:spPr>
          <a:xfrm>
            <a:off x="623887" y="172857"/>
            <a:ext cx="105727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Skrývačky – části rostlin</a:t>
            </a:r>
          </a:p>
          <a:p>
            <a:r>
              <a:rPr lang="cs-CZ" sz="2400" dirty="0"/>
              <a:t>Po časovém limitu 15 sekund musíte do modrých čtverečků doplnit názvy hudebních nástrojů.</a:t>
            </a:r>
          </a:p>
          <a:p>
            <a:r>
              <a:rPr lang="cs-CZ" sz="2400" dirty="0"/>
              <a:t>Kliknutím na start uvedete v činnost časomíru a odhalíte větu.</a:t>
            </a:r>
          </a:p>
        </p:txBody>
      </p:sp>
      <p:sp>
        <p:nvSpPr>
          <p:cNvPr id="3" name="Ovál 2">
            <a:extLst>
              <a:ext uri="{FF2B5EF4-FFF2-40B4-BE49-F238E27FC236}">
                <a16:creationId xmlns:a16="http://schemas.microsoft.com/office/drawing/2014/main" id="{6807D9F6-EA04-4103-9191-A11D7BE56841}"/>
              </a:ext>
            </a:extLst>
          </p:cNvPr>
          <p:cNvSpPr/>
          <p:nvPr/>
        </p:nvSpPr>
        <p:spPr>
          <a:xfrm>
            <a:off x="2276481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290702E6-4FC6-4E30-B01F-5C32853EC590}"/>
              </a:ext>
            </a:extLst>
          </p:cNvPr>
          <p:cNvSpPr/>
          <p:nvPr/>
        </p:nvSpPr>
        <p:spPr>
          <a:xfrm>
            <a:off x="2826548" y="186979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21A704ED-F191-412B-B8BF-7E5BFB2B9961}"/>
              </a:ext>
            </a:extLst>
          </p:cNvPr>
          <p:cNvSpPr/>
          <p:nvPr/>
        </p:nvSpPr>
        <p:spPr>
          <a:xfrm>
            <a:off x="3426623" y="18628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3BAD030E-D25F-448D-8F2B-949BE05C7088}"/>
              </a:ext>
            </a:extLst>
          </p:cNvPr>
          <p:cNvSpPr/>
          <p:nvPr/>
        </p:nvSpPr>
        <p:spPr>
          <a:xfrm>
            <a:off x="3993360" y="186280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A7048653-6321-428C-8B6E-78404543AEB0}"/>
              </a:ext>
            </a:extLst>
          </p:cNvPr>
          <p:cNvSpPr/>
          <p:nvPr/>
        </p:nvSpPr>
        <p:spPr>
          <a:xfrm>
            <a:off x="4531523" y="1884081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068D2F5F-600E-4FB2-A68A-2D03217FBA62}"/>
              </a:ext>
            </a:extLst>
          </p:cNvPr>
          <p:cNvSpPr/>
          <p:nvPr/>
        </p:nvSpPr>
        <p:spPr>
          <a:xfrm>
            <a:off x="5083973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CBABE848-ED53-49AF-8E00-20D4476311CC}"/>
              </a:ext>
            </a:extLst>
          </p:cNvPr>
          <p:cNvSpPr/>
          <p:nvPr/>
        </p:nvSpPr>
        <p:spPr>
          <a:xfrm>
            <a:off x="5622135" y="188185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2750E695-6C53-4773-B19A-78CDAE69B356}"/>
              </a:ext>
            </a:extLst>
          </p:cNvPr>
          <p:cNvSpPr/>
          <p:nvPr/>
        </p:nvSpPr>
        <p:spPr>
          <a:xfrm>
            <a:off x="6169822" y="187455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DCCE9CA6-7E2C-4005-A876-C9AACEE7A9B2}"/>
              </a:ext>
            </a:extLst>
          </p:cNvPr>
          <p:cNvSpPr/>
          <p:nvPr/>
        </p:nvSpPr>
        <p:spPr>
          <a:xfrm>
            <a:off x="6750848" y="1869792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565C4625-2808-427C-B9BE-BE4ED97928CA}"/>
              </a:ext>
            </a:extLst>
          </p:cNvPr>
          <p:cNvSpPr/>
          <p:nvPr/>
        </p:nvSpPr>
        <p:spPr>
          <a:xfrm>
            <a:off x="7298535" y="185803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EC333EC3-00E4-44DD-AD45-5054A712F54C}"/>
              </a:ext>
            </a:extLst>
          </p:cNvPr>
          <p:cNvSpPr/>
          <p:nvPr/>
        </p:nvSpPr>
        <p:spPr>
          <a:xfrm>
            <a:off x="7803360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88521D9D-712F-45E7-949A-7F94E000E5C8}"/>
              </a:ext>
            </a:extLst>
          </p:cNvPr>
          <p:cNvSpPr/>
          <p:nvPr/>
        </p:nvSpPr>
        <p:spPr>
          <a:xfrm>
            <a:off x="8355810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6321134F-4673-42F3-BAB8-6707C7610942}"/>
              </a:ext>
            </a:extLst>
          </p:cNvPr>
          <p:cNvSpPr/>
          <p:nvPr/>
        </p:nvSpPr>
        <p:spPr>
          <a:xfrm>
            <a:off x="8893972" y="186979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2784A074-2208-4ED4-A20A-8ADB47E2918C}"/>
              </a:ext>
            </a:extLst>
          </p:cNvPr>
          <p:cNvSpPr/>
          <p:nvPr/>
        </p:nvSpPr>
        <p:spPr>
          <a:xfrm>
            <a:off x="9474997" y="1841128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A55FD1B6-21C7-40BD-8901-12AC708923B3}"/>
              </a:ext>
            </a:extLst>
          </p:cNvPr>
          <p:cNvSpPr/>
          <p:nvPr/>
        </p:nvSpPr>
        <p:spPr>
          <a:xfrm>
            <a:off x="10041734" y="185327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D0DDBA38-7CAE-4319-844A-D386931E36C0}"/>
              </a:ext>
            </a:extLst>
          </p:cNvPr>
          <p:cNvSpPr/>
          <p:nvPr/>
        </p:nvSpPr>
        <p:spPr>
          <a:xfrm>
            <a:off x="623887" y="1914910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8956511C-D627-4128-B163-9D909AC85267}"/>
              </a:ext>
            </a:extLst>
          </p:cNvPr>
          <p:cNvSpPr txBox="1"/>
          <p:nvPr/>
        </p:nvSpPr>
        <p:spPr>
          <a:xfrm>
            <a:off x="358092" y="2500617"/>
            <a:ext cx="769915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Cestou z kempu penzista Horáček potkal paní</a:t>
            </a:r>
          </a:p>
          <a:p>
            <a:r>
              <a:rPr lang="cs-CZ" sz="3200" dirty="0"/>
              <a:t>Šafránkovou.</a:t>
            </a: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2A56F481-C419-468F-9E52-90D779F641BB}"/>
              </a:ext>
            </a:extLst>
          </p:cNvPr>
          <p:cNvSpPr/>
          <p:nvPr/>
        </p:nvSpPr>
        <p:spPr>
          <a:xfrm>
            <a:off x="10802261" y="51054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8162093A-5CD6-453A-AA54-A690EF6F6BBF}"/>
              </a:ext>
            </a:extLst>
          </p:cNvPr>
          <p:cNvSpPr/>
          <p:nvPr/>
        </p:nvSpPr>
        <p:spPr>
          <a:xfrm>
            <a:off x="10268859" y="511548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772AAED0-2A08-452A-8256-FFD476F160E2}"/>
              </a:ext>
            </a:extLst>
          </p:cNvPr>
          <p:cNvSpPr/>
          <p:nvPr/>
        </p:nvSpPr>
        <p:spPr>
          <a:xfrm>
            <a:off x="9710512" y="51054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6611A415-724B-4225-99D8-5E5C36B01E70}"/>
              </a:ext>
            </a:extLst>
          </p:cNvPr>
          <p:cNvSpPr/>
          <p:nvPr/>
        </p:nvSpPr>
        <p:spPr>
          <a:xfrm>
            <a:off x="9161689" y="511151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>
            <a:extLst>
              <a:ext uri="{FF2B5EF4-FFF2-40B4-BE49-F238E27FC236}">
                <a16:creationId xmlns:a16="http://schemas.microsoft.com/office/drawing/2014/main" id="{11AF1730-D518-48BB-8037-679CD49205CA}"/>
              </a:ext>
            </a:extLst>
          </p:cNvPr>
          <p:cNvSpPr/>
          <p:nvPr/>
        </p:nvSpPr>
        <p:spPr>
          <a:xfrm>
            <a:off x="8597444" y="511548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5EE6E400-A2DF-4DDA-A9E7-9DBBE7DF110D}"/>
              </a:ext>
            </a:extLst>
          </p:cNvPr>
          <p:cNvSpPr/>
          <p:nvPr/>
        </p:nvSpPr>
        <p:spPr>
          <a:xfrm>
            <a:off x="10268859" y="271678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66BB0302-A8DA-4574-BB22-811BE3CD05C9}"/>
              </a:ext>
            </a:extLst>
          </p:cNvPr>
          <p:cNvSpPr/>
          <p:nvPr/>
        </p:nvSpPr>
        <p:spPr>
          <a:xfrm>
            <a:off x="9725934" y="27171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2E89EA24-1FBE-4E36-9E04-F48B5B3CD61D}"/>
              </a:ext>
            </a:extLst>
          </p:cNvPr>
          <p:cNvSpPr/>
          <p:nvPr/>
        </p:nvSpPr>
        <p:spPr>
          <a:xfrm>
            <a:off x="9182104" y="271678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75BDDF3D-F717-4B7F-9F3C-D73CC8E4F4E2}"/>
              </a:ext>
            </a:extLst>
          </p:cNvPr>
          <p:cNvSpPr/>
          <p:nvPr/>
        </p:nvSpPr>
        <p:spPr>
          <a:xfrm>
            <a:off x="8639179" y="271678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9F6DF25D-45ED-4372-88B1-31C5E5ED6151}"/>
              </a:ext>
            </a:extLst>
          </p:cNvPr>
          <p:cNvSpPr/>
          <p:nvPr/>
        </p:nvSpPr>
        <p:spPr>
          <a:xfrm>
            <a:off x="8096254" y="271874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D8DD68CA-9667-41A8-9D63-446C3E1D31BC}"/>
              </a:ext>
            </a:extLst>
          </p:cNvPr>
          <p:cNvSpPr txBox="1"/>
          <p:nvPr/>
        </p:nvSpPr>
        <p:spPr>
          <a:xfrm>
            <a:off x="9248775" y="5138686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348C5E2B-8F5F-4511-90DF-0D83E19D9BC6}"/>
              </a:ext>
            </a:extLst>
          </p:cNvPr>
          <p:cNvSpPr txBox="1"/>
          <p:nvPr/>
        </p:nvSpPr>
        <p:spPr>
          <a:xfrm>
            <a:off x="8716460" y="5138686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BB8B7FEC-F7C5-4502-803B-728180A35FDD}"/>
              </a:ext>
            </a:extLst>
          </p:cNvPr>
          <p:cNvSpPr txBox="1"/>
          <p:nvPr/>
        </p:nvSpPr>
        <p:spPr>
          <a:xfrm>
            <a:off x="10355578" y="280324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5C1F83F3-51C7-4857-BB07-1883DB13A85C}"/>
              </a:ext>
            </a:extLst>
          </p:cNvPr>
          <p:cNvSpPr txBox="1"/>
          <p:nvPr/>
        </p:nvSpPr>
        <p:spPr>
          <a:xfrm>
            <a:off x="9268823" y="280324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45A93896-8F22-470F-857E-1565BF99F158}"/>
              </a:ext>
            </a:extLst>
          </p:cNvPr>
          <p:cNvSpPr txBox="1"/>
          <p:nvPr/>
        </p:nvSpPr>
        <p:spPr>
          <a:xfrm>
            <a:off x="8745049" y="280324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800C15BA-681D-486C-AA23-B6DDC511E4C8}"/>
              </a:ext>
            </a:extLst>
          </p:cNvPr>
          <p:cNvSpPr txBox="1"/>
          <p:nvPr/>
        </p:nvSpPr>
        <p:spPr>
          <a:xfrm>
            <a:off x="9843586" y="2803242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868F0D92-69C0-4470-96FF-9A2A4042B7DB}"/>
              </a:ext>
            </a:extLst>
          </p:cNvPr>
          <p:cNvSpPr txBox="1"/>
          <p:nvPr/>
        </p:nvSpPr>
        <p:spPr>
          <a:xfrm>
            <a:off x="8205890" y="277833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</a:p>
        </p:txBody>
      </p:sp>
      <p:cxnSp>
        <p:nvCxnSpPr>
          <p:cNvPr id="42" name="Přímá spojnice 41">
            <a:extLst>
              <a:ext uri="{FF2B5EF4-FFF2-40B4-BE49-F238E27FC236}">
                <a16:creationId xmlns:a16="http://schemas.microsoft.com/office/drawing/2014/main" id="{1A69AA97-E4E8-4DBB-A174-EA8FCFA56492}"/>
              </a:ext>
            </a:extLst>
          </p:cNvPr>
          <p:cNvCxnSpPr/>
          <p:nvPr/>
        </p:nvCxnSpPr>
        <p:spPr>
          <a:xfrm>
            <a:off x="2680102" y="3003677"/>
            <a:ext cx="115014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bdélník 42">
            <a:extLst>
              <a:ext uri="{FF2B5EF4-FFF2-40B4-BE49-F238E27FC236}">
                <a16:creationId xmlns:a16="http://schemas.microsoft.com/office/drawing/2014/main" id="{52275612-C12F-420B-AB44-214657F7F1A3}"/>
              </a:ext>
            </a:extLst>
          </p:cNvPr>
          <p:cNvSpPr/>
          <p:nvPr/>
        </p:nvSpPr>
        <p:spPr>
          <a:xfrm>
            <a:off x="297193" y="2591093"/>
            <a:ext cx="7699159" cy="100878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B8570D74-74F2-41DB-9D67-19242F9299FA}"/>
              </a:ext>
            </a:extLst>
          </p:cNvPr>
          <p:cNvSpPr/>
          <p:nvPr/>
        </p:nvSpPr>
        <p:spPr>
          <a:xfrm>
            <a:off x="2276481" y="38876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68473C77-C93C-4A83-B08A-C5C729693857}"/>
              </a:ext>
            </a:extLst>
          </p:cNvPr>
          <p:cNvSpPr/>
          <p:nvPr/>
        </p:nvSpPr>
        <p:spPr>
          <a:xfrm>
            <a:off x="2826548" y="387563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08009D62-46E7-46A7-9C9C-43FDEF05FABD}"/>
              </a:ext>
            </a:extLst>
          </p:cNvPr>
          <p:cNvSpPr/>
          <p:nvPr/>
        </p:nvSpPr>
        <p:spPr>
          <a:xfrm>
            <a:off x="3426623" y="386864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>
            <a:extLst>
              <a:ext uri="{FF2B5EF4-FFF2-40B4-BE49-F238E27FC236}">
                <a16:creationId xmlns:a16="http://schemas.microsoft.com/office/drawing/2014/main" id="{A587EBB6-3824-4566-B3A0-1F37A410B572}"/>
              </a:ext>
            </a:extLst>
          </p:cNvPr>
          <p:cNvSpPr/>
          <p:nvPr/>
        </p:nvSpPr>
        <p:spPr>
          <a:xfrm>
            <a:off x="3993360" y="386864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>
            <a:extLst>
              <a:ext uri="{FF2B5EF4-FFF2-40B4-BE49-F238E27FC236}">
                <a16:creationId xmlns:a16="http://schemas.microsoft.com/office/drawing/2014/main" id="{1A7981DE-14E3-427B-A59F-7146374E14ED}"/>
              </a:ext>
            </a:extLst>
          </p:cNvPr>
          <p:cNvSpPr/>
          <p:nvPr/>
        </p:nvSpPr>
        <p:spPr>
          <a:xfrm>
            <a:off x="4531523" y="3889923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28064CC5-70B3-4F06-B03D-F85D306F0701}"/>
              </a:ext>
            </a:extLst>
          </p:cNvPr>
          <p:cNvSpPr/>
          <p:nvPr/>
        </p:nvSpPr>
        <p:spPr>
          <a:xfrm>
            <a:off x="5083973" y="38876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6FB71E79-F494-4A1E-AAFD-6F2A38866789}"/>
              </a:ext>
            </a:extLst>
          </p:cNvPr>
          <p:cNvSpPr/>
          <p:nvPr/>
        </p:nvSpPr>
        <p:spPr>
          <a:xfrm>
            <a:off x="5622135" y="3887692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E4B6BA88-9981-4689-9D9E-609CD273B62F}"/>
              </a:ext>
            </a:extLst>
          </p:cNvPr>
          <p:cNvSpPr/>
          <p:nvPr/>
        </p:nvSpPr>
        <p:spPr>
          <a:xfrm>
            <a:off x="6169822" y="3880399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55DEA0F4-0BA8-4FED-AB52-22A4AF53233C}"/>
              </a:ext>
            </a:extLst>
          </p:cNvPr>
          <p:cNvSpPr/>
          <p:nvPr/>
        </p:nvSpPr>
        <p:spPr>
          <a:xfrm>
            <a:off x="6750848" y="3875634"/>
            <a:ext cx="409576" cy="44854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>
            <a:extLst>
              <a:ext uri="{FF2B5EF4-FFF2-40B4-BE49-F238E27FC236}">
                <a16:creationId xmlns:a16="http://schemas.microsoft.com/office/drawing/2014/main" id="{6885EBBE-D4D4-4C2D-8F9C-C5ADE3413E33}"/>
              </a:ext>
            </a:extLst>
          </p:cNvPr>
          <p:cNvSpPr/>
          <p:nvPr/>
        </p:nvSpPr>
        <p:spPr>
          <a:xfrm>
            <a:off x="7298535" y="386388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>
            <a:extLst>
              <a:ext uri="{FF2B5EF4-FFF2-40B4-BE49-F238E27FC236}">
                <a16:creationId xmlns:a16="http://schemas.microsoft.com/office/drawing/2014/main" id="{4EBB4091-9CE4-4B56-AAB8-50AC7D29DC89}"/>
              </a:ext>
            </a:extLst>
          </p:cNvPr>
          <p:cNvSpPr/>
          <p:nvPr/>
        </p:nvSpPr>
        <p:spPr>
          <a:xfrm>
            <a:off x="7803360" y="385911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>
            <a:extLst>
              <a:ext uri="{FF2B5EF4-FFF2-40B4-BE49-F238E27FC236}">
                <a16:creationId xmlns:a16="http://schemas.microsoft.com/office/drawing/2014/main" id="{99DEE676-1987-4834-83E0-F1CAB959140F}"/>
              </a:ext>
            </a:extLst>
          </p:cNvPr>
          <p:cNvSpPr/>
          <p:nvPr/>
        </p:nvSpPr>
        <p:spPr>
          <a:xfrm>
            <a:off x="8355810" y="385911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>
            <a:extLst>
              <a:ext uri="{FF2B5EF4-FFF2-40B4-BE49-F238E27FC236}">
                <a16:creationId xmlns:a16="http://schemas.microsoft.com/office/drawing/2014/main" id="{84DA5EDE-75BF-4EFE-BBD8-CB8F2F44E0B8}"/>
              </a:ext>
            </a:extLst>
          </p:cNvPr>
          <p:cNvSpPr/>
          <p:nvPr/>
        </p:nvSpPr>
        <p:spPr>
          <a:xfrm>
            <a:off x="8893972" y="3875635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vál 56">
            <a:extLst>
              <a:ext uri="{FF2B5EF4-FFF2-40B4-BE49-F238E27FC236}">
                <a16:creationId xmlns:a16="http://schemas.microsoft.com/office/drawing/2014/main" id="{BBBB0BFD-52DC-40D0-BF03-231BB14A940F}"/>
              </a:ext>
            </a:extLst>
          </p:cNvPr>
          <p:cNvSpPr/>
          <p:nvPr/>
        </p:nvSpPr>
        <p:spPr>
          <a:xfrm>
            <a:off x="9474997" y="3846970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ál 57">
            <a:extLst>
              <a:ext uri="{FF2B5EF4-FFF2-40B4-BE49-F238E27FC236}">
                <a16:creationId xmlns:a16="http://schemas.microsoft.com/office/drawing/2014/main" id="{AB45A2F3-E45F-444D-875A-E347294620D7}"/>
              </a:ext>
            </a:extLst>
          </p:cNvPr>
          <p:cNvSpPr/>
          <p:nvPr/>
        </p:nvSpPr>
        <p:spPr>
          <a:xfrm>
            <a:off x="10041734" y="3859117"/>
            <a:ext cx="428625" cy="4555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CE4D3725-31D3-41C6-981A-440D2FEEEF38}"/>
              </a:ext>
            </a:extLst>
          </p:cNvPr>
          <p:cNvSpPr/>
          <p:nvPr/>
        </p:nvSpPr>
        <p:spPr>
          <a:xfrm>
            <a:off x="623887" y="3920752"/>
            <a:ext cx="1554959" cy="4268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START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79698076-C064-44D5-A5B2-D13DC52953C5}"/>
              </a:ext>
            </a:extLst>
          </p:cNvPr>
          <p:cNvSpPr txBox="1"/>
          <p:nvPr/>
        </p:nvSpPr>
        <p:spPr>
          <a:xfrm>
            <a:off x="358092" y="4757738"/>
            <a:ext cx="75502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Sokol Staré Město nekoupil nabízené nářadí.</a:t>
            </a:r>
          </a:p>
        </p:txBody>
      </p:sp>
      <p:cxnSp>
        <p:nvCxnSpPr>
          <p:cNvPr id="61" name="Přímá spojnice 60">
            <a:extLst>
              <a:ext uri="{FF2B5EF4-FFF2-40B4-BE49-F238E27FC236}">
                <a16:creationId xmlns:a16="http://schemas.microsoft.com/office/drawing/2014/main" id="{C3F62FA0-2C66-4E35-993B-8984221B493C}"/>
              </a:ext>
            </a:extLst>
          </p:cNvPr>
          <p:cNvCxnSpPr/>
          <p:nvPr/>
        </p:nvCxnSpPr>
        <p:spPr>
          <a:xfrm>
            <a:off x="2943225" y="5300663"/>
            <a:ext cx="117157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bdélník 62">
            <a:extLst>
              <a:ext uri="{FF2B5EF4-FFF2-40B4-BE49-F238E27FC236}">
                <a16:creationId xmlns:a16="http://schemas.microsoft.com/office/drawing/2014/main" id="{1A2717BC-4E69-4715-AB92-9A98690F9800}"/>
              </a:ext>
            </a:extLst>
          </p:cNvPr>
          <p:cNvSpPr/>
          <p:nvPr/>
        </p:nvSpPr>
        <p:spPr>
          <a:xfrm>
            <a:off x="11354709" y="511548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B6C66FC9-C109-41E4-B81C-519A26E4ABC8}"/>
              </a:ext>
            </a:extLst>
          </p:cNvPr>
          <p:cNvSpPr/>
          <p:nvPr/>
        </p:nvSpPr>
        <p:spPr>
          <a:xfrm>
            <a:off x="232588" y="4651294"/>
            <a:ext cx="7738162" cy="94252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BE1030AC-0095-4E12-8E06-2F9435B2CFD3}"/>
              </a:ext>
            </a:extLst>
          </p:cNvPr>
          <p:cNvSpPr txBox="1"/>
          <p:nvPr/>
        </p:nvSpPr>
        <p:spPr>
          <a:xfrm>
            <a:off x="9791700" y="5150391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1FDACBCA-227C-4A42-9476-F7A94590F7C7}"/>
              </a:ext>
            </a:extLst>
          </p:cNvPr>
          <p:cNvSpPr txBox="1"/>
          <p:nvPr/>
        </p:nvSpPr>
        <p:spPr>
          <a:xfrm>
            <a:off x="11423345" y="5159780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51E1CB3E-7CE5-4B27-B09E-CD0C7134716A}"/>
              </a:ext>
            </a:extLst>
          </p:cNvPr>
          <p:cNvSpPr txBox="1"/>
          <p:nvPr/>
        </p:nvSpPr>
        <p:spPr>
          <a:xfrm>
            <a:off x="10868514" y="515978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9EE78E10-C4F8-41F1-9BBA-F84C96CDE235}"/>
              </a:ext>
            </a:extLst>
          </p:cNvPr>
          <p:cNvSpPr txBox="1"/>
          <p:nvPr/>
        </p:nvSpPr>
        <p:spPr>
          <a:xfrm>
            <a:off x="10334625" y="513868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3702893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4" grpId="0" animBg="1"/>
      <p:bldP spid="22" grpId="0"/>
      <p:bldP spid="66" grpId="0"/>
      <p:bldP spid="67" grpId="0"/>
      <p:bldP spid="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B972A992-B01E-4B72-89BA-A45996EE6281}"/>
              </a:ext>
            </a:extLst>
          </p:cNvPr>
          <p:cNvSpPr txBox="1"/>
          <p:nvPr/>
        </p:nvSpPr>
        <p:spPr>
          <a:xfrm>
            <a:off x="714375" y="385763"/>
            <a:ext cx="30884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 - povolání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B21B9915-BB98-4226-97C9-F32778E336C0}"/>
              </a:ext>
            </a:extLst>
          </p:cNvPr>
          <p:cNvSpPr/>
          <p:nvPr/>
        </p:nvSpPr>
        <p:spPr>
          <a:xfrm>
            <a:off x="2348331" y="3595722"/>
            <a:ext cx="542925" cy="584775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6538E4BE-698E-4E11-A126-8DBE33C6070B}"/>
              </a:ext>
            </a:extLst>
          </p:cNvPr>
          <p:cNvSpPr/>
          <p:nvPr/>
        </p:nvSpPr>
        <p:spPr>
          <a:xfrm>
            <a:off x="1720445" y="2739806"/>
            <a:ext cx="542925" cy="584775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8F8EB067-F0F9-4C79-A613-AF7F2551739D}"/>
              </a:ext>
            </a:extLst>
          </p:cNvPr>
          <p:cNvSpPr/>
          <p:nvPr/>
        </p:nvSpPr>
        <p:spPr>
          <a:xfrm>
            <a:off x="2187691" y="1850834"/>
            <a:ext cx="599257" cy="584775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2B6F02C6-BCE5-441C-AC6D-349FF4234AC5}"/>
              </a:ext>
            </a:extLst>
          </p:cNvPr>
          <p:cNvSpPr/>
          <p:nvPr/>
        </p:nvSpPr>
        <p:spPr>
          <a:xfrm>
            <a:off x="1808001" y="947048"/>
            <a:ext cx="542925" cy="584775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F3F84752-FB03-4FDE-B091-3CF7BD834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277" y="375924"/>
            <a:ext cx="1317213" cy="3053076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AA46C3F2-DAAE-43B9-92F7-1A977E82F8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908" y="540904"/>
            <a:ext cx="1219977" cy="2133176"/>
          </a:xfrm>
          <a:prstGeom prst="rect">
            <a:avLst/>
          </a:prstGeom>
        </p:spPr>
      </p:pic>
      <p:pic>
        <p:nvPicPr>
          <p:cNvPr id="24" name="Obrázek 23" descr="Obsah obrázku hračka&#10;&#10;Popis vygenerován s velmi vysokou mírou spolehlivosti">
            <a:extLst>
              <a:ext uri="{FF2B5EF4-FFF2-40B4-BE49-F238E27FC236}">
                <a16:creationId xmlns:a16="http://schemas.microsoft.com/office/drawing/2014/main" id="{99B74818-4098-492A-904A-E5142D528B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158" y="1607492"/>
            <a:ext cx="1560829" cy="1907681"/>
          </a:xfrm>
          <a:prstGeom prst="rect">
            <a:avLst/>
          </a:prstGeom>
          <a:noFill/>
        </p:spPr>
      </p:pic>
      <p:sp>
        <p:nvSpPr>
          <p:cNvPr id="53" name="Obdélník 52">
            <a:extLst>
              <a:ext uri="{FF2B5EF4-FFF2-40B4-BE49-F238E27FC236}">
                <a16:creationId xmlns:a16="http://schemas.microsoft.com/office/drawing/2014/main" id="{804DE922-4490-4D03-B0BC-6F9D89E7E6A2}"/>
              </a:ext>
            </a:extLst>
          </p:cNvPr>
          <p:cNvSpPr/>
          <p:nvPr/>
        </p:nvSpPr>
        <p:spPr>
          <a:xfrm>
            <a:off x="3858647" y="185768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>
            <a:extLst>
              <a:ext uri="{FF2B5EF4-FFF2-40B4-BE49-F238E27FC236}">
                <a16:creationId xmlns:a16="http://schemas.microsoft.com/office/drawing/2014/main" id="{4CDAAF8F-88BD-497C-9B2F-8BBDD7A2907A}"/>
              </a:ext>
            </a:extLst>
          </p:cNvPr>
          <p:cNvSpPr/>
          <p:nvPr/>
        </p:nvSpPr>
        <p:spPr>
          <a:xfrm>
            <a:off x="3296663" y="186584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>
            <a:extLst>
              <a:ext uri="{FF2B5EF4-FFF2-40B4-BE49-F238E27FC236}">
                <a16:creationId xmlns:a16="http://schemas.microsoft.com/office/drawing/2014/main" id="{E1728267-ED7F-41EE-BEC1-F48C648540DB}"/>
              </a:ext>
            </a:extLst>
          </p:cNvPr>
          <p:cNvSpPr/>
          <p:nvPr/>
        </p:nvSpPr>
        <p:spPr>
          <a:xfrm>
            <a:off x="2763707" y="1862443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>
            <a:extLst>
              <a:ext uri="{FF2B5EF4-FFF2-40B4-BE49-F238E27FC236}">
                <a16:creationId xmlns:a16="http://schemas.microsoft.com/office/drawing/2014/main" id="{6BF8C51D-D435-41A4-9EAE-EAF9B53E6030}"/>
              </a:ext>
            </a:extLst>
          </p:cNvPr>
          <p:cNvSpPr/>
          <p:nvPr/>
        </p:nvSpPr>
        <p:spPr>
          <a:xfrm>
            <a:off x="1140012" y="185768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AEEF460F-1E24-4DB7-8A9E-2E8FE326790E}"/>
              </a:ext>
            </a:extLst>
          </p:cNvPr>
          <p:cNvSpPr/>
          <p:nvPr/>
        </p:nvSpPr>
        <p:spPr>
          <a:xfrm>
            <a:off x="1681034" y="185970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4D5F6CB2-8ED2-40B1-9D02-CF0F2D6A39D2}"/>
              </a:ext>
            </a:extLst>
          </p:cNvPr>
          <p:cNvSpPr/>
          <p:nvPr/>
        </p:nvSpPr>
        <p:spPr>
          <a:xfrm>
            <a:off x="3997111" y="94035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E7078ED6-3E88-4F06-9AC7-ED653EE4661D}"/>
              </a:ext>
            </a:extLst>
          </p:cNvPr>
          <p:cNvSpPr/>
          <p:nvPr/>
        </p:nvSpPr>
        <p:spPr>
          <a:xfrm>
            <a:off x="3435842" y="937468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>
            <a:extLst>
              <a:ext uri="{FF2B5EF4-FFF2-40B4-BE49-F238E27FC236}">
                <a16:creationId xmlns:a16="http://schemas.microsoft.com/office/drawing/2014/main" id="{AAE9CA66-EB2B-4471-A241-3F12E7814AF5}"/>
              </a:ext>
            </a:extLst>
          </p:cNvPr>
          <p:cNvSpPr/>
          <p:nvPr/>
        </p:nvSpPr>
        <p:spPr>
          <a:xfrm>
            <a:off x="2881619" y="946897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>
            <a:extLst>
              <a:ext uri="{FF2B5EF4-FFF2-40B4-BE49-F238E27FC236}">
                <a16:creationId xmlns:a16="http://schemas.microsoft.com/office/drawing/2014/main" id="{24A6F40E-9E3C-40C7-9487-73E2E76A4417}"/>
              </a:ext>
            </a:extLst>
          </p:cNvPr>
          <p:cNvSpPr/>
          <p:nvPr/>
        </p:nvSpPr>
        <p:spPr>
          <a:xfrm>
            <a:off x="2327140" y="94541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AD080F00-3E96-4D87-A6E5-E9E9CB8BB993}"/>
              </a:ext>
            </a:extLst>
          </p:cNvPr>
          <p:cNvSpPr/>
          <p:nvPr/>
        </p:nvSpPr>
        <p:spPr>
          <a:xfrm>
            <a:off x="2897740" y="358270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F04C6D55-09EA-46EB-9F98-803962EF758A}"/>
              </a:ext>
            </a:extLst>
          </p:cNvPr>
          <p:cNvSpPr/>
          <p:nvPr/>
        </p:nvSpPr>
        <p:spPr>
          <a:xfrm>
            <a:off x="696029" y="3563329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>
            <a:extLst>
              <a:ext uri="{FF2B5EF4-FFF2-40B4-BE49-F238E27FC236}">
                <a16:creationId xmlns:a16="http://schemas.microsoft.com/office/drawing/2014/main" id="{E9CA97A6-B062-437B-BCB0-B0691306D97B}"/>
              </a:ext>
            </a:extLst>
          </p:cNvPr>
          <p:cNvSpPr/>
          <p:nvPr/>
        </p:nvSpPr>
        <p:spPr>
          <a:xfrm>
            <a:off x="1234191" y="357340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>
            <a:extLst>
              <a:ext uri="{FF2B5EF4-FFF2-40B4-BE49-F238E27FC236}">
                <a16:creationId xmlns:a16="http://schemas.microsoft.com/office/drawing/2014/main" id="{3ECA6049-FF69-4294-AEEC-F53B845D5D71}"/>
              </a:ext>
            </a:extLst>
          </p:cNvPr>
          <p:cNvSpPr/>
          <p:nvPr/>
        </p:nvSpPr>
        <p:spPr>
          <a:xfrm>
            <a:off x="1789084" y="358270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>
            <a:extLst>
              <a:ext uri="{FF2B5EF4-FFF2-40B4-BE49-F238E27FC236}">
                <a16:creationId xmlns:a16="http://schemas.microsoft.com/office/drawing/2014/main" id="{3A036FCE-0886-4D2F-9D9B-272459BA4520}"/>
              </a:ext>
            </a:extLst>
          </p:cNvPr>
          <p:cNvSpPr/>
          <p:nvPr/>
        </p:nvSpPr>
        <p:spPr>
          <a:xfrm>
            <a:off x="3905567" y="2724787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>
            <a:extLst>
              <a:ext uri="{FF2B5EF4-FFF2-40B4-BE49-F238E27FC236}">
                <a16:creationId xmlns:a16="http://schemas.microsoft.com/office/drawing/2014/main" id="{10BBE6BC-2833-4FE7-8D78-6A7D7F3DCDB0}"/>
              </a:ext>
            </a:extLst>
          </p:cNvPr>
          <p:cNvSpPr/>
          <p:nvPr/>
        </p:nvSpPr>
        <p:spPr>
          <a:xfrm>
            <a:off x="3347003" y="2727734"/>
            <a:ext cx="542925" cy="55859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>
            <a:extLst>
              <a:ext uri="{FF2B5EF4-FFF2-40B4-BE49-F238E27FC236}">
                <a16:creationId xmlns:a16="http://schemas.microsoft.com/office/drawing/2014/main" id="{566B37A6-8887-43B3-8A91-8499ACF99983}"/>
              </a:ext>
            </a:extLst>
          </p:cNvPr>
          <p:cNvSpPr/>
          <p:nvPr/>
        </p:nvSpPr>
        <p:spPr>
          <a:xfrm>
            <a:off x="2797287" y="2730039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>
            <a:extLst>
              <a:ext uri="{FF2B5EF4-FFF2-40B4-BE49-F238E27FC236}">
                <a16:creationId xmlns:a16="http://schemas.microsoft.com/office/drawing/2014/main" id="{B73D1C4A-2121-4C15-9C87-C2DE8E7A9B27}"/>
              </a:ext>
            </a:extLst>
          </p:cNvPr>
          <p:cNvSpPr/>
          <p:nvPr/>
        </p:nvSpPr>
        <p:spPr>
          <a:xfrm>
            <a:off x="2266917" y="2736779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>
            <a:extLst>
              <a:ext uri="{FF2B5EF4-FFF2-40B4-BE49-F238E27FC236}">
                <a16:creationId xmlns:a16="http://schemas.microsoft.com/office/drawing/2014/main" id="{81AFFFF6-8F23-4D66-BD1F-70B6898AD113}"/>
              </a:ext>
            </a:extLst>
          </p:cNvPr>
          <p:cNvSpPr/>
          <p:nvPr/>
        </p:nvSpPr>
        <p:spPr>
          <a:xfrm>
            <a:off x="4958079" y="185768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>
            <a:extLst>
              <a:ext uri="{FF2B5EF4-FFF2-40B4-BE49-F238E27FC236}">
                <a16:creationId xmlns:a16="http://schemas.microsoft.com/office/drawing/2014/main" id="{B90450A6-0479-41C1-BA46-C212E725FB70}"/>
              </a:ext>
            </a:extLst>
          </p:cNvPr>
          <p:cNvSpPr/>
          <p:nvPr/>
        </p:nvSpPr>
        <p:spPr>
          <a:xfrm>
            <a:off x="4408363" y="186621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9" name="Skupina 98">
            <a:extLst>
              <a:ext uri="{FF2B5EF4-FFF2-40B4-BE49-F238E27FC236}">
                <a16:creationId xmlns:a16="http://schemas.microsoft.com/office/drawing/2014/main" id="{133D87CE-4EEE-4289-B9E3-84B0C3B63460}"/>
              </a:ext>
            </a:extLst>
          </p:cNvPr>
          <p:cNvGrpSpPr/>
          <p:nvPr/>
        </p:nvGrpSpPr>
        <p:grpSpPr>
          <a:xfrm>
            <a:off x="7735371" y="3108148"/>
            <a:ext cx="2187552" cy="1413085"/>
            <a:chOff x="8101632" y="5043866"/>
            <a:chExt cx="2187552" cy="1413085"/>
          </a:xfrm>
        </p:grpSpPr>
        <p:sp>
          <p:nvSpPr>
            <p:cNvPr id="98" name="Obdélník 97">
              <a:extLst>
                <a:ext uri="{FF2B5EF4-FFF2-40B4-BE49-F238E27FC236}">
                  <a16:creationId xmlns:a16="http://schemas.microsoft.com/office/drawing/2014/main" id="{16E7BBA0-C88B-4D40-9EA9-B36C7BBC27D6}"/>
                </a:ext>
              </a:extLst>
            </p:cNvPr>
            <p:cNvSpPr/>
            <p:nvPr/>
          </p:nvSpPr>
          <p:spPr>
            <a:xfrm>
              <a:off x="8185653" y="6141993"/>
              <a:ext cx="1903403" cy="25645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7" name="Skupina 36">
              <a:extLst>
                <a:ext uri="{FF2B5EF4-FFF2-40B4-BE49-F238E27FC236}">
                  <a16:creationId xmlns:a16="http://schemas.microsoft.com/office/drawing/2014/main" id="{9D05CA32-F40D-4117-BED0-F889EA3BBFE6}"/>
                </a:ext>
              </a:extLst>
            </p:cNvPr>
            <p:cNvGrpSpPr/>
            <p:nvPr/>
          </p:nvGrpSpPr>
          <p:grpSpPr>
            <a:xfrm>
              <a:off x="8101632" y="5043866"/>
              <a:ext cx="2187552" cy="1413085"/>
              <a:chOff x="6885011" y="5100318"/>
              <a:chExt cx="2187552" cy="1413085"/>
            </a:xfrm>
          </p:grpSpPr>
          <p:grpSp>
            <p:nvGrpSpPr>
              <p:cNvPr id="35" name="Skupina 34">
                <a:extLst>
                  <a:ext uri="{FF2B5EF4-FFF2-40B4-BE49-F238E27FC236}">
                    <a16:creationId xmlns:a16="http://schemas.microsoft.com/office/drawing/2014/main" id="{282472AD-7FFE-4890-84B0-F4BA9F931992}"/>
                  </a:ext>
                </a:extLst>
              </p:cNvPr>
              <p:cNvGrpSpPr/>
              <p:nvPr/>
            </p:nvGrpSpPr>
            <p:grpSpPr>
              <a:xfrm>
                <a:off x="6885011" y="5510991"/>
                <a:ext cx="1932305" cy="1002412"/>
                <a:chOff x="5582920" y="5100318"/>
                <a:chExt cx="2856292" cy="1488507"/>
              </a:xfrm>
            </p:grpSpPr>
            <p:sp>
              <p:nvSpPr>
                <p:cNvPr id="34" name="Kosoúhelník 33">
                  <a:extLst>
                    <a:ext uri="{FF2B5EF4-FFF2-40B4-BE49-F238E27FC236}">
                      <a16:creationId xmlns:a16="http://schemas.microsoft.com/office/drawing/2014/main" id="{3F17CA79-2A6E-48E6-BCDD-E7DA09EBD383}"/>
                    </a:ext>
                  </a:extLst>
                </p:cNvPr>
                <p:cNvSpPr/>
                <p:nvPr/>
              </p:nvSpPr>
              <p:spPr>
                <a:xfrm rot="621777">
                  <a:off x="7896287" y="6004050"/>
                  <a:ext cx="542925" cy="584775"/>
                </a:xfrm>
                <a:prstGeom prst="parallelogram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grpSp>
              <p:nvGrpSpPr>
                <p:cNvPr id="33" name="Skupina 32">
                  <a:extLst>
                    <a:ext uri="{FF2B5EF4-FFF2-40B4-BE49-F238E27FC236}">
                      <a16:creationId xmlns:a16="http://schemas.microsoft.com/office/drawing/2014/main" id="{03AEA2EB-C3A2-40EE-87BA-B111C7C61564}"/>
                    </a:ext>
                  </a:extLst>
                </p:cNvPr>
                <p:cNvGrpSpPr/>
                <p:nvPr/>
              </p:nvGrpSpPr>
              <p:grpSpPr>
                <a:xfrm>
                  <a:off x="5582920" y="5100318"/>
                  <a:ext cx="2836097" cy="1319035"/>
                  <a:chOff x="4021903" y="4592085"/>
                  <a:chExt cx="4158647" cy="1717237"/>
                </a:xfrm>
              </p:grpSpPr>
              <p:pic>
                <p:nvPicPr>
                  <p:cNvPr id="32" name="Obrázek 31" descr="Obsah obrázku nábytek&#10;&#10;Popis vygenerován s velmi vysokou mírou spolehlivosti">
                    <a:extLst>
                      <a:ext uri="{FF2B5EF4-FFF2-40B4-BE49-F238E27FC236}">
                        <a16:creationId xmlns:a16="http://schemas.microsoft.com/office/drawing/2014/main" id="{22666584-10ED-4064-AA4F-929F5A0D6E6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021903" y="4592085"/>
                    <a:ext cx="1500902" cy="1425857"/>
                  </a:xfrm>
                  <a:prstGeom prst="rect">
                    <a:avLst/>
                  </a:prstGeom>
                </p:spPr>
              </p:pic>
              <p:pic>
                <p:nvPicPr>
                  <p:cNvPr id="28" name="Obrázek 27">
                    <a:extLst>
                      <a:ext uri="{FF2B5EF4-FFF2-40B4-BE49-F238E27FC236}">
                        <a16:creationId xmlns:a16="http://schemas.microsoft.com/office/drawing/2014/main" id="{6D873168-B545-4BA0-9C68-B714EA216FB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582920" y="4776720"/>
                    <a:ext cx="2597630" cy="1532602"/>
                  </a:xfrm>
                  <a:prstGeom prst="rect">
                    <a:avLst/>
                  </a:prstGeom>
                </p:spPr>
              </p:pic>
            </p:grpSp>
          </p:grpSp>
          <p:sp>
            <p:nvSpPr>
              <p:cNvPr id="36" name="Obdélník 35">
                <a:extLst>
                  <a:ext uri="{FF2B5EF4-FFF2-40B4-BE49-F238E27FC236}">
                    <a16:creationId xmlns:a16="http://schemas.microsoft.com/office/drawing/2014/main" id="{339EEDD2-18F2-4D3F-93EE-2844E08E525E}"/>
                  </a:ext>
                </a:extLst>
              </p:cNvPr>
              <p:cNvSpPr/>
              <p:nvPr/>
            </p:nvSpPr>
            <p:spPr>
              <a:xfrm>
                <a:off x="6885011" y="5100318"/>
                <a:ext cx="2187552" cy="36222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solidFill>
                      <a:srgbClr val="FF0000"/>
                    </a:solidFill>
                  </a:rPr>
                  <a:t>Knihkupectví</a:t>
                </a:r>
              </a:p>
            </p:txBody>
          </p:sp>
        </p:grpSp>
      </p:grpSp>
      <p:sp>
        <p:nvSpPr>
          <p:cNvPr id="100" name="TextovéPole 99">
            <a:extLst>
              <a:ext uri="{FF2B5EF4-FFF2-40B4-BE49-F238E27FC236}">
                <a16:creationId xmlns:a16="http://schemas.microsoft.com/office/drawing/2014/main" id="{26615452-7D01-4964-8931-2846ED345646}"/>
              </a:ext>
            </a:extLst>
          </p:cNvPr>
          <p:cNvSpPr txBox="1"/>
          <p:nvPr/>
        </p:nvSpPr>
        <p:spPr>
          <a:xfrm>
            <a:off x="2810189" y="1911417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101" name="TextovéPole 100">
            <a:extLst>
              <a:ext uri="{FF2B5EF4-FFF2-40B4-BE49-F238E27FC236}">
                <a16:creationId xmlns:a16="http://schemas.microsoft.com/office/drawing/2014/main" id="{5B314D91-BDD4-4F1D-809D-B87F6FEF8B14}"/>
              </a:ext>
            </a:extLst>
          </p:cNvPr>
          <p:cNvSpPr txBox="1"/>
          <p:nvPr/>
        </p:nvSpPr>
        <p:spPr>
          <a:xfrm>
            <a:off x="2293799" y="1855407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102" name="TextovéPole 101">
            <a:extLst>
              <a:ext uri="{FF2B5EF4-FFF2-40B4-BE49-F238E27FC236}">
                <a16:creationId xmlns:a16="http://schemas.microsoft.com/office/drawing/2014/main" id="{AA5A4996-A6F5-4C69-89F2-29C65340AD57}"/>
              </a:ext>
            </a:extLst>
          </p:cNvPr>
          <p:cNvSpPr txBox="1"/>
          <p:nvPr/>
        </p:nvSpPr>
        <p:spPr>
          <a:xfrm>
            <a:off x="1728661" y="1883162"/>
            <a:ext cx="327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103" name="TextovéPole 102">
            <a:extLst>
              <a:ext uri="{FF2B5EF4-FFF2-40B4-BE49-F238E27FC236}">
                <a16:creationId xmlns:a16="http://schemas.microsoft.com/office/drawing/2014/main" id="{8C889026-5451-4B79-9855-87B2EF0BCAEA}"/>
              </a:ext>
            </a:extLst>
          </p:cNvPr>
          <p:cNvSpPr txBox="1"/>
          <p:nvPr/>
        </p:nvSpPr>
        <p:spPr>
          <a:xfrm>
            <a:off x="1271445" y="1856276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</a:p>
        </p:txBody>
      </p:sp>
      <p:sp>
        <p:nvSpPr>
          <p:cNvPr id="104" name="TextovéPole 103">
            <a:extLst>
              <a:ext uri="{FF2B5EF4-FFF2-40B4-BE49-F238E27FC236}">
                <a16:creationId xmlns:a16="http://schemas.microsoft.com/office/drawing/2014/main" id="{887E4FA7-7F7A-40F8-BC2C-CD265F74D8BB}"/>
              </a:ext>
            </a:extLst>
          </p:cNvPr>
          <p:cNvSpPr txBox="1"/>
          <p:nvPr/>
        </p:nvSpPr>
        <p:spPr>
          <a:xfrm>
            <a:off x="4036305" y="961755"/>
            <a:ext cx="327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ř</a:t>
            </a:r>
          </a:p>
        </p:txBody>
      </p:sp>
      <p:sp>
        <p:nvSpPr>
          <p:cNvPr id="105" name="TextovéPole 104">
            <a:extLst>
              <a:ext uri="{FF2B5EF4-FFF2-40B4-BE49-F238E27FC236}">
                <a16:creationId xmlns:a16="http://schemas.microsoft.com/office/drawing/2014/main" id="{A1F65B5B-1F31-499C-921D-94B5E0C7C1EF}"/>
              </a:ext>
            </a:extLst>
          </p:cNvPr>
          <p:cNvSpPr txBox="1"/>
          <p:nvPr/>
        </p:nvSpPr>
        <p:spPr>
          <a:xfrm>
            <a:off x="3523731" y="979620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106" name="TextovéPole 105">
            <a:extLst>
              <a:ext uri="{FF2B5EF4-FFF2-40B4-BE49-F238E27FC236}">
                <a16:creationId xmlns:a16="http://schemas.microsoft.com/office/drawing/2014/main" id="{00DE0D43-254D-4AD9-9CFB-9222B5D37C09}"/>
              </a:ext>
            </a:extLst>
          </p:cNvPr>
          <p:cNvSpPr txBox="1"/>
          <p:nvPr/>
        </p:nvSpPr>
        <p:spPr>
          <a:xfrm>
            <a:off x="2935279" y="961755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107" name="TextovéPole 106">
            <a:extLst>
              <a:ext uri="{FF2B5EF4-FFF2-40B4-BE49-F238E27FC236}">
                <a16:creationId xmlns:a16="http://schemas.microsoft.com/office/drawing/2014/main" id="{98FCD2B3-7F1B-4BBD-A5DD-2A86E4DA5B22}"/>
              </a:ext>
            </a:extLst>
          </p:cNvPr>
          <p:cNvSpPr txBox="1"/>
          <p:nvPr/>
        </p:nvSpPr>
        <p:spPr>
          <a:xfrm>
            <a:off x="2411634" y="967068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109" name="TextovéPole 108">
            <a:extLst>
              <a:ext uri="{FF2B5EF4-FFF2-40B4-BE49-F238E27FC236}">
                <a16:creationId xmlns:a16="http://schemas.microsoft.com/office/drawing/2014/main" id="{5FE77BB6-45D8-4DE2-9885-7502BF857A7E}"/>
              </a:ext>
            </a:extLst>
          </p:cNvPr>
          <p:cNvSpPr txBox="1"/>
          <p:nvPr/>
        </p:nvSpPr>
        <p:spPr>
          <a:xfrm>
            <a:off x="2924376" y="2730038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110" name="TextovéPole 109">
            <a:extLst>
              <a:ext uri="{FF2B5EF4-FFF2-40B4-BE49-F238E27FC236}">
                <a16:creationId xmlns:a16="http://schemas.microsoft.com/office/drawing/2014/main" id="{3909D92B-C13A-4E8C-BC92-302AF5CA8C7E}"/>
              </a:ext>
            </a:extLst>
          </p:cNvPr>
          <p:cNvSpPr txBox="1"/>
          <p:nvPr/>
        </p:nvSpPr>
        <p:spPr>
          <a:xfrm>
            <a:off x="2353899" y="2711130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1584D5E1-85CC-4FC7-B9DF-B4BCC8FF9CBE}"/>
              </a:ext>
            </a:extLst>
          </p:cNvPr>
          <p:cNvSpPr txBox="1"/>
          <p:nvPr/>
        </p:nvSpPr>
        <p:spPr>
          <a:xfrm>
            <a:off x="1784974" y="2712818"/>
            <a:ext cx="5132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112" name="TextovéPole 111">
            <a:extLst>
              <a:ext uri="{FF2B5EF4-FFF2-40B4-BE49-F238E27FC236}">
                <a16:creationId xmlns:a16="http://schemas.microsoft.com/office/drawing/2014/main" id="{852297D8-6ADA-4B40-B8D6-D5FD852C28DA}"/>
              </a:ext>
            </a:extLst>
          </p:cNvPr>
          <p:cNvSpPr txBox="1"/>
          <p:nvPr/>
        </p:nvSpPr>
        <p:spPr>
          <a:xfrm>
            <a:off x="4512419" y="1910332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13" name="TextovéPole 112">
            <a:extLst>
              <a:ext uri="{FF2B5EF4-FFF2-40B4-BE49-F238E27FC236}">
                <a16:creationId xmlns:a16="http://schemas.microsoft.com/office/drawing/2014/main" id="{5E1F9C6F-55AC-4ECB-ADC1-2334750F6404}"/>
              </a:ext>
            </a:extLst>
          </p:cNvPr>
          <p:cNvSpPr txBox="1"/>
          <p:nvPr/>
        </p:nvSpPr>
        <p:spPr>
          <a:xfrm>
            <a:off x="5073577" y="1891727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č</a:t>
            </a:r>
          </a:p>
        </p:txBody>
      </p:sp>
      <p:sp>
        <p:nvSpPr>
          <p:cNvPr id="114" name="TextovéPole 113">
            <a:extLst>
              <a:ext uri="{FF2B5EF4-FFF2-40B4-BE49-F238E27FC236}">
                <a16:creationId xmlns:a16="http://schemas.microsoft.com/office/drawing/2014/main" id="{8BC2E5DF-037B-4D37-8D67-A79E0DB992CA}"/>
              </a:ext>
            </a:extLst>
          </p:cNvPr>
          <p:cNvSpPr txBox="1"/>
          <p:nvPr/>
        </p:nvSpPr>
        <p:spPr>
          <a:xfrm>
            <a:off x="3944446" y="1897417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115" name="TextovéPole 114">
            <a:extLst>
              <a:ext uri="{FF2B5EF4-FFF2-40B4-BE49-F238E27FC236}">
                <a16:creationId xmlns:a16="http://schemas.microsoft.com/office/drawing/2014/main" id="{CF49116E-9E3A-4F0C-85A2-1D44509170CB}"/>
              </a:ext>
            </a:extLst>
          </p:cNvPr>
          <p:cNvSpPr txBox="1"/>
          <p:nvPr/>
        </p:nvSpPr>
        <p:spPr>
          <a:xfrm>
            <a:off x="3414067" y="1893636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E6F52C0-4B46-46A0-AD79-D94164BD4996}"/>
              </a:ext>
            </a:extLst>
          </p:cNvPr>
          <p:cNvSpPr txBox="1"/>
          <p:nvPr/>
        </p:nvSpPr>
        <p:spPr>
          <a:xfrm>
            <a:off x="3433072" y="2709250"/>
            <a:ext cx="357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í</a:t>
            </a:r>
          </a:p>
        </p:txBody>
      </p: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3E3056E9-A757-4BD6-B9C1-0AD5AE463B0C}"/>
              </a:ext>
            </a:extLst>
          </p:cNvPr>
          <p:cNvSpPr txBox="1"/>
          <p:nvPr/>
        </p:nvSpPr>
        <p:spPr>
          <a:xfrm>
            <a:off x="2982422" y="3594233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č</a:t>
            </a:r>
          </a:p>
        </p:txBody>
      </p:sp>
      <p:sp>
        <p:nvSpPr>
          <p:cNvPr id="117" name="TextovéPole 116">
            <a:extLst>
              <a:ext uri="{FF2B5EF4-FFF2-40B4-BE49-F238E27FC236}">
                <a16:creationId xmlns:a16="http://schemas.microsoft.com/office/drawing/2014/main" id="{559F2464-7141-431F-AA60-56863230EFD0}"/>
              </a:ext>
            </a:extLst>
          </p:cNvPr>
          <p:cNvSpPr txBox="1"/>
          <p:nvPr/>
        </p:nvSpPr>
        <p:spPr>
          <a:xfrm>
            <a:off x="2449887" y="3563328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18" name="TextovéPole 117">
            <a:extLst>
              <a:ext uri="{FF2B5EF4-FFF2-40B4-BE49-F238E27FC236}">
                <a16:creationId xmlns:a16="http://schemas.microsoft.com/office/drawing/2014/main" id="{4D6802D4-89FF-4BC8-805B-CFD98D7DBB5E}"/>
              </a:ext>
            </a:extLst>
          </p:cNvPr>
          <p:cNvSpPr txBox="1"/>
          <p:nvPr/>
        </p:nvSpPr>
        <p:spPr>
          <a:xfrm>
            <a:off x="1857920" y="3544104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119" name="TextovéPole 118">
            <a:extLst>
              <a:ext uri="{FF2B5EF4-FFF2-40B4-BE49-F238E27FC236}">
                <a16:creationId xmlns:a16="http://schemas.microsoft.com/office/drawing/2014/main" id="{FEDD7624-5AA8-4FDD-97F8-284EE2ED04E6}"/>
              </a:ext>
            </a:extLst>
          </p:cNvPr>
          <p:cNvSpPr txBox="1"/>
          <p:nvPr/>
        </p:nvSpPr>
        <p:spPr>
          <a:xfrm>
            <a:off x="1277395" y="3551641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20" name="TextovéPole 119">
            <a:extLst>
              <a:ext uri="{FF2B5EF4-FFF2-40B4-BE49-F238E27FC236}">
                <a16:creationId xmlns:a16="http://schemas.microsoft.com/office/drawing/2014/main" id="{EDFCB699-F91D-434C-AD98-CB11F4A9F702}"/>
              </a:ext>
            </a:extLst>
          </p:cNvPr>
          <p:cNvSpPr txBox="1"/>
          <p:nvPr/>
        </p:nvSpPr>
        <p:spPr>
          <a:xfrm>
            <a:off x="785740" y="3582701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h</a:t>
            </a:r>
          </a:p>
        </p:txBody>
      </p:sp>
      <p:sp>
        <p:nvSpPr>
          <p:cNvPr id="121" name="TextovéPole 120">
            <a:extLst>
              <a:ext uri="{FF2B5EF4-FFF2-40B4-BE49-F238E27FC236}">
                <a16:creationId xmlns:a16="http://schemas.microsoft.com/office/drawing/2014/main" id="{8B275A18-CCD2-4B1A-9D08-308B20A06D37}"/>
              </a:ext>
            </a:extLst>
          </p:cNvPr>
          <p:cNvSpPr txBox="1"/>
          <p:nvPr/>
        </p:nvSpPr>
        <p:spPr>
          <a:xfrm>
            <a:off x="3963302" y="2736779"/>
            <a:ext cx="327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/>
              <a:t>ř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2475EE92-91FC-44C8-BCCD-CEF034132F1F}"/>
              </a:ext>
            </a:extLst>
          </p:cNvPr>
          <p:cNvSpPr txBox="1"/>
          <p:nvPr/>
        </p:nvSpPr>
        <p:spPr>
          <a:xfrm>
            <a:off x="1958557" y="984719"/>
            <a:ext cx="32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BA56DB2-F307-4C95-891D-53384BD80DA7}"/>
              </a:ext>
            </a:extLst>
          </p:cNvPr>
          <p:cNvSpPr txBox="1"/>
          <p:nvPr/>
        </p:nvSpPr>
        <p:spPr>
          <a:xfrm>
            <a:off x="761952" y="4865955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45" name="TextovéPole 144">
            <a:extLst>
              <a:ext uri="{FF2B5EF4-FFF2-40B4-BE49-F238E27FC236}">
                <a16:creationId xmlns:a16="http://schemas.microsoft.com/office/drawing/2014/main" id="{5BB38D82-9F4F-4EB5-BA02-E7DB7982405E}"/>
              </a:ext>
            </a:extLst>
          </p:cNvPr>
          <p:cNvSpPr txBox="1"/>
          <p:nvPr/>
        </p:nvSpPr>
        <p:spPr>
          <a:xfrm>
            <a:off x="1250060" y="4885893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46" name="TextovéPole 145">
            <a:extLst>
              <a:ext uri="{FF2B5EF4-FFF2-40B4-BE49-F238E27FC236}">
                <a16:creationId xmlns:a16="http://schemas.microsoft.com/office/drawing/2014/main" id="{6E812E87-C2F5-4DC6-B7F0-CF3C97201CB3}"/>
              </a:ext>
            </a:extLst>
          </p:cNvPr>
          <p:cNvSpPr txBox="1"/>
          <p:nvPr/>
        </p:nvSpPr>
        <p:spPr>
          <a:xfrm>
            <a:off x="1809885" y="4865957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147" name="TextovéPole 146">
            <a:extLst>
              <a:ext uri="{FF2B5EF4-FFF2-40B4-BE49-F238E27FC236}">
                <a16:creationId xmlns:a16="http://schemas.microsoft.com/office/drawing/2014/main" id="{67F0FB0A-0F16-41EB-961B-E5CE14B24B0F}"/>
              </a:ext>
            </a:extLst>
          </p:cNvPr>
          <p:cNvSpPr txBox="1"/>
          <p:nvPr/>
        </p:nvSpPr>
        <p:spPr>
          <a:xfrm>
            <a:off x="2819807" y="4865958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148" name="TextovéPole 147">
            <a:extLst>
              <a:ext uri="{FF2B5EF4-FFF2-40B4-BE49-F238E27FC236}">
                <a16:creationId xmlns:a16="http://schemas.microsoft.com/office/drawing/2014/main" id="{89913358-790E-44B6-973D-751823AB2028}"/>
              </a:ext>
            </a:extLst>
          </p:cNvPr>
          <p:cNvSpPr txBox="1"/>
          <p:nvPr/>
        </p:nvSpPr>
        <p:spPr>
          <a:xfrm>
            <a:off x="3315517" y="4885893"/>
            <a:ext cx="35779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č</a:t>
            </a:r>
          </a:p>
        </p:txBody>
      </p:sp>
      <p:sp>
        <p:nvSpPr>
          <p:cNvPr id="149" name="TextovéPole 148">
            <a:extLst>
              <a:ext uri="{FF2B5EF4-FFF2-40B4-BE49-F238E27FC236}">
                <a16:creationId xmlns:a16="http://schemas.microsoft.com/office/drawing/2014/main" id="{DC3CC783-91B4-4E71-B7FC-A1F9625A6402}"/>
              </a:ext>
            </a:extLst>
          </p:cNvPr>
          <p:cNvSpPr txBox="1"/>
          <p:nvPr/>
        </p:nvSpPr>
        <p:spPr>
          <a:xfrm>
            <a:off x="3799872" y="4865960"/>
            <a:ext cx="35779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č</a:t>
            </a:r>
          </a:p>
        </p:txBody>
      </p:sp>
      <p:sp>
        <p:nvSpPr>
          <p:cNvPr id="150" name="TextovéPole 149">
            <a:extLst>
              <a:ext uri="{FF2B5EF4-FFF2-40B4-BE49-F238E27FC236}">
                <a16:creationId xmlns:a16="http://schemas.microsoft.com/office/drawing/2014/main" id="{7E161BEF-A2ED-4B03-86D7-647B6AB135D9}"/>
              </a:ext>
            </a:extLst>
          </p:cNvPr>
          <p:cNvSpPr txBox="1"/>
          <p:nvPr/>
        </p:nvSpPr>
        <p:spPr>
          <a:xfrm>
            <a:off x="4274701" y="4885893"/>
            <a:ext cx="4010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d</a:t>
            </a:r>
          </a:p>
        </p:txBody>
      </p:sp>
      <p:sp>
        <p:nvSpPr>
          <p:cNvPr id="151" name="TextovéPole 150">
            <a:extLst>
              <a:ext uri="{FF2B5EF4-FFF2-40B4-BE49-F238E27FC236}">
                <a16:creationId xmlns:a16="http://schemas.microsoft.com/office/drawing/2014/main" id="{E32BF3A4-1752-4565-A6F6-3DA2E5010BB8}"/>
              </a:ext>
            </a:extLst>
          </p:cNvPr>
          <p:cNvSpPr txBox="1"/>
          <p:nvPr/>
        </p:nvSpPr>
        <p:spPr>
          <a:xfrm>
            <a:off x="4811350" y="4865962"/>
            <a:ext cx="4010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h</a:t>
            </a:r>
          </a:p>
        </p:txBody>
      </p:sp>
      <p:sp>
        <p:nvSpPr>
          <p:cNvPr id="152" name="TextovéPole 151">
            <a:extLst>
              <a:ext uri="{FF2B5EF4-FFF2-40B4-BE49-F238E27FC236}">
                <a16:creationId xmlns:a16="http://schemas.microsoft.com/office/drawing/2014/main" id="{A5743655-66AE-4FFA-8CEB-66C8DD1B934C}"/>
              </a:ext>
            </a:extLst>
          </p:cNvPr>
          <p:cNvSpPr txBox="1"/>
          <p:nvPr/>
        </p:nvSpPr>
        <p:spPr>
          <a:xfrm>
            <a:off x="5294663" y="4885893"/>
            <a:ext cx="27924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153" name="TextovéPole 152">
            <a:extLst>
              <a:ext uri="{FF2B5EF4-FFF2-40B4-BE49-F238E27FC236}">
                <a16:creationId xmlns:a16="http://schemas.microsoft.com/office/drawing/2014/main" id="{30B52EC1-091E-49C8-957E-C62B16114AB1}"/>
              </a:ext>
            </a:extLst>
          </p:cNvPr>
          <p:cNvSpPr txBox="1"/>
          <p:nvPr/>
        </p:nvSpPr>
        <p:spPr>
          <a:xfrm>
            <a:off x="5716148" y="4865963"/>
            <a:ext cx="27924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í</a:t>
            </a:r>
          </a:p>
        </p:txBody>
      </p:sp>
      <p:sp>
        <p:nvSpPr>
          <p:cNvPr id="154" name="TextovéPole 153">
            <a:extLst>
              <a:ext uri="{FF2B5EF4-FFF2-40B4-BE49-F238E27FC236}">
                <a16:creationId xmlns:a16="http://schemas.microsoft.com/office/drawing/2014/main" id="{23E4D545-67A6-4DC1-AA0E-35BD4F8FED53}"/>
              </a:ext>
            </a:extLst>
          </p:cNvPr>
          <p:cNvSpPr txBox="1"/>
          <p:nvPr/>
        </p:nvSpPr>
        <p:spPr>
          <a:xfrm>
            <a:off x="10934911" y="4885893"/>
            <a:ext cx="34496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155" name="TextovéPole 154">
            <a:extLst>
              <a:ext uri="{FF2B5EF4-FFF2-40B4-BE49-F238E27FC236}">
                <a16:creationId xmlns:a16="http://schemas.microsoft.com/office/drawing/2014/main" id="{9624DD00-4A21-44F2-A6E4-FD9CBB13A10F}"/>
              </a:ext>
            </a:extLst>
          </p:cNvPr>
          <p:cNvSpPr txBox="1"/>
          <p:nvPr/>
        </p:nvSpPr>
        <p:spPr>
          <a:xfrm>
            <a:off x="8543741" y="4850616"/>
            <a:ext cx="32733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156" name="TextovéPole 155">
            <a:extLst>
              <a:ext uri="{FF2B5EF4-FFF2-40B4-BE49-F238E27FC236}">
                <a16:creationId xmlns:a16="http://schemas.microsoft.com/office/drawing/2014/main" id="{50A0BC2E-0CB4-4842-BB62-4D0DBA18C242}"/>
              </a:ext>
            </a:extLst>
          </p:cNvPr>
          <p:cNvSpPr txBox="1"/>
          <p:nvPr/>
        </p:nvSpPr>
        <p:spPr>
          <a:xfrm>
            <a:off x="8996280" y="4871529"/>
            <a:ext cx="4010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p</a:t>
            </a:r>
          </a:p>
        </p:txBody>
      </p:sp>
      <p:sp>
        <p:nvSpPr>
          <p:cNvPr id="157" name="TextovéPole 156">
            <a:extLst>
              <a:ext uri="{FF2B5EF4-FFF2-40B4-BE49-F238E27FC236}">
                <a16:creationId xmlns:a16="http://schemas.microsoft.com/office/drawing/2014/main" id="{4AE64614-BC86-41ED-B7DE-D8983E97F894}"/>
              </a:ext>
            </a:extLst>
          </p:cNvPr>
          <p:cNvSpPr txBox="1"/>
          <p:nvPr/>
        </p:nvSpPr>
        <p:spPr>
          <a:xfrm>
            <a:off x="7559372" y="4871529"/>
            <a:ext cx="4010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158" name="TextovéPole 157">
            <a:extLst>
              <a:ext uri="{FF2B5EF4-FFF2-40B4-BE49-F238E27FC236}">
                <a16:creationId xmlns:a16="http://schemas.microsoft.com/office/drawing/2014/main" id="{5A06E196-F24E-4678-B550-66B8DF912593}"/>
              </a:ext>
            </a:extLst>
          </p:cNvPr>
          <p:cNvSpPr txBox="1"/>
          <p:nvPr/>
        </p:nvSpPr>
        <p:spPr>
          <a:xfrm>
            <a:off x="6965449" y="4885893"/>
            <a:ext cx="51328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m</a:t>
            </a:r>
          </a:p>
        </p:txBody>
      </p:sp>
      <p:sp>
        <p:nvSpPr>
          <p:cNvPr id="159" name="TextovéPole 158">
            <a:extLst>
              <a:ext uri="{FF2B5EF4-FFF2-40B4-BE49-F238E27FC236}">
                <a16:creationId xmlns:a16="http://schemas.microsoft.com/office/drawing/2014/main" id="{CA5CA46E-82A6-467A-AA3B-A963AFEB9600}"/>
              </a:ext>
            </a:extLst>
          </p:cNvPr>
          <p:cNvSpPr txBox="1"/>
          <p:nvPr/>
        </p:nvSpPr>
        <p:spPr>
          <a:xfrm>
            <a:off x="6614554" y="4873700"/>
            <a:ext cx="27924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160" name="TextovéPole 159">
            <a:extLst>
              <a:ext uri="{FF2B5EF4-FFF2-40B4-BE49-F238E27FC236}">
                <a16:creationId xmlns:a16="http://schemas.microsoft.com/office/drawing/2014/main" id="{431CEAFB-3A9B-4D25-A94B-C9817050BE12}"/>
              </a:ext>
            </a:extLst>
          </p:cNvPr>
          <p:cNvSpPr txBox="1"/>
          <p:nvPr/>
        </p:nvSpPr>
        <p:spPr>
          <a:xfrm>
            <a:off x="6111724" y="4885893"/>
            <a:ext cx="37061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162" name="TextovéPole 161">
            <a:extLst>
              <a:ext uri="{FF2B5EF4-FFF2-40B4-BE49-F238E27FC236}">
                <a16:creationId xmlns:a16="http://schemas.microsoft.com/office/drawing/2014/main" id="{470E636D-2D6A-4E6C-BB3C-A02EE28693FE}"/>
              </a:ext>
            </a:extLst>
          </p:cNvPr>
          <p:cNvSpPr txBox="1"/>
          <p:nvPr/>
        </p:nvSpPr>
        <p:spPr>
          <a:xfrm>
            <a:off x="10417565" y="4873700"/>
            <a:ext cx="37061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164" name="TextovéPole 163">
            <a:extLst>
              <a:ext uri="{FF2B5EF4-FFF2-40B4-BE49-F238E27FC236}">
                <a16:creationId xmlns:a16="http://schemas.microsoft.com/office/drawing/2014/main" id="{B7C3A7DB-565C-469E-994D-43F782814D83}"/>
              </a:ext>
            </a:extLst>
          </p:cNvPr>
          <p:cNvSpPr txBox="1"/>
          <p:nvPr/>
        </p:nvSpPr>
        <p:spPr>
          <a:xfrm>
            <a:off x="9961129" y="4885893"/>
            <a:ext cx="32733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ř</a:t>
            </a:r>
          </a:p>
        </p:txBody>
      </p:sp>
      <p:sp>
        <p:nvSpPr>
          <p:cNvPr id="165" name="TextovéPole 164">
            <a:extLst>
              <a:ext uri="{FF2B5EF4-FFF2-40B4-BE49-F238E27FC236}">
                <a16:creationId xmlns:a16="http://schemas.microsoft.com/office/drawing/2014/main" id="{4DB394E9-ED34-40CF-B216-ABE154090A82}"/>
              </a:ext>
            </a:extLst>
          </p:cNvPr>
          <p:cNvSpPr txBox="1"/>
          <p:nvPr/>
        </p:nvSpPr>
        <p:spPr>
          <a:xfrm>
            <a:off x="9530406" y="4871529"/>
            <a:ext cx="32733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ř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E04EE7C4-9216-44F9-9F77-3BC6D1205218}"/>
              </a:ext>
            </a:extLst>
          </p:cNvPr>
          <p:cNvSpPr txBox="1"/>
          <p:nvPr/>
        </p:nvSpPr>
        <p:spPr>
          <a:xfrm>
            <a:off x="11439661" y="4864633"/>
            <a:ext cx="37061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576C723B-945D-4728-9E3E-E7467BD32632}"/>
              </a:ext>
            </a:extLst>
          </p:cNvPr>
          <p:cNvSpPr txBox="1"/>
          <p:nvPr/>
        </p:nvSpPr>
        <p:spPr>
          <a:xfrm>
            <a:off x="2265949" y="4885893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2EF3751B-FCF3-4C43-A02C-C84C44E6200B}"/>
              </a:ext>
            </a:extLst>
          </p:cNvPr>
          <p:cNvSpPr txBox="1"/>
          <p:nvPr/>
        </p:nvSpPr>
        <p:spPr>
          <a:xfrm>
            <a:off x="8013540" y="4871529"/>
            <a:ext cx="4010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143307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0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</p:childTnLst>
        </p:cTn>
      </p:par>
    </p:tnLst>
    <p:bldLst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6" grpId="0"/>
      <p:bldP spid="116" grpId="0"/>
      <p:bldP spid="117" grpId="0"/>
      <p:bldP spid="118" grpId="0"/>
      <p:bldP spid="119" grpId="0"/>
      <p:bldP spid="120" grpId="0"/>
      <p:bldP spid="121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0DADC93-A319-4835-8FB9-B03A2370CAC9}"/>
              </a:ext>
            </a:extLst>
          </p:cNvPr>
          <p:cNvSpPr/>
          <p:nvPr/>
        </p:nvSpPr>
        <p:spPr>
          <a:xfrm>
            <a:off x="2391016" y="3440372"/>
            <a:ext cx="542925" cy="584775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6F454290-E9B3-4E5A-A269-F4A0E46E6E9E}"/>
              </a:ext>
            </a:extLst>
          </p:cNvPr>
          <p:cNvSpPr/>
          <p:nvPr/>
        </p:nvSpPr>
        <p:spPr>
          <a:xfrm>
            <a:off x="2245684" y="2274742"/>
            <a:ext cx="542925" cy="584775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D2C15D60-536E-4E9F-8F50-A548EE966995}"/>
              </a:ext>
            </a:extLst>
          </p:cNvPr>
          <p:cNvSpPr/>
          <p:nvPr/>
        </p:nvSpPr>
        <p:spPr>
          <a:xfrm>
            <a:off x="1400798" y="1097887"/>
            <a:ext cx="542925" cy="584775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4ABBFE41-DA0F-46A0-B3FA-770EE8817229}"/>
              </a:ext>
            </a:extLst>
          </p:cNvPr>
          <p:cNvSpPr/>
          <p:nvPr/>
        </p:nvSpPr>
        <p:spPr>
          <a:xfrm>
            <a:off x="5208022" y="110466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5FA3659-CAE1-4BC8-BE63-63FC2A981FF2}"/>
              </a:ext>
            </a:extLst>
          </p:cNvPr>
          <p:cNvSpPr/>
          <p:nvPr/>
        </p:nvSpPr>
        <p:spPr>
          <a:xfrm>
            <a:off x="4665097" y="110466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493B6C58-46BC-4339-84EB-D875C3435675}"/>
              </a:ext>
            </a:extLst>
          </p:cNvPr>
          <p:cNvSpPr/>
          <p:nvPr/>
        </p:nvSpPr>
        <p:spPr>
          <a:xfrm>
            <a:off x="4143319" y="110466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61739C35-EF8A-4DF0-A4EE-0B122B2FF2A4}"/>
              </a:ext>
            </a:extLst>
          </p:cNvPr>
          <p:cNvSpPr/>
          <p:nvPr/>
        </p:nvSpPr>
        <p:spPr>
          <a:xfrm>
            <a:off x="3580439" y="110466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E0A331A-A1E5-4CF7-8023-819B7D44A294}"/>
              </a:ext>
            </a:extLst>
          </p:cNvPr>
          <p:cNvSpPr/>
          <p:nvPr/>
        </p:nvSpPr>
        <p:spPr>
          <a:xfrm>
            <a:off x="3017559" y="110466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A8344A3E-8149-4399-83BF-FFEAFF497CE8}"/>
              </a:ext>
            </a:extLst>
          </p:cNvPr>
          <p:cNvSpPr/>
          <p:nvPr/>
        </p:nvSpPr>
        <p:spPr>
          <a:xfrm>
            <a:off x="2485404" y="1097841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75D2413F-4B9E-49EF-9666-2987817C9B7E}"/>
              </a:ext>
            </a:extLst>
          </p:cNvPr>
          <p:cNvSpPr/>
          <p:nvPr/>
        </p:nvSpPr>
        <p:spPr>
          <a:xfrm>
            <a:off x="1937094" y="109528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1F39E44F-579D-4653-9AD5-41ACECDFD063}"/>
              </a:ext>
            </a:extLst>
          </p:cNvPr>
          <p:cNvSpPr/>
          <p:nvPr/>
        </p:nvSpPr>
        <p:spPr>
          <a:xfrm>
            <a:off x="866441" y="110151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FA693BA9-F2B6-42E4-8722-A7D28CDEE8AA}"/>
              </a:ext>
            </a:extLst>
          </p:cNvPr>
          <p:cNvSpPr/>
          <p:nvPr/>
        </p:nvSpPr>
        <p:spPr>
          <a:xfrm>
            <a:off x="2787379" y="229261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E88BA642-785E-41F2-A836-7351A1ED67B9}"/>
              </a:ext>
            </a:extLst>
          </p:cNvPr>
          <p:cNvSpPr/>
          <p:nvPr/>
        </p:nvSpPr>
        <p:spPr>
          <a:xfrm>
            <a:off x="594979" y="225863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69861D88-53F1-457C-A846-AD8400EBAD30}"/>
              </a:ext>
            </a:extLst>
          </p:cNvPr>
          <p:cNvSpPr/>
          <p:nvPr/>
        </p:nvSpPr>
        <p:spPr>
          <a:xfrm>
            <a:off x="1163762" y="224817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1865782F-2BC7-4EB8-9F98-D9917A55166D}"/>
              </a:ext>
            </a:extLst>
          </p:cNvPr>
          <p:cNvSpPr/>
          <p:nvPr/>
        </p:nvSpPr>
        <p:spPr>
          <a:xfrm>
            <a:off x="1687035" y="224817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DE0784A1-24ED-4E1F-ACA2-0C74A8DD522D}"/>
              </a:ext>
            </a:extLst>
          </p:cNvPr>
          <p:cNvSpPr/>
          <p:nvPr/>
        </p:nvSpPr>
        <p:spPr>
          <a:xfrm>
            <a:off x="5762214" y="1105407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DA255050-1BCA-4DD3-B7FD-1363DC97D019}"/>
              </a:ext>
            </a:extLst>
          </p:cNvPr>
          <p:cNvSpPr/>
          <p:nvPr/>
        </p:nvSpPr>
        <p:spPr>
          <a:xfrm>
            <a:off x="4413639" y="230530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C19B8819-D418-4FFD-A1A7-823AD8D921E2}"/>
              </a:ext>
            </a:extLst>
          </p:cNvPr>
          <p:cNvSpPr/>
          <p:nvPr/>
        </p:nvSpPr>
        <p:spPr>
          <a:xfrm>
            <a:off x="3854828" y="2298204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8D531267-97C2-40C9-8E0C-25CD687F6ADC}"/>
              </a:ext>
            </a:extLst>
          </p:cNvPr>
          <p:cNvSpPr/>
          <p:nvPr/>
        </p:nvSpPr>
        <p:spPr>
          <a:xfrm>
            <a:off x="3335359" y="2306348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E1E3E475-1F88-4B56-AE55-08DF8266FEEE}"/>
              </a:ext>
            </a:extLst>
          </p:cNvPr>
          <p:cNvSpPr/>
          <p:nvPr/>
        </p:nvSpPr>
        <p:spPr>
          <a:xfrm>
            <a:off x="742642" y="345164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651753BA-ECEE-4C28-948C-0494E07C74FC}"/>
              </a:ext>
            </a:extLst>
          </p:cNvPr>
          <p:cNvSpPr/>
          <p:nvPr/>
        </p:nvSpPr>
        <p:spPr>
          <a:xfrm>
            <a:off x="1276821" y="3428475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>
            <a:extLst>
              <a:ext uri="{FF2B5EF4-FFF2-40B4-BE49-F238E27FC236}">
                <a16:creationId xmlns:a16="http://schemas.microsoft.com/office/drawing/2014/main" id="{696B174E-F617-4A6D-B39E-4A17CA05C015}"/>
              </a:ext>
            </a:extLst>
          </p:cNvPr>
          <p:cNvSpPr/>
          <p:nvPr/>
        </p:nvSpPr>
        <p:spPr>
          <a:xfrm>
            <a:off x="1831036" y="345164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C69D7697-57BE-41C5-9309-7EFA746478DB}"/>
              </a:ext>
            </a:extLst>
          </p:cNvPr>
          <p:cNvSpPr/>
          <p:nvPr/>
        </p:nvSpPr>
        <p:spPr>
          <a:xfrm>
            <a:off x="4956267" y="2313230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93178B12-DABA-4B7A-99E7-FCEBD56BE0B8}"/>
              </a:ext>
            </a:extLst>
          </p:cNvPr>
          <p:cNvSpPr txBox="1"/>
          <p:nvPr/>
        </p:nvSpPr>
        <p:spPr>
          <a:xfrm>
            <a:off x="5310207" y="1126289"/>
            <a:ext cx="3882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é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F1EB61B1-2100-4DBF-B754-11A2BF5863B5}"/>
              </a:ext>
            </a:extLst>
          </p:cNvPr>
          <p:cNvSpPr txBox="1"/>
          <p:nvPr/>
        </p:nvSpPr>
        <p:spPr>
          <a:xfrm>
            <a:off x="4795564" y="1114758"/>
            <a:ext cx="322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E0067EB0-24C4-4212-AAF0-7A9529A9996A}"/>
              </a:ext>
            </a:extLst>
          </p:cNvPr>
          <p:cNvSpPr txBox="1"/>
          <p:nvPr/>
        </p:nvSpPr>
        <p:spPr>
          <a:xfrm>
            <a:off x="4245229" y="1104664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33A246B3-F1C1-42DE-A376-F5000522B4E1}"/>
              </a:ext>
            </a:extLst>
          </p:cNvPr>
          <p:cNvSpPr txBox="1"/>
          <p:nvPr/>
        </p:nvSpPr>
        <p:spPr>
          <a:xfrm>
            <a:off x="3696859" y="1150627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FCF4B950-B266-45CA-81A9-B318CB6289E3}"/>
              </a:ext>
            </a:extLst>
          </p:cNvPr>
          <p:cNvSpPr txBox="1"/>
          <p:nvPr/>
        </p:nvSpPr>
        <p:spPr>
          <a:xfrm>
            <a:off x="3120265" y="1127794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B443F44D-74DC-4BD1-963E-11DBAA5664C1}"/>
              </a:ext>
            </a:extLst>
          </p:cNvPr>
          <p:cNvSpPr txBox="1"/>
          <p:nvPr/>
        </p:nvSpPr>
        <p:spPr>
          <a:xfrm>
            <a:off x="2568878" y="1124799"/>
            <a:ext cx="322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DCFF9C9D-CB23-48BA-9754-83C19238F50C}"/>
              </a:ext>
            </a:extLst>
          </p:cNvPr>
          <p:cNvSpPr txBox="1"/>
          <p:nvPr/>
        </p:nvSpPr>
        <p:spPr>
          <a:xfrm>
            <a:off x="1996289" y="1104664"/>
            <a:ext cx="344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E15691AE-2526-45F2-83D0-329E658C3E8C}"/>
              </a:ext>
            </a:extLst>
          </p:cNvPr>
          <p:cNvSpPr txBox="1"/>
          <p:nvPr/>
        </p:nvSpPr>
        <p:spPr>
          <a:xfrm>
            <a:off x="1473072" y="1075528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E564065A-296E-48A4-80C2-B67F441B4870}"/>
              </a:ext>
            </a:extLst>
          </p:cNvPr>
          <p:cNvSpPr txBox="1"/>
          <p:nvPr/>
        </p:nvSpPr>
        <p:spPr>
          <a:xfrm>
            <a:off x="978529" y="1124799"/>
            <a:ext cx="233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ED15A520-C25B-45E4-856F-572902720CFF}"/>
              </a:ext>
            </a:extLst>
          </p:cNvPr>
          <p:cNvSpPr txBox="1"/>
          <p:nvPr/>
        </p:nvSpPr>
        <p:spPr>
          <a:xfrm>
            <a:off x="5038937" y="2346555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580194E1-B645-4862-AC22-73E63F189136}"/>
              </a:ext>
            </a:extLst>
          </p:cNvPr>
          <p:cNvSpPr txBox="1"/>
          <p:nvPr/>
        </p:nvSpPr>
        <p:spPr>
          <a:xfrm>
            <a:off x="4513373" y="2367902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1AE61186-2470-4DCD-A17C-790928FB72AE}"/>
              </a:ext>
            </a:extLst>
          </p:cNvPr>
          <p:cNvSpPr txBox="1"/>
          <p:nvPr/>
        </p:nvSpPr>
        <p:spPr>
          <a:xfrm>
            <a:off x="3979287" y="2336296"/>
            <a:ext cx="35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č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C039115-50C2-4EB8-BEAA-C04168C36EAC}"/>
              </a:ext>
            </a:extLst>
          </p:cNvPr>
          <p:cNvSpPr txBox="1"/>
          <p:nvPr/>
        </p:nvSpPr>
        <p:spPr>
          <a:xfrm>
            <a:off x="3402195" y="2354169"/>
            <a:ext cx="3882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CA835D50-1B0D-4D8E-B73D-CEF66B75ADE1}"/>
              </a:ext>
            </a:extLst>
          </p:cNvPr>
          <p:cNvSpPr txBox="1"/>
          <p:nvPr/>
        </p:nvSpPr>
        <p:spPr>
          <a:xfrm>
            <a:off x="2867828" y="2298204"/>
            <a:ext cx="3465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8C5C5547-1EC9-4BC4-9983-73F7E8C31B0C}"/>
              </a:ext>
            </a:extLst>
          </p:cNvPr>
          <p:cNvSpPr txBox="1"/>
          <p:nvPr/>
        </p:nvSpPr>
        <p:spPr>
          <a:xfrm>
            <a:off x="2377513" y="2290429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í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7E0F86D0-13CF-4E92-8195-13D82A57BA17}"/>
              </a:ext>
            </a:extLst>
          </p:cNvPr>
          <p:cNvSpPr txBox="1"/>
          <p:nvPr/>
        </p:nvSpPr>
        <p:spPr>
          <a:xfrm>
            <a:off x="1804101" y="2282571"/>
            <a:ext cx="279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C54488E9-9687-4923-B6CD-643665B65923}"/>
              </a:ext>
            </a:extLst>
          </p:cNvPr>
          <p:cNvSpPr txBox="1"/>
          <p:nvPr/>
        </p:nvSpPr>
        <p:spPr>
          <a:xfrm>
            <a:off x="1214298" y="2298204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7C86D7D5-8367-4562-B2F8-1FF7B36CC27E}"/>
              </a:ext>
            </a:extLst>
          </p:cNvPr>
          <p:cNvSpPr txBox="1"/>
          <p:nvPr/>
        </p:nvSpPr>
        <p:spPr>
          <a:xfrm>
            <a:off x="694325" y="2282572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C451A566-4440-408D-8F8B-C8CE58380022}"/>
              </a:ext>
            </a:extLst>
          </p:cNvPr>
          <p:cNvSpPr txBox="1"/>
          <p:nvPr/>
        </p:nvSpPr>
        <p:spPr>
          <a:xfrm>
            <a:off x="5836834" y="1124800"/>
            <a:ext cx="327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D5F8C094-9DC7-4D12-A83C-D5814C887344}"/>
              </a:ext>
            </a:extLst>
          </p:cNvPr>
          <p:cNvSpPr txBox="1"/>
          <p:nvPr/>
        </p:nvSpPr>
        <p:spPr>
          <a:xfrm>
            <a:off x="2445870" y="3436988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A006325A-1632-4088-90EF-1D8E5AED46D2}"/>
              </a:ext>
            </a:extLst>
          </p:cNvPr>
          <p:cNvSpPr txBox="1"/>
          <p:nvPr/>
        </p:nvSpPr>
        <p:spPr>
          <a:xfrm>
            <a:off x="1899277" y="3474768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7B99C6B7-663F-45B5-9CEE-421BCE6D87B1}"/>
              </a:ext>
            </a:extLst>
          </p:cNvPr>
          <p:cNvSpPr txBox="1"/>
          <p:nvPr/>
        </p:nvSpPr>
        <p:spPr>
          <a:xfrm>
            <a:off x="1380923" y="3390247"/>
            <a:ext cx="2824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j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7760C759-F3D3-4367-B4D4-79CF2CC8F1A7}"/>
              </a:ext>
            </a:extLst>
          </p:cNvPr>
          <p:cNvSpPr txBox="1"/>
          <p:nvPr/>
        </p:nvSpPr>
        <p:spPr>
          <a:xfrm>
            <a:off x="846598" y="3451341"/>
            <a:ext cx="401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52" name="Obdélník 51">
            <a:extLst>
              <a:ext uri="{FF2B5EF4-FFF2-40B4-BE49-F238E27FC236}">
                <a16:creationId xmlns:a16="http://schemas.microsoft.com/office/drawing/2014/main" id="{88572F1D-0EEE-415C-B43B-D336D5C77569}"/>
              </a:ext>
            </a:extLst>
          </p:cNvPr>
          <p:cNvSpPr/>
          <p:nvPr/>
        </p:nvSpPr>
        <p:spPr>
          <a:xfrm>
            <a:off x="213478" y="3463976"/>
            <a:ext cx="542925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9B8DC04B-E0D8-4872-9408-B099CD0B6235}"/>
              </a:ext>
            </a:extLst>
          </p:cNvPr>
          <p:cNvSpPr txBox="1"/>
          <p:nvPr/>
        </p:nvSpPr>
        <p:spPr>
          <a:xfrm>
            <a:off x="314832" y="3402715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grpSp>
        <p:nvGrpSpPr>
          <p:cNvPr id="53" name="Skupina 52">
            <a:extLst>
              <a:ext uri="{FF2B5EF4-FFF2-40B4-BE49-F238E27FC236}">
                <a16:creationId xmlns:a16="http://schemas.microsoft.com/office/drawing/2014/main" id="{999F1EB1-8042-47B6-AEC1-CE386208FBE5}"/>
              </a:ext>
            </a:extLst>
          </p:cNvPr>
          <p:cNvGrpSpPr/>
          <p:nvPr/>
        </p:nvGrpSpPr>
        <p:grpSpPr>
          <a:xfrm>
            <a:off x="6645556" y="2344135"/>
            <a:ext cx="1727512" cy="1385241"/>
            <a:chOff x="7109315" y="582834"/>
            <a:chExt cx="1727512" cy="1385241"/>
          </a:xfrm>
        </p:grpSpPr>
        <p:sp>
          <p:nvSpPr>
            <p:cNvPr id="54" name="Obdélník 53">
              <a:extLst>
                <a:ext uri="{FF2B5EF4-FFF2-40B4-BE49-F238E27FC236}">
                  <a16:creationId xmlns:a16="http://schemas.microsoft.com/office/drawing/2014/main" id="{E8EFE85B-32CF-46C2-AE04-E5ED8862C7DF}"/>
                </a:ext>
              </a:extLst>
            </p:cNvPr>
            <p:cNvSpPr/>
            <p:nvPr/>
          </p:nvSpPr>
          <p:spPr>
            <a:xfrm>
              <a:off x="8167494" y="582834"/>
              <a:ext cx="146344" cy="138524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55" name="Obrázek 54">
              <a:extLst>
                <a:ext uri="{FF2B5EF4-FFF2-40B4-BE49-F238E27FC236}">
                  <a16:creationId xmlns:a16="http://schemas.microsoft.com/office/drawing/2014/main" id="{F5069F2C-2868-4698-A137-B7563D6F0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9315" y="649040"/>
              <a:ext cx="1141983" cy="1319035"/>
            </a:xfrm>
            <a:prstGeom prst="rect">
              <a:avLst/>
            </a:prstGeom>
          </p:spPr>
        </p:pic>
        <p:pic>
          <p:nvPicPr>
            <p:cNvPr id="56" name="Obrázek 55">
              <a:extLst>
                <a:ext uri="{FF2B5EF4-FFF2-40B4-BE49-F238E27FC236}">
                  <a16:creationId xmlns:a16="http://schemas.microsoft.com/office/drawing/2014/main" id="{200E84FF-8D0B-4692-B402-3D0410046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20371" y="920879"/>
              <a:ext cx="616456" cy="726537"/>
            </a:xfrm>
            <a:prstGeom prst="rect">
              <a:avLst/>
            </a:prstGeom>
          </p:spPr>
        </p:pic>
      </p:grpSp>
      <p:grpSp>
        <p:nvGrpSpPr>
          <p:cNvPr id="57" name="Skupina 56">
            <a:extLst>
              <a:ext uri="{FF2B5EF4-FFF2-40B4-BE49-F238E27FC236}">
                <a16:creationId xmlns:a16="http://schemas.microsoft.com/office/drawing/2014/main" id="{99246189-53A5-4755-A881-2C0D6DAC4A05}"/>
              </a:ext>
            </a:extLst>
          </p:cNvPr>
          <p:cNvGrpSpPr/>
          <p:nvPr/>
        </p:nvGrpSpPr>
        <p:grpSpPr>
          <a:xfrm>
            <a:off x="8324523" y="286329"/>
            <a:ext cx="1401610" cy="2095416"/>
            <a:chOff x="3708977" y="3521043"/>
            <a:chExt cx="1893012" cy="2394233"/>
          </a:xfrm>
        </p:grpSpPr>
        <p:grpSp>
          <p:nvGrpSpPr>
            <p:cNvPr id="58" name="Skupina 57">
              <a:extLst>
                <a:ext uri="{FF2B5EF4-FFF2-40B4-BE49-F238E27FC236}">
                  <a16:creationId xmlns:a16="http://schemas.microsoft.com/office/drawing/2014/main" id="{BF5DA626-D8CB-43EF-B126-15DCC552AC0F}"/>
                </a:ext>
              </a:extLst>
            </p:cNvPr>
            <p:cNvGrpSpPr/>
            <p:nvPr/>
          </p:nvGrpSpPr>
          <p:grpSpPr>
            <a:xfrm>
              <a:off x="3708977" y="3521043"/>
              <a:ext cx="1893012" cy="2394233"/>
              <a:chOff x="5174400" y="4727657"/>
              <a:chExt cx="1502373" cy="1862736"/>
            </a:xfrm>
          </p:grpSpPr>
          <p:pic>
            <p:nvPicPr>
              <p:cNvPr id="60" name="Obrázek 59">
                <a:extLst>
                  <a:ext uri="{FF2B5EF4-FFF2-40B4-BE49-F238E27FC236}">
                    <a16:creationId xmlns:a16="http://schemas.microsoft.com/office/drawing/2014/main" id="{3A674137-3FD1-4A74-AC42-007A6B9453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5632302" y="5510991"/>
                <a:ext cx="1044471" cy="1079402"/>
              </a:xfrm>
              <a:prstGeom prst="rect">
                <a:avLst/>
              </a:prstGeom>
            </p:spPr>
          </p:pic>
          <p:pic>
            <p:nvPicPr>
              <p:cNvPr id="61" name="Obrázek 60">
                <a:extLst>
                  <a:ext uri="{FF2B5EF4-FFF2-40B4-BE49-F238E27FC236}">
                    <a16:creationId xmlns:a16="http://schemas.microsoft.com/office/drawing/2014/main" id="{A6BB3A68-44B7-4B6D-BFA4-2CA535F0E6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74400" y="4727657"/>
                <a:ext cx="1122304" cy="1757682"/>
              </a:xfrm>
              <a:prstGeom prst="rect">
                <a:avLst/>
              </a:prstGeom>
            </p:spPr>
          </p:pic>
        </p:grpSp>
        <p:cxnSp>
          <p:nvCxnSpPr>
            <p:cNvPr id="59" name="Přímá spojnice 58">
              <a:extLst>
                <a:ext uri="{FF2B5EF4-FFF2-40B4-BE49-F238E27FC236}">
                  <a16:creationId xmlns:a16="http://schemas.microsoft.com/office/drawing/2014/main" id="{9994C5B1-5F1C-42F5-B837-42CE638BF9F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815165" y="4056097"/>
              <a:ext cx="378712" cy="1336610"/>
            </a:xfrm>
            <a:prstGeom prst="line">
              <a:avLst/>
            </a:prstGeom>
            <a:ln w="571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2" name="Obrázek 61">
            <a:extLst>
              <a:ext uri="{FF2B5EF4-FFF2-40B4-BE49-F238E27FC236}">
                <a16:creationId xmlns:a16="http://schemas.microsoft.com/office/drawing/2014/main" id="{9D84C8BB-9876-489B-9211-54483A378E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6423" y="1312168"/>
            <a:ext cx="1206452" cy="2095416"/>
          </a:xfrm>
          <a:prstGeom prst="rect">
            <a:avLst/>
          </a:prstGeom>
        </p:spPr>
      </p:pic>
      <p:sp>
        <p:nvSpPr>
          <p:cNvPr id="64" name="TextovéPole 63">
            <a:extLst>
              <a:ext uri="{FF2B5EF4-FFF2-40B4-BE49-F238E27FC236}">
                <a16:creationId xmlns:a16="http://schemas.microsoft.com/office/drawing/2014/main" id="{CACFD961-14B1-41F0-A4F2-685B087195AE}"/>
              </a:ext>
            </a:extLst>
          </p:cNvPr>
          <p:cNvSpPr txBox="1"/>
          <p:nvPr/>
        </p:nvSpPr>
        <p:spPr>
          <a:xfrm>
            <a:off x="213478" y="4935352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8BF57E72-BEDD-47AE-8C50-7D8CCFA0A0D9}"/>
              </a:ext>
            </a:extLst>
          </p:cNvPr>
          <p:cNvSpPr txBox="1"/>
          <p:nvPr/>
        </p:nvSpPr>
        <p:spPr>
          <a:xfrm>
            <a:off x="693151" y="4935352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B215D1B2-7FF4-4A87-91B0-3FA70DF8048D}"/>
              </a:ext>
            </a:extLst>
          </p:cNvPr>
          <p:cNvSpPr txBox="1"/>
          <p:nvPr/>
        </p:nvSpPr>
        <p:spPr>
          <a:xfrm>
            <a:off x="1183258" y="4935352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45F4C3EA-8A2A-4D8B-9B12-CDE65A822AB5}"/>
              </a:ext>
            </a:extLst>
          </p:cNvPr>
          <p:cNvSpPr txBox="1"/>
          <p:nvPr/>
        </p:nvSpPr>
        <p:spPr>
          <a:xfrm>
            <a:off x="1659275" y="4935352"/>
            <a:ext cx="3818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á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F64CBB26-AD1A-4F0C-90AA-442FAD679405}"/>
              </a:ext>
            </a:extLst>
          </p:cNvPr>
          <p:cNvSpPr txBox="1"/>
          <p:nvPr/>
        </p:nvSpPr>
        <p:spPr>
          <a:xfrm>
            <a:off x="2149307" y="4935352"/>
            <a:ext cx="35779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č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7E2606E8-35B2-41CC-BBBC-E8A72E14FF98}"/>
              </a:ext>
            </a:extLst>
          </p:cNvPr>
          <p:cNvSpPr txBox="1"/>
          <p:nvPr/>
        </p:nvSpPr>
        <p:spPr>
          <a:xfrm>
            <a:off x="2658008" y="4922939"/>
            <a:ext cx="38824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e</a:t>
            </a:r>
          </a:p>
        </p:txBody>
      </p:sp>
      <p:sp>
        <p:nvSpPr>
          <p:cNvPr id="70" name="TextovéPole 69">
            <a:extLst>
              <a:ext uri="{FF2B5EF4-FFF2-40B4-BE49-F238E27FC236}">
                <a16:creationId xmlns:a16="http://schemas.microsoft.com/office/drawing/2014/main" id="{DC364CA1-D481-457B-9EA4-EDDD302A8A9A}"/>
              </a:ext>
            </a:extLst>
          </p:cNvPr>
          <p:cNvSpPr txBox="1"/>
          <p:nvPr/>
        </p:nvSpPr>
        <p:spPr>
          <a:xfrm>
            <a:off x="3159496" y="4935352"/>
            <a:ext cx="38824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é</a:t>
            </a:r>
          </a:p>
        </p:txBody>
      </p:sp>
      <p:sp>
        <p:nvSpPr>
          <p:cNvPr id="71" name="TextovéPole 70">
            <a:extLst>
              <a:ext uri="{FF2B5EF4-FFF2-40B4-BE49-F238E27FC236}">
                <a16:creationId xmlns:a16="http://schemas.microsoft.com/office/drawing/2014/main" id="{6CE2A0CC-2DB2-4E66-BB5F-0A360055B93D}"/>
              </a:ext>
            </a:extLst>
          </p:cNvPr>
          <p:cNvSpPr txBox="1"/>
          <p:nvPr/>
        </p:nvSpPr>
        <p:spPr>
          <a:xfrm>
            <a:off x="3646556" y="4922938"/>
            <a:ext cx="27924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i</a:t>
            </a:r>
          </a:p>
        </p:txBody>
      </p:sp>
      <p:sp>
        <p:nvSpPr>
          <p:cNvPr id="72" name="TextovéPole 71">
            <a:extLst>
              <a:ext uri="{FF2B5EF4-FFF2-40B4-BE49-F238E27FC236}">
                <a16:creationId xmlns:a16="http://schemas.microsoft.com/office/drawing/2014/main" id="{709BB7AB-BEF8-48AA-B67A-10945F2F0B32}"/>
              </a:ext>
            </a:extLst>
          </p:cNvPr>
          <p:cNvSpPr txBox="1"/>
          <p:nvPr/>
        </p:nvSpPr>
        <p:spPr>
          <a:xfrm>
            <a:off x="4131170" y="4935352"/>
            <a:ext cx="27924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í</a:t>
            </a:r>
          </a:p>
        </p:txBody>
      </p:sp>
      <p:sp>
        <p:nvSpPr>
          <p:cNvPr id="73" name="TextovéPole 72">
            <a:extLst>
              <a:ext uri="{FF2B5EF4-FFF2-40B4-BE49-F238E27FC236}">
                <a16:creationId xmlns:a16="http://schemas.microsoft.com/office/drawing/2014/main" id="{1DA1BAF6-D47F-40FB-AD13-7A9348984D8F}"/>
              </a:ext>
            </a:extLst>
          </p:cNvPr>
          <p:cNvSpPr txBox="1"/>
          <p:nvPr/>
        </p:nvSpPr>
        <p:spPr>
          <a:xfrm>
            <a:off x="4618352" y="4957919"/>
            <a:ext cx="28245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j</a:t>
            </a:r>
          </a:p>
        </p:txBody>
      </p:sp>
      <p:sp>
        <p:nvSpPr>
          <p:cNvPr id="74" name="TextovéPole 73">
            <a:extLst>
              <a:ext uri="{FF2B5EF4-FFF2-40B4-BE49-F238E27FC236}">
                <a16:creationId xmlns:a16="http://schemas.microsoft.com/office/drawing/2014/main" id="{C3A25CBC-A688-4830-A4AB-0D47AFB45F4A}"/>
              </a:ext>
            </a:extLst>
          </p:cNvPr>
          <p:cNvSpPr txBox="1"/>
          <p:nvPr/>
        </p:nvSpPr>
        <p:spPr>
          <a:xfrm>
            <a:off x="9512350" y="4957916"/>
            <a:ext cx="32252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75" name="TextovéPole 74">
            <a:extLst>
              <a:ext uri="{FF2B5EF4-FFF2-40B4-BE49-F238E27FC236}">
                <a16:creationId xmlns:a16="http://schemas.microsoft.com/office/drawing/2014/main" id="{2E3051BD-0975-4DF2-AC67-D322301CA03A}"/>
              </a:ext>
            </a:extLst>
          </p:cNvPr>
          <p:cNvSpPr txBox="1"/>
          <p:nvPr/>
        </p:nvSpPr>
        <p:spPr>
          <a:xfrm>
            <a:off x="9997081" y="4922938"/>
            <a:ext cx="34496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/>
              <a:t>t</a:t>
            </a:r>
          </a:p>
        </p:txBody>
      </p:sp>
      <p:sp>
        <p:nvSpPr>
          <p:cNvPr id="76" name="TextovéPole 75">
            <a:extLst>
              <a:ext uri="{FF2B5EF4-FFF2-40B4-BE49-F238E27FC236}">
                <a16:creationId xmlns:a16="http://schemas.microsoft.com/office/drawing/2014/main" id="{46ABCC94-01D8-42BD-B302-CFF5A68EDC3D}"/>
              </a:ext>
            </a:extLst>
          </p:cNvPr>
          <p:cNvSpPr txBox="1"/>
          <p:nvPr/>
        </p:nvSpPr>
        <p:spPr>
          <a:xfrm>
            <a:off x="10460555" y="4922938"/>
            <a:ext cx="4010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u</a:t>
            </a:r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2351D758-1A19-44F9-978E-63BE2C71EC36}"/>
              </a:ext>
            </a:extLst>
          </p:cNvPr>
          <p:cNvSpPr txBox="1"/>
          <p:nvPr/>
        </p:nvSpPr>
        <p:spPr>
          <a:xfrm>
            <a:off x="10924029" y="4922937"/>
            <a:ext cx="37061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v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D15950A5-2AC3-4772-B6AB-FB449CF083DF}"/>
              </a:ext>
            </a:extLst>
          </p:cNvPr>
          <p:cNvSpPr txBox="1"/>
          <p:nvPr/>
        </p:nvSpPr>
        <p:spPr>
          <a:xfrm>
            <a:off x="5137324" y="4957918"/>
            <a:ext cx="37061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40ACE9F0-4D04-4173-9D3F-61182B31D9E3}"/>
              </a:ext>
            </a:extLst>
          </p:cNvPr>
          <p:cNvSpPr txBox="1"/>
          <p:nvPr/>
        </p:nvSpPr>
        <p:spPr>
          <a:xfrm>
            <a:off x="5668535" y="4957917"/>
            <a:ext cx="37061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80" name="TextovéPole 79">
            <a:extLst>
              <a:ext uri="{FF2B5EF4-FFF2-40B4-BE49-F238E27FC236}">
                <a16:creationId xmlns:a16="http://schemas.microsoft.com/office/drawing/2014/main" id="{B9401944-B44E-4C0D-BB11-49777C7099FD}"/>
              </a:ext>
            </a:extLst>
          </p:cNvPr>
          <p:cNvSpPr txBox="1"/>
          <p:nvPr/>
        </p:nvSpPr>
        <p:spPr>
          <a:xfrm>
            <a:off x="9077526" y="4957917"/>
            <a:ext cx="34496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</a:p>
        </p:txBody>
      </p: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4A38AD37-8EBA-42B7-8421-30544BC0DD08}"/>
              </a:ext>
            </a:extLst>
          </p:cNvPr>
          <p:cNvSpPr txBox="1"/>
          <p:nvPr/>
        </p:nvSpPr>
        <p:spPr>
          <a:xfrm>
            <a:off x="7633210" y="4945817"/>
            <a:ext cx="4010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n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D4D3F248-5C3F-40A1-B6AE-59319147EA69}"/>
              </a:ext>
            </a:extLst>
          </p:cNvPr>
          <p:cNvSpPr txBox="1"/>
          <p:nvPr/>
        </p:nvSpPr>
        <p:spPr>
          <a:xfrm>
            <a:off x="8098890" y="4948371"/>
            <a:ext cx="4010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3D8A3076-6341-4B0F-AE27-6A0362E5EC14}"/>
              </a:ext>
            </a:extLst>
          </p:cNvPr>
          <p:cNvSpPr txBox="1"/>
          <p:nvPr/>
        </p:nvSpPr>
        <p:spPr>
          <a:xfrm>
            <a:off x="8609649" y="4957917"/>
            <a:ext cx="32733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93D97064-F227-4416-831B-7A030964B69A}"/>
              </a:ext>
            </a:extLst>
          </p:cNvPr>
          <p:cNvSpPr txBox="1"/>
          <p:nvPr/>
        </p:nvSpPr>
        <p:spPr>
          <a:xfrm>
            <a:off x="6191091" y="4957917"/>
            <a:ext cx="37061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k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55D1BFC6-C436-4C62-8E6E-8996D4C35F5B}"/>
              </a:ext>
            </a:extLst>
          </p:cNvPr>
          <p:cNvSpPr txBox="1"/>
          <p:nvPr/>
        </p:nvSpPr>
        <p:spPr>
          <a:xfrm>
            <a:off x="6636756" y="4957916"/>
            <a:ext cx="27924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86" name="TextovéPole 85">
            <a:extLst>
              <a:ext uri="{FF2B5EF4-FFF2-40B4-BE49-F238E27FC236}">
                <a16:creationId xmlns:a16="http://schemas.microsoft.com/office/drawing/2014/main" id="{A2673CC5-2684-4F06-A176-1A88F6264A44}"/>
              </a:ext>
            </a:extLst>
          </p:cNvPr>
          <p:cNvSpPr txBox="1"/>
          <p:nvPr/>
        </p:nvSpPr>
        <p:spPr>
          <a:xfrm>
            <a:off x="7111850" y="4957916"/>
            <a:ext cx="279244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D8BAC59A-A94D-4322-B92C-6E728AE0E304}"/>
              </a:ext>
            </a:extLst>
          </p:cNvPr>
          <p:cNvSpPr txBox="1"/>
          <p:nvPr/>
        </p:nvSpPr>
        <p:spPr>
          <a:xfrm>
            <a:off x="11369694" y="4922936"/>
            <a:ext cx="34657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/>
              <a:t>z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ECCD4FA0-5C26-4EC0-AFFE-CC450A0473FD}"/>
              </a:ext>
            </a:extLst>
          </p:cNvPr>
          <p:cNvSpPr txBox="1"/>
          <p:nvPr/>
        </p:nvSpPr>
        <p:spPr>
          <a:xfrm>
            <a:off x="714375" y="385763"/>
            <a:ext cx="30884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 - povolání</a:t>
            </a:r>
          </a:p>
        </p:txBody>
      </p:sp>
    </p:spTree>
    <p:extLst>
      <p:ext uri="{BB962C8B-B14F-4D97-AF65-F5344CB8AC3E}">
        <p14:creationId xmlns:p14="http://schemas.microsoft.com/office/powerpoint/2010/main" val="51467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0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500"/>
                            </p:stCondLst>
                            <p:childTnLst>
                              <p:par>
                                <p:cTn id="2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>
            <a:extLst>
              <a:ext uri="{FF2B5EF4-FFF2-40B4-BE49-F238E27FC236}">
                <a16:creationId xmlns:a16="http://schemas.microsoft.com/office/drawing/2014/main" id="{E83E571D-52CB-4476-B208-842B79BEB1B5}"/>
              </a:ext>
            </a:extLst>
          </p:cNvPr>
          <p:cNvSpPr txBox="1"/>
          <p:nvPr/>
        </p:nvSpPr>
        <p:spPr>
          <a:xfrm>
            <a:off x="714375" y="385763"/>
            <a:ext cx="1853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08AF2FDA-7B93-4DAB-9807-D5CAB0B48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933" y="2564925"/>
            <a:ext cx="2038839" cy="1610683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2E123730-D095-406A-9981-993E8DDD23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273" y="618151"/>
            <a:ext cx="1276724" cy="1773228"/>
          </a:xfrm>
          <a:prstGeom prst="rect">
            <a:avLst/>
          </a:prstGeom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857BB902-AFAF-4062-9222-77489CF5DF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817" y="104516"/>
            <a:ext cx="1371221" cy="1621524"/>
          </a:xfrm>
          <a:prstGeom prst="rect">
            <a:avLst/>
          </a:prstGeom>
        </p:spPr>
      </p:pic>
      <p:pic>
        <p:nvPicPr>
          <p:cNvPr id="39" name="Obrázek 38" descr="Obsah obrázku klipart&#10;&#10;Popis vygenerován s velmi vysokou mírou spolehlivosti">
            <a:extLst>
              <a:ext uri="{FF2B5EF4-FFF2-40B4-BE49-F238E27FC236}">
                <a16:creationId xmlns:a16="http://schemas.microsoft.com/office/drawing/2014/main" id="{666C9872-5EAB-4763-936B-25145FD7F2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290" y="2448154"/>
            <a:ext cx="2203741" cy="1660152"/>
          </a:xfrm>
          <a:prstGeom prst="rect">
            <a:avLst/>
          </a:prstGeom>
        </p:spPr>
      </p:pic>
      <p:pic>
        <p:nvPicPr>
          <p:cNvPr id="49" name="Obrázek 48">
            <a:extLst>
              <a:ext uri="{FF2B5EF4-FFF2-40B4-BE49-F238E27FC236}">
                <a16:creationId xmlns:a16="http://schemas.microsoft.com/office/drawing/2014/main" id="{5E042F2C-99D6-4B6C-8E44-6825CB37DF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283" y="225144"/>
            <a:ext cx="2252133" cy="2559242"/>
          </a:xfrm>
          <a:prstGeom prst="rect">
            <a:avLst/>
          </a:prstGeom>
        </p:spPr>
      </p:pic>
      <p:sp>
        <p:nvSpPr>
          <p:cNvPr id="81" name="Obdélník 80">
            <a:extLst>
              <a:ext uri="{FF2B5EF4-FFF2-40B4-BE49-F238E27FC236}">
                <a16:creationId xmlns:a16="http://schemas.microsoft.com/office/drawing/2014/main" id="{4DECD13C-CA5B-4FEA-8A20-8AC3C3216863}"/>
              </a:ext>
            </a:extLst>
          </p:cNvPr>
          <p:cNvSpPr/>
          <p:nvPr/>
        </p:nvSpPr>
        <p:spPr>
          <a:xfrm>
            <a:off x="3312313" y="101064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>
            <a:extLst>
              <a:ext uri="{FF2B5EF4-FFF2-40B4-BE49-F238E27FC236}">
                <a16:creationId xmlns:a16="http://schemas.microsoft.com/office/drawing/2014/main" id="{7CD92FE2-20BE-4DE4-AE86-AD420D76E6B9}"/>
              </a:ext>
            </a:extLst>
          </p:cNvPr>
          <p:cNvSpPr/>
          <p:nvPr/>
        </p:nvSpPr>
        <p:spPr>
          <a:xfrm>
            <a:off x="2772621" y="100318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>
            <a:extLst>
              <a:ext uri="{FF2B5EF4-FFF2-40B4-BE49-F238E27FC236}">
                <a16:creationId xmlns:a16="http://schemas.microsoft.com/office/drawing/2014/main" id="{B84FEFB4-33CD-47AF-8237-18838FFFF224}"/>
              </a:ext>
            </a:extLst>
          </p:cNvPr>
          <p:cNvSpPr/>
          <p:nvPr/>
        </p:nvSpPr>
        <p:spPr>
          <a:xfrm>
            <a:off x="1153366" y="99571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>
            <a:extLst>
              <a:ext uri="{FF2B5EF4-FFF2-40B4-BE49-F238E27FC236}">
                <a16:creationId xmlns:a16="http://schemas.microsoft.com/office/drawing/2014/main" id="{E9F68955-1576-437E-AE2D-8843F1DF366B}"/>
              </a:ext>
            </a:extLst>
          </p:cNvPr>
          <p:cNvSpPr/>
          <p:nvPr/>
        </p:nvSpPr>
        <p:spPr>
          <a:xfrm>
            <a:off x="1691531" y="99571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>
            <a:extLst>
              <a:ext uri="{FF2B5EF4-FFF2-40B4-BE49-F238E27FC236}">
                <a16:creationId xmlns:a16="http://schemas.microsoft.com/office/drawing/2014/main" id="{34D50771-D0A6-415D-936A-25C27652EFF6}"/>
              </a:ext>
            </a:extLst>
          </p:cNvPr>
          <p:cNvSpPr/>
          <p:nvPr/>
        </p:nvSpPr>
        <p:spPr>
          <a:xfrm>
            <a:off x="2235983" y="3346814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>
            <a:extLst>
              <a:ext uri="{FF2B5EF4-FFF2-40B4-BE49-F238E27FC236}">
                <a16:creationId xmlns:a16="http://schemas.microsoft.com/office/drawing/2014/main" id="{262B50CB-4E2C-45EF-A36F-5BAA93434484}"/>
              </a:ext>
            </a:extLst>
          </p:cNvPr>
          <p:cNvSpPr/>
          <p:nvPr/>
        </p:nvSpPr>
        <p:spPr>
          <a:xfrm>
            <a:off x="2235983" y="2754575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>
            <a:extLst>
              <a:ext uri="{FF2B5EF4-FFF2-40B4-BE49-F238E27FC236}">
                <a16:creationId xmlns:a16="http://schemas.microsoft.com/office/drawing/2014/main" id="{7D1CC0F3-596D-497A-9BF7-AC381072E392}"/>
              </a:ext>
            </a:extLst>
          </p:cNvPr>
          <p:cNvSpPr/>
          <p:nvPr/>
        </p:nvSpPr>
        <p:spPr>
          <a:xfrm>
            <a:off x="2235985" y="2190092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>
            <a:extLst>
              <a:ext uri="{FF2B5EF4-FFF2-40B4-BE49-F238E27FC236}">
                <a16:creationId xmlns:a16="http://schemas.microsoft.com/office/drawing/2014/main" id="{BBA8941E-612F-4A03-8858-7C3CF99001DC}"/>
              </a:ext>
            </a:extLst>
          </p:cNvPr>
          <p:cNvSpPr/>
          <p:nvPr/>
        </p:nvSpPr>
        <p:spPr>
          <a:xfrm>
            <a:off x="2235986" y="1605317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>
            <a:extLst>
              <a:ext uri="{FF2B5EF4-FFF2-40B4-BE49-F238E27FC236}">
                <a16:creationId xmlns:a16="http://schemas.microsoft.com/office/drawing/2014/main" id="{EC8823AC-DAAB-4016-B564-606D6C37FE91}"/>
              </a:ext>
            </a:extLst>
          </p:cNvPr>
          <p:cNvSpPr/>
          <p:nvPr/>
        </p:nvSpPr>
        <p:spPr>
          <a:xfrm>
            <a:off x="2245862" y="1010644"/>
            <a:ext cx="542925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>
            <a:extLst>
              <a:ext uri="{FF2B5EF4-FFF2-40B4-BE49-F238E27FC236}">
                <a16:creationId xmlns:a16="http://schemas.microsoft.com/office/drawing/2014/main" id="{95DC1BF6-73F9-4339-86F4-D4E57E1CC0A2}"/>
              </a:ext>
            </a:extLst>
          </p:cNvPr>
          <p:cNvSpPr/>
          <p:nvPr/>
        </p:nvSpPr>
        <p:spPr>
          <a:xfrm>
            <a:off x="4928277" y="160746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bdélník 90">
            <a:extLst>
              <a:ext uri="{FF2B5EF4-FFF2-40B4-BE49-F238E27FC236}">
                <a16:creationId xmlns:a16="http://schemas.microsoft.com/office/drawing/2014/main" id="{5C708C93-C731-4665-93DF-F6A52343197B}"/>
              </a:ext>
            </a:extLst>
          </p:cNvPr>
          <p:cNvSpPr/>
          <p:nvPr/>
        </p:nvSpPr>
        <p:spPr>
          <a:xfrm>
            <a:off x="4404806" y="162130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>
            <a:extLst>
              <a:ext uri="{FF2B5EF4-FFF2-40B4-BE49-F238E27FC236}">
                <a16:creationId xmlns:a16="http://schemas.microsoft.com/office/drawing/2014/main" id="{34652D04-C804-4E9C-9CB9-1B9C8A05EFF9}"/>
              </a:ext>
            </a:extLst>
          </p:cNvPr>
          <p:cNvSpPr/>
          <p:nvPr/>
        </p:nvSpPr>
        <p:spPr>
          <a:xfrm>
            <a:off x="3873784" y="161026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Obdélník 92">
            <a:extLst>
              <a:ext uri="{FF2B5EF4-FFF2-40B4-BE49-F238E27FC236}">
                <a16:creationId xmlns:a16="http://schemas.microsoft.com/office/drawing/2014/main" id="{FF7B8933-C80C-4770-A713-126B8191B49D}"/>
              </a:ext>
            </a:extLst>
          </p:cNvPr>
          <p:cNvSpPr/>
          <p:nvPr/>
        </p:nvSpPr>
        <p:spPr>
          <a:xfrm>
            <a:off x="3327537" y="159542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Obdélník 93">
            <a:extLst>
              <a:ext uri="{FF2B5EF4-FFF2-40B4-BE49-F238E27FC236}">
                <a16:creationId xmlns:a16="http://schemas.microsoft.com/office/drawing/2014/main" id="{1800E840-3BF6-4825-8796-8D4FEC6C7B9D}"/>
              </a:ext>
            </a:extLst>
          </p:cNvPr>
          <p:cNvSpPr/>
          <p:nvPr/>
        </p:nvSpPr>
        <p:spPr>
          <a:xfrm>
            <a:off x="2778908" y="160531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bdélník 94">
            <a:extLst>
              <a:ext uri="{FF2B5EF4-FFF2-40B4-BE49-F238E27FC236}">
                <a16:creationId xmlns:a16="http://schemas.microsoft.com/office/drawing/2014/main" id="{AF5FF047-980E-4C50-91B0-CA165F41CBF4}"/>
              </a:ext>
            </a:extLst>
          </p:cNvPr>
          <p:cNvSpPr/>
          <p:nvPr/>
        </p:nvSpPr>
        <p:spPr>
          <a:xfrm>
            <a:off x="1687357" y="159796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bdélník 95">
            <a:extLst>
              <a:ext uri="{FF2B5EF4-FFF2-40B4-BE49-F238E27FC236}">
                <a16:creationId xmlns:a16="http://schemas.microsoft.com/office/drawing/2014/main" id="{68D4FAFB-4DBE-48D1-89A7-83EFE4243895}"/>
              </a:ext>
            </a:extLst>
          </p:cNvPr>
          <p:cNvSpPr/>
          <p:nvPr/>
        </p:nvSpPr>
        <p:spPr>
          <a:xfrm>
            <a:off x="4404806" y="102549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>
            <a:extLst>
              <a:ext uri="{FF2B5EF4-FFF2-40B4-BE49-F238E27FC236}">
                <a16:creationId xmlns:a16="http://schemas.microsoft.com/office/drawing/2014/main" id="{4044C5D2-FC68-4B97-9D0B-A82B11EDDC3D}"/>
              </a:ext>
            </a:extLst>
          </p:cNvPr>
          <p:cNvSpPr/>
          <p:nvPr/>
        </p:nvSpPr>
        <p:spPr>
          <a:xfrm>
            <a:off x="3866644" y="102549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bdélník 97">
            <a:extLst>
              <a:ext uri="{FF2B5EF4-FFF2-40B4-BE49-F238E27FC236}">
                <a16:creationId xmlns:a16="http://schemas.microsoft.com/office/drawing/2014/main" id="{878640D8-C710-4737-94FE-716D251935D8}"/>
              </a:ext>
            </a:extLst>
          </p:cNvPr>
          <p:cNvSpPr/>
          <p:nvPr/>
        </p:nvSpPr>
        <p:spPr>
          <a:xfrm>
            <a:off x="4991442" y="278150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bdélník 98">
            <a:extLst>
              <a:ext uri="{FF2B5EF4-FFF2-40B4-BE49-F238E27FC236}">
                <a16:creationId xmlns:a16="http://schemas.microsoft.com/office/drawing/2014/main" id="{6CAC7217-742C-4D70-9C2E-EBB52B261191}"/>
              </a:ext>
            </a:extLst>
          </p:cNvPr>
          <p:cNvSpPr/>
          <p:nvPr/>
        </p:nvSpPr>
        <p:spPr>
          <a:xfrm>
            <a:off x="4435597" y="278582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bdélník 99">
            <a:extLst>
              <a:ext uri="{FF2B5EF4-FFF2-40B4-BE49-F238E27FC236}">
                <a16:creationId xmlns:a16="http://schemas.microsoft.com/office/drawing/2014/main" id="{6A455A9D-E61C-4842-A128-A9D9B3DF248F}"/>
              </a:ext>
            </a:extLst>
          </p:cNvPr>
          <p:cNvSpPr/>
          <p:nvPr/>
        </p:nvSpPr>
        <p:spPr>
          <a:xfrm>
            <a:off x="3889905" y="2786268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bdélník 100">
            <a:extLst>
              <a:ext uri="{FF2B5EF4-FFF2-40B4-BE49-F238E27FC236}">
                <a16:creationId xmlns:a16="http://schemas.microsoft.com/office/drawing/2014/main" id="{D719DBA9-9FC1-4254-8329-00A487E47466}"/>
              </a:ext>
            </a:extLst>
          </p:cNvPr>
          <p:cNvSpPr/>
          <p:nvPr/>
        </p:nvSpPr>
        <p:spPr>
          <a:xfrm>
            <a:off x="3324600" y="278150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bdélník 101">
            <a:extLst>
              <a:ext uri="{FF2B5EF4-FFF2-40B4-BE49-F238E27FC236}">
                <a16:creationId xmlns:a16="http://schemas.microsoft.com/office/drawing/2014/main" id="{73586C93-22D3-4387-80EB-85919BB52A51}"/>
              </a:ext>
            </a:extLst>
          </p:cNvPr>
          <p:cNvSpPr/>
          <p:nvPr/>
        </p:nvSpPr>
        <p:spPr>
          <a:xfrm>
            <a:off x="2786751" y="277523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bdélník 102">
            <a:extLst>
              <a:ext uri="{FF2B5EF4-FFF2-40B4-BE49-F238E27FC236}">
                <a16:creationId xmlns:a16="http://schemas.microsoft.com/office/drawing/2014/main" id="{F40CBC2A-4795-41A0-B55C-875DE41534D1}"/>
              </a:ext>
            </a:extLst>
          </p:cNvPr>
          <p:cNvSpPr/>
          <p:nvPr/>
        </p:nvSpPr>
        <p:spPr>
          <a:xfrm>
            <a:off x="630701" y="216153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>
            <a:extLst>
              <a:ext uri="{FF2B5EF4-FFF2-40B4-BE49-F238E27FC236}">
                <a16:creationId xmlns:a16="http://schemas.microsoft.com/office/drawing/2014/main" id="{C6ABC096-E59F-4497-83B9-1D3899553FA0}"/>
              </a:ext>
            </a:extLst>
          </p:cNvPr>
          <p:cNvSpPr/>
          <p:nvPr/>
        </p:nvSpPr>
        <p:spPr>
          <a:xfrm>
            <a:off x="1154172" y="218019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>
            <a:extLst>
              <a:ext uri="{FF2B5EF4-FFF2-40B4-BE49-F238E27FC236}">
                <a16:creationId xmlns:a16="http://schemas.microsoft.com/office/drawing/2014/main" id="{7EAE091F-32CD-466B-BA17-9E290A440503}"/>
              </a:ext>
            </a:extLst>
          </p:cNvPr>
          <p:cNvSpPr/>
          <p:nvPr/>
        </p:nvSpPr>
        <p:spPr>
          <a:xfrm>
            <a:off x="1695657" y="218674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>
            <a:extLst>
              <a:ext uri="{FF2B5EF4-FFF2-40B4-BE49-F238E27FC236}">
                <a16:creationId xmlns:a16="http://schemas.microsoft.com/office/drawing/2014/main" id="{4F26A0E2-BA5D-4A1B-B99A-304FD488CE09}"/>
              </a:ext>
            </a:extLst>
          </p:cNvPr>
          <p:cNvSpPr/>
          <p:nvPr/>
        </p:nvSpPr>
        <p:spPr>
          <a:xfrm>
            <a:off x="3329196" y="22007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>
            <a:extLst>
              <a:ext uri="{FF2B5EF4-FFF2-40B4-BE49-F238E27FC236}">
                <a16:creationId xmlns:a16="http://schemas.microsoft.com/office/drawing/2014/main" id="{480FAD97-509D-4E9C-B795-9B0D8D910B94}"/>
              </a:ext>
            </a:extLst>
          </p:cNvPr>
          <p:cNvSpPr/>
          <p:nvPr/>
        </p:nvSpPr>
        <p:spPr>
          <a:xfrm>
            <a:off x="2782230" y="219448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Obdélník 107">
            <a:extLst>
              <a:ext uri="{FF2B5EF4-FFF2-40B4-BE49-F238E27FC236}">
                <a16:creationId xmlns:a16="http://schemas.microsoft.com/office/drawing/2014/main" id="{3E69B80E-8719-4808-B080-62406811ACF6}"/>
              </a:ext>
            </a:extLst>
          </p:cNvPr>
          <p:cNvSpPr/>
          <p:nvPr/>
        </p:nvSpPr>
        <p:spPr>
          <a:xfrm>
            <a:off x="63859" y="335345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bdélník 108">
            <a:extLst>
              <a:ext uri="{FF2B5EF4-FFF2-40B4-BE49-F238E27FC236}">
                <a16:creationId xmlns:a16="http://schemas.microsoft.com/office/drawing/2014/main" id="{A07F787F-0C8C-46D9-AD0C-73366699A707}"/>
              </a:ext>
            </a:extLst>
          </p:cNvPr>
          <p:cNvSpPr/>
          <p:nvPr/>
        </p:nvSpPr>
        <p:spPr>
          <a:xfrm>
            <a:off x="631931" y="334600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>
            <a:extLst>
              <a:ext uri="{FF2B5EF4-FFF2-40B4-BE49-F238E27FC236}">
                <a16:creationId xmlns:a16="http://schemas.microsoft.com/office/drawing/2014/main" id="{373B6E8C-0689-44BC-A92E-51A4581150A8}"/>
              </a:ext>
            </a:extLst>
          </p:cNvPr>
          <p:cNvSpPr/>
          <p:nvPr/>
        </p:nvSpPr>
        <p:spPr>
          <a:xfrm>
            <a:off x="1177623" y="335345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Obdélník 110">
            <a:extLst>
              <a:ext uri="{FF2B5EF4-FFF2-40B4-BE49-F238E27FC236}">
                <a16:creationId xmlns:a16="http://schemas.microsoft.com/office/drawing/2014/main" id="{340171A5-2B81-4FFB-96BD-E80827A41829}"/>
              </a:ext>
            </a:extLst>
          </p:cNvPr>
          <p:cNvSpPr/>
          <p:nvPr/>
        </p:nvSpPr>
        <p:spPr>
          <a:xfrm>
            <a:off x="1691675" y="334728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TextovéPole 111">
            <a:extLst>
              <a:ext uri="{FF2B5EF4-FFF2-40B4-BE49-F238E27FC236}">
                <a16:creationId xmlns:a16="http://schemas.microsoft.com/office/drawing/2014/main" id="{5E8E0428-755B-4CEB-8089-A886B7244EFC}"/>
              </a:ext>
            </a:extLst>
          </p:cNvPr>
          <p:cNvSpPr txBox="1"/>
          <p:nvPr/>
        </p:nvSpPr>
        <p:spPr>
          <a:xfrm>
            <a:off x="4537609" y="2797228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13" name="TextovéPole 112">
            <a:extLst>
              <a:ext uri="{FF2B5EF4-FFF2-40B4-BE49-F238E27FC236}">
                <a16:creationId xmlns:a16="http://schemas.microsoft.com/office/drawing/2014/main" id="{BC428C9C-573B-4AA1-9B5D-07C19C7E5817}"/>
              </a:ext>
            </a:extLst>
          </p:cNvPr>
          <p:cNvSpPr txBox="1"/>
          <p:nvPr/>
        </p:nvSpPr>
        <p:spPr>
          <a:xfrm>
            <a:off x="4997848" y="1659934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14" name="TextovéPole 113">
            <a:extLst>
              <a:ext uri="{FF2B5EF4-FFF2-40B4-BE49-F238E27FC236}">
                <a16:creationId xmlns:a16="http://schemas.microsoft.com/office/drawing/2014/main" id="{020C25C9-A41F-40E8-991D-F90901196EEB}"/>
              </a:ext>
            </a:extLst>
          </p:cNvPr>
          <p:cNvSpPr txBox="1"/>
          <p:nvPr/>
        </p:nvSpPr>
        <p:spPr>
          <a:xfrm>
            <a:off x="4497508" y="1671164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15" name="TextovéPole 114">
            <a:extLst>
              <a:ext uri="{FF2B5EF4-FFF2-40B4-BE49-F238E27FC236}">
                <a16:creationId xmlns:a16="http://schemas.microsoft.com/office/drawing/2014/main" id="{F5A94653-E5CB-4956-B9EB-72D8A9A8AD27}"/>
              </a:ext>
            </a:extLst>
          </p:cNvPr>
          <p:cNvSpPr txBox="1"/>
          <p:nvPr/>
        </p:nvSpPr>
        <p:spPr>
          <a:xfrm>
            <a:off x="3945552" y="1726040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76C2C4C9-0851-4B26-A33E-D3710AD8E5B4}"/>
              </a:ext>
            </a:extLst>
          </p:cNvPr>
          <p:cNvSpPr txBox="1"/>
          <p:nvPr/>
        </p:nvSpPr>
        <p:spPr>
          <a:xfrm>
            <a:off x="3395958" y="1659934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17" name="TextovéPole 116">
            <a:extLst>
              <a:ext uri="{FF2B5EF4-FFF2-40B4-BE49-F238E27FC236}">
                <a16:creationId xmlns:a16="http://schemas.microsoft.com/office/drawing/2014/main" id="{8BFBB61C-14D8-4DD4-BCF4-CC398D17A715}"/>
              </a:ext>
            </a:extLst>
          </p:cNvPr>
          <p:cNvSpPr txBox="1"/>
          <p:nvPr/>
        </p:nvSpPr>
        <p:spPr>
          <a:xfrm>
            <a:off x="2876333" y="1656974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18" name="TextovéPole 117">
            <a:extLst>
              <a:ext uri="{FF2B5EF4-FFF2-40B4-BE49-F238E27FC236}">
                <a16:creationId xmlns:a16="http://schemas.microsoft.com/office/drawing/2014/main" id="{633F61E6-ADBA-47BD-B927-E1F8BF07C2B1}"/>
              </a:ext>
            </a:extLst>
          </p:cNvPr>
          <p:cNvSpPr txBox="1"/>
          <p:nvPr/>
        </p:nvSpPr>
        <p:spPr>
          <a:xfrm>
            <a:off x="2362329" y="1651607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119" name="TextovéPole 118">
            <a:extLst>
              <a:ext uri="{FF2B5EF4-FFF2-40B4-BE49-F238E27FC236}">
                <a16:creationId xmlns:a16="http://schemas.microsoft.com/office/drawing/2014/main" id="{C89DD202-084B-4B3F-8F8D-8EE66867C4FE}"/>
              </a:ext>
            </a:extLst>
          </p:cNvPr>
          <p:cNvSpPr txBox="1"/>
          <p:nvPr/>
        </p:nvSpPr>
        <p:spPr>
          <a:xfrm>
            <a:off x="1807829" y="1677935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š</a:t>
            </a:r>
          </a:p>
        </p:txBody>
      </p:sp>
      <p:sp>
        <p:nvSpPr>
          <p:cNvPr id="120" name="TextovéPole 119">
            <a:extLst>
              <a:ext uri="{FF2B5EF4-FFF2-40B4-BE49-F238E27FC236}">
                <a16:creationId xmlns:a16="http://schemas.microsoft.com/office/drawing/2014/main" id="{80B3BF59-DB6B-48F9-BA4E-B716D2FDD9EA}"/>
              </a:ext>
            </a:extLst>
          </p:cNvPr>
          <p:cNvSpPr txBox="1"/>
          <p:nvPr/>
        </p:nvSpPr>
        <p:spPr>
          <a:xfrm>
            <a:off x="4461647" y="105726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21" name="TextovéPole 120">
            <a:extLst>
              <a:ext uri="{FF2B5EF4-FFF2-40B4-BE49-F238E27FC236}">
                <a16:creationId xmlns:a16="http://schemas.microsoft.com/office/drawing/2014/main" id="{E85C8929-6D45-4ED6-8696-49B77B6B8411}"/>
              </a:ext>
            </a:extLst>
          </p:cNvPr>
          <p:cNvSpPr txBox="1"/>
          <p:nvPr/>
        </p:nvSpPr>
        <p:spPr>
          <a:xfrm>
            <a:off x="3951391" y="105727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122" name="TextovéPole 121">
            <a:extLst>
              <a:ext uri="{FF2B5EF4-FFF2-40B4-BE49-F238E27FC236}">
                <a16:creationId xmlns:a16="http://schemas.microsoft.com/office/drawing/2014/main" id="{19DE4D5E-3337-4ACD-96AB-587D99F1AB33}"/>
              </a:ext>
            </a:extLst>
          </p:cNvPr>
          <p:cNvSpPr txBox="1"/>
          <p:nvPr/>
        </p:nvSpPr>
        <p:spPr>
          <a:xfrm>
            <a:off x="3376819" y="1079623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á</a:t>
            </a:r>
          </a:p>
        </p:txBody>
      </p:sp>
      <p:sp>
        <p:nvSpPr>
          <p:cNvPr id="123" name="TextovéPole 122">
            <a:extLst>
              <a:ext uri="{FF2B5EF4-FFF2-40B4-BE49-F238E27FC236}">
                <a16:creationId xmlns:a16="http://schemas.microsoft.com/office/drawing/2014/main" id="{28377CBC-E3BC-4490-B081-99794C266378}"/>
              </a:ext>
            </a:extLst>
          </p:cNvPr>
          <p:cNvSpPr txBox="1"/>
          <p:nvPr/>
        </p:nvSpPr>
        <p:spPr>
          <a:xfrm>
            <a:off x="2883546" y="1062230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24" name="TextovéPole 123">
            <a:extLst>
              <a:ext uri="{FF2B5EF4-FFF2-40B4-BE49-F238E27FC236}">
                <a16:creationId xmlns:a16="http://schemas.microsoft.com/office/drawing/2014/main" id="{644D611B-5588-4DB6-A999-52F46F289542}"/>
              </a:ext>
            </a:extLst>
          </p:cNvPr>
          <p:cNvSpPr txBox="1"/>
          <p:nvPr/>
        </p:nvSpPr>
        <p:spPr>
          <a:xfrm>
            <a:off x="2309152" y="103052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25" name="TextovéPole 124">
            <a:extLst>
              <a:ext uri="{FF2B5EF4-FFF2-40B4-BE49-F238E27FC236}">
                <a16:creationId xmlns:a16="http://schemas.microsoft.com/office/drawing/2014/main" id="{04508520-165F-477E-8454-8627B931EA0A}"/>
              </a:ext>
            </a:extLst>
          </p:cNvPr>
          <p:cNvSpPr txBox="1"/>
          <p:nvPr/>
        </p:nvSpPr>
        <p:spPr>
          <a:xfrm>
            <a:off x="1818153" y="1025490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126" name="TextovéPole 125">
            <a:extLst>
              <a:ext uri="{FF2B5EF4-FFF2-40B4-BE49-F238E27FC236}">
                <a16:creationId xmlns:a16="http://schemas.microsoft.com/office/drawing/2014/main" id="{36245E3F-42CE-4BE6-BBD6-57E72D992AA3}"/>
              </a:ext>
            </a:extLst>
          </p:cNvPr>
          <p:cNvSpPr txBox="1"/>
          <p:nvPr/>
        </p:nvSpPr>
        <p:spPr>
          <a:xfrm>
            <a:off x="1278067" y="1030528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27" name="TextovéPole 126">
            <a:extLst>
              <a:ext uri="{FF2B5EF4-FFF2-40B4-BE49-F238E27FC236}">
                <a16:creationId xmlns:a16="http://schemas.microsoft.com/office/drawing/2014/main" id="{4DB35244-A4B6-411C-A884-EDA68FF5F85F}"/>
              </a:ext>
            </a:extLst>
          </p:cNvPr>
          <p:cNvSpPr txBox="1"/>
          <p:nvPr/>
        </p:nvSpPr>
        <p:spPr>
          <a:xfrm>
            <a:off x="3994684" y="2785820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28" name="TextovéPole 127">
            <a:extLst>
              <a:ext uri="{FF2B5EF4-FFF2-40B4-BE49-F238E27FC236}">
                <a16:creationId xmlns:a16="http://schemas.microsoft.com/office/drawing/2014/main" id="{E07F8DE4-8145-4FD8-946D-DE0E29D037E9}"/>
              </a:ext>
            </a:extLst>
          </p:cNvPr>
          <p:cNvSpPr txBox="1"/>
          <p:nvPr/>
        </p:nvSpPr>
        <p:spPr>
          <a:xfrm>
            <a:off x="3446636" y="2821628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129" name="TextovéPole 128">
            <a:extLst>
              <a:ext uri="{FF2B5EF4-FFF2-40B4-BE49-F238E27FC236}">
                <a16:creationId xmlns:a16="http://schemas.microsoft.com/office/drawing/2014/main" id="{0F552B31-36F6-4622-BF9D-7A3D08A8503A}"/>
              </a:ext>
            </a:extLst>
          </p:cNvPr>
          <p:cNvSpPr txBox="1"/>
          <p:nvPr/>
        </p:nvSpPr>
        <p:spPr>
          <a:xfrm>
            <a:off x="2942243" y="2821628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E36A6E94-C501-4CA2-B608-473E29E8976A}"/>
              </a:ext>
            </a:extLst>
          </p:cNvPr>
          <p:cNvSpPr txBox="1"/>
          <p:nvPr/>
        </p:nvSpPr>
        <p:spPr>
          <a:xfrm>
            <a:off x="2353181" y="2789432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c</a:t>
            </a:r>
          </a:p>
        </p:txBody>
      </p:sp>
      <p:sp>
        <p:nvSpPr>
          <p:cNvPr id="131" name="TextovéPole 130">
            <a:extLst>
              <a:ext uri="{FF2B5EF4-FFF2-40B4-BE49-F238E27FC236}">
                <a16:creationId xmlns:a16="http://schemas.microsoft.com/office/drawing/2014/main" id="{F6BC0FA4-80B9-4CD9-B706-AF015F577C6A}"/>
              </a:ext>
            </a:extLst>
          </p:cNvPr>
          <p:cNvSpPr txBox="1"/>
          <p:nvPr/>
        </p:nvSpPr>
        <p:spPr>
          <a:xfrm>
            <a:off x="3416077" y="2223883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545A2006-CD45-49E4-8087-560DC06F9D55}"/>
              </a:ext>
            </a:extLst>
          </p:cNvPr>
          <p:cNvSpPr txBox="1"/>
          <p:nvPr/>
        </p:nvSpPr>
        <p:spPr>
          <a:xfrm>
            <a:off x="2858724" y="225164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FC2629E9-2EF4-422D-BE2D-00E3DDF7D7D1}"/>
              </a:ext>
            </a:extLst>
          </p:cNvPr>
          <p:cNvSpPr txBox="1"/>
          <p:nvPr/>
        </p:nvSpPr>
        <p:spPr>
          <a:xfrm>
            <a:off x="2324159" y="2218046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9519D3C2-6C00-45E9-9DAF-119D1E8FA545}"/>
              </a:ext>
            </a:extLst>
          </p:cNvPr>
          <p:cNvSpPr txBox="1"/>
          <p:nvPr/>
        </p:nvSpPr>
        <p:spPr>
          <a:xfrm>
            <a:off x="1775015" y="2210080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</a:p>
        </p:txBody>
      </p:sp>
      <p:sp>
        <p:nvSpPr>
          <p:cNvPr id="135" name="TextovéPole 134">
            <a:extLst>
              <a:ext uri="{FF2B5EF4-FFF2-40B4-BE49-F238E27FC236}">
                <a16:creationId xmlns:a16="http://schemas.microsoft.com/office/drawing/2014/main" id="{5C18FDA6-AACD-4169-B35E-2631A398058E}"/>
              </a:ext>
            </a:extLst>
          </p:cNvPr>
          <p:cNvSpPr txBox="1"/>
          <p:nvPr/>
        </p:nvSpPr>
        <p:spPr>
          <a:xfrm>
            <a:off x="1285597" y="2200749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36" name="TextovéPole 135">
            <a:extLst>
              <a:ext uri="{FF2B5EF4-FFF2-40B4-BE49-F238E27FC236}">
                <a16:creationId xmlns:a16="http://schemas.microsoft.com/office/drawing/2014/main" id="{68627375-0B24-4473-9FAB-C9BB3C859C68}"/>
              </a:ext>
            </a:extLst>
          </p:cNvPr>
          <p:cNvSpPr txBox="1"/>
          <p:nvPr/>
        </p:nvSpPr>
        <p:spPr>
          <a:xfrm>
            <a:off x="781975" y="2174448"/>
            <a:ext cx="258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137" name="TextovéPole 136">
            <a:extLst>
              <a:ext uri="{FF2B5EF4-FFF2-40B4-BE49-F238E27FC236}">
                <a16:creationId xmlns:a16="http://schemas.microsoft.com/office/drawing/2014/main" id="{61456BB6-71AE-4F81-818D-697BF5A8936D}"/>
              </a:ext>
            </a:extLst>
          </p:cNvPr>
          <p:cNvSpPr txBox="1"/>
          <p:nvPr/>
        </p:nvSpPr>
        <p:spPr>
          <a:xfrm>
            <a:off x="2346428" y="337900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38" name="TextovéPole 137">
            <a:extLst>
              <a:ext uri="{FF2B5EF4-FFF2-40B4-BE49-F238E27FC236}">
                <a16:creationId xmlns:a16="http://schemas.microsoft.com/office/drawing/2014/main" id="{49F30DB7-0A31-4B45-B290-1B48CAB591B1}"/>
              </a:ext>
            </a:extLst>
          </p:cNvPr>
          <p:cNvSpPr txBox="1"/>
          <p:nvPr/>
        </p:nvSpPr>
        <p:spPr>
          <a:xfrm>
            <a:off x="1798211" y="3400403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139" name="TextovéPole 138">
            <a:extLst>
              <a:ext uri="{FF2B5EF4-FFF2-40B4-BE49-F238E27FC236}">
                <a16:creationId xmlns:a16="http://schemas.microsoft.com/office/drawing/2014/main" id="{4153D765-B2C2-4980-86A4-DF11905B00E7}"/>
              </a:ext>
            </a:extLst>
          </p:cNvPr>
          <p:cNvSpPr txBox="1"/>
          <p:nvPr/>
        </p:nvSpPr>
        <p:spPr>
          <a:xfrm>
            <a:off x="1320311" y="3385490"/>
            <a:ext cx="2584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140" name="TextovéPole 139">
            <a:extLst>
              <a:ext uri="{FF2B5EF4-FFF2-40B4-BE49-F238E27FC236}">
                <a16:creationId xmlns:a16="http://schemas.microsoft.com/office/drawing/2014/main" id="{2DA31F51-7BA1-40E8-9F02-C18B086DE2CF}"/>
              </a:ext>
            </a:extLst>
          </p:cNvPr>
          <p:cNvSpPr txBox="1"/>
          <p:nvPr/>
        </p:nvSpPr>
        <p:spPr>
          <a:xfrm>
            <a:off x="730752" y="3407563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41" name="TextovéPole 140">
            <a:extLst>
              <a:ext uri="{FF2B5EF4-FFF2-40B4-BE49-F238E27FC236}">
                <a16:creationId xmlns:a16="http://schemas.microsoft.com/office/drawing/2014/main" id="{AA753DCF-4A08-4712-8D02-0D7749BAB87D}"/>
              </a:ext>
            </a:extLst>
          </p:cNvPr>
          <p:cNvSpPr txBox="1"/>
          <p:nvPr/>
        </p:nvSpPr>
        <p:spPr>
          <a:xfrm>
            <a:off x="195536" y="3374152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42" name="TextovéPole 141">
            <a:extLst>
              <a:ext uri="{FF2B5EF4-FFF2-40B4-BE49-F238E27FC236}">
                <a16:creationId xmlns:a16="http://schemas.microsoft.com/office/drawing/2014/main" id="{1D85B0DB-9E21-45D2-B143-B561E2DB1EB1}"/>
              </a:ext>
            </a:extLst>
          </p:cNvPr>
          <p:cNvSpPr txBox="1"/>
          <p:nvPr/>
        </p:nvSpPr>
        <p:spPr>
          <a:xfrm>
            <a:off x="5091648" y="278486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B881D6BF-E62B-434B-920A-3AAED1E1CEC8}"/>
              </a:ext>
            </a:extLst>
          </p:cNvPr>
          <p:cNvSpPr txBox="1"/>
          <p:nvPr/>
        </p:nvSpPr>
        <p:spPr>
          <a:xfrm>
            <a:off x="9632114" y="4414501"/>
            <a:ext cx="29206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43" name="TextovéPole 142">
            <a:extLst>
              <a:ext uri="{FF2B5EF4-FFF2-40B4-BE49-F238E27FC236}">
                <a16:creationId xmlns:a16="http://schemas.microsoft.com/office/drawing/2014/main" id="{25B0C4F9-F8DF-48E6-A3B6-3573EA8C92EA}"/>
              </a:ext>
            </a:extLst>
          </p:cNvPr>
          <p:cNvSpPr txBox="1"/>
          <p:nvPr/>
        </p:nvSpPr>
        <p:spPr>
          <a:xfrm>
            <a:off x="4043540" y="4430425"/>
            <a:ext cx="33855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44" name="TextovéPole 143">
            <a:extLst>
              <a:ext uri="{FF2B5EF4-FFF2-40B4-BE49-F238E27FC236}">
                <a16:creationId xmlns:a16="http://schemas.microsoft.com/office/drawing/2014/main" id="{0CEDFF6D-40B6-4F95-968E-78CD48E2D852}"/>
              </a:ext>
            </a:extLst>
          </p:cNvPr>
          <p:cNvSpPr txBox="1"/>
          <p:nvPr/>
        </p:nvSpPr>
        <p:spPr>
          <a:xfrm>
            <a:off x="3659931" y="4430426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145" name="TextovéPole 144">
            <a:extLst>
              <a:ext uri="{FF2B5EF4-FFF2-40B4-BE49-F238E27FC236}">
                <a16:creationId xmlns:a16="http://schemas.microsoft.com/office/drawing/2014/main" id="{9EEA1F1A-060A-4138-A601-C0A2C1732D66}"/>
              </a:ext>
            </a:extLst>
          </p:cNvPr>
          <p:cNvSpPr txBox="1"/>
          <p:nvPr/>
        </p:nvSpPr>
        <p:spPr>
          <a:xfrm>
            <a:off x="3258123" y="4430427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146" name="TextovéPole 145">
            <a:extLst>
              <a:ext uri="{FF2B5EF4-FFF2-40B4-BE49-F238E27FC236}">
                <a16:creationId xmlns:a16="http://schemas.microsoft.com/office/drawing/2014/main" id="{A3BD41A6-5584-48C5-AF2C-B52CB953BB88}"/>
              </a:ext>
            </a:extLst>
          </p:cNvPr>
          <p:cNvSpPr txBox="1"/>
          <p:nvPr/>
        </p:nvSpPr>
        <p:spPr>
          <a:xfrm>
            <a:off x="2865938" y="4437076"/>
            <a:ext cx="31451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147" name="TextovéPole 146">
            <a:extLst>
              <a:ext uri="{FF2B5EF4-FFF2-40B4-BE49-F238E27FC236}">
                <a16:creationId xmlns:a16="http://schemas.microsoft.com/office/drawing/2014/main" id="{7666116A-AE5B-4599-8499-94184F270A6C}"/>
              </a:ext>
            </a:extLst>
          </p:cNvPr>
          <p:cNvSpPr txBox="1"/>
          <p:nvPr/>
        </p:nvSpPr>
        <p:spPr>
          <a:xfrm>
            <a:off x="2478323" y="4437076"/>
            <a:ext cx="31451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c</a:t>
            </a:r>
          </a:p>
        </p:txBody>
      </p:sp>
      <p:sp>
        <p:nvSpPr>
          <p:cNvPr id="148" name="TextovéPole 147">
            <a:extLst>
              <a:ext uri="{FF2B5EF4-FFF2-40B4-BE49-F238E27FC236}">
                <a16:creationId xmlns:a16="http://schemas.microsoft.com/office/drawing/2014/main" id="{88CEBD37-616B-42D3-B08F-21FA95146E0C}"/>
              </a:ext>
            </a:extLst>
          </p:cNvPr>
          <p:cNvSpPr txBox="1"/>
          <p:nvPr/>
        </p:nvSpPr>
        <p:spPr>
          <a:xfrm>
            <a:off x="2086924" y="4430428"/>
            <a:ext cx="33214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á</a:t>
            </a:r>
          </a:p>
        </p:txBody>
      </p:sp>
      <p:sp>
        <p:nvSpPr>
          <p:cNvPr id="149" name="TextovéPole 148">
            <a:extLst>
              <a:ext uri="{FF2B5EF4-FFF2-40B4-BE49-F238E27FC236}">
                <a16:creationId xmlns:a16="http://schemas.microsoft.com/office/drawing/2014/main" id="{F1ECF8C1-2C6F-4CFB-8717-871C51442896}"/>
              </a:ext>
            </a:extLst>
          </p:cNvPr>
          <p:cNvSpPr txBox="1"/>
          <p:nvPr/>
        </p:nvSpPr>
        <p:spPr>
          <a:xfrm>
            <a:off x="1695657" y="4430429"/>
            <a:ext cx="33214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50" name="TextovéPole 149">
            <a:extLst>
              <a:ext uri="{FF2B5EF4-FFF2-40B4-BE49-F238E27FC236}">
                <a16:creationId xmlns:a16="http://schemas.microsoft.com/office/drawing/2014/main" id="{F5010D21-A168-458A-8121-B4B666960567}"/>
              </a:ext>
            </a:extLst>
          </p:cNvPr>
          <p:cNvSpPr txBox="1"/>
          <p:nvPr/>
        </p:nvSpPr>
        <p:spPr>
          <a:xfrm>
            <a:off x="1308993" y="4430429"/>
            <a:ext cx="33214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51" name="TextovéPole 150">
            <a:extLst>
              <a:ext uri="{FF2B5EF4-FFF2-40B4-BE49-F238E27FC236}">
                <a16:creationId xmlns:a16="http://schemas.microsoft.com/office/drawing/2014/main" id="{336377B8-5A71-447D-A9A5-4CFA232AF7B8}"/>
              </a:ext>
            </a:extLst>
          </p:cNvPr>
          <p:cNvSpPr txBox="1"/>
          <p:nvPr/>
        </p:nvSpPr>
        <p:spPr>
          <a:xfrm>
            <a:off x="945925" y="4430430"/>
            <a:ext cx="33214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52" name="TextovéPole 151">
            <a:extLst>
              <a:ext uri="{FF2B5EF4-FFF2-40B4-BE49-F238E27FC236}">
                <a16:creationId xmlns:a16="http://schemas.microsoft.com/office/drawing/2014/main" id="{F4B6D335-A223-40F8-B3CB-3F9799B398D3}"/>
              </a:ext>
            </a:extLst>
          </p:cNvPr>
          <p:cNvSpPr txBox="1"/>
          <p:nvPr/>
        </p:nvSpPr>
        <p:spPr>
          <a:xfrm>
            <a:off x="548304" y="4430431"/>
            <a:ext cx="33214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53" name="TextovéPole 152">
            <a:extLst>
              <a:ext uri="{FF2B5EF4-FFF2-40B4-BE49-F238E27FC236}">
                <a16:creationId xmlns:a16="http://schemas.microsoft.com/office/drawing/2014/main" id="{08FED0E1-F7A5-4452-9FB0-4827AC4656C0}"/>
              </a:ext>
            </a:extLst>
          </p:cNvPr>
          <p:cNvSpPr txBox="1"/>
          <p:nvPr/>
        </p:nvSpPr>
        <p:spPr>
          <a:xfrm>
            <a:off x="155462" y="4430432"/>
            <a:ext cx="33214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54" name="TextovéPole 153">
            <a:extLst>
              <a:ext uri="{FF2B5EF4-FFF2-40B4-BE49-F238E27FC236}">
                <a16:creationId xmlns:a16="http://schemas.microsoft.com/office/drawing/2014/main" id="{204C1850-9130-461D-8EBD-B51520104450}"/>
              </a:ext>
            </a:extLst>
          </p:cNvPr>
          <p:cNvSpPr txBox="1"/>
          <p:nvPr/>
        </p:nvSpPr>
        <p:spPr>
          <a:xfrm>
            <a:off x="9220958" y="4421085"/>
            <a:ext cx="29206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55" name="TextovéPole 154">
            <a:extLst>
              <a:ext uri="{FF2B5EF4-FFF2-40B4-BE49-F238E27FC236}">
                <a16:creationId xmlns:a16="http://schemas.microsoft.com/office/drawing/2014/main" id="{7B13C904-6E23-4A8A-9BE3-14AA6A4D9132}"/>
              </a:ext>
            </a:extLst>
          </p:cNvPr>
          <p:cNvSpPr txBox="1"/>
          <p:nvPr/>
        </p:nvSpPr>
        <p:spPr>
          <a:xfrm>
            <a:off x="8835277" y="4414502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56" name="TextovéPole 155">
            <a:extLst>
              <a:ext uri="{FF2B5EF4-FFF2-40B4-BE49-F238E27FC236}">
                <a16:creationId xmlns:a16="http://schemas.microsoft.com/office/drawing/2014/main" id="{0208687B-9E12-4205-A32C-893DB2043AFC}"/>
              </a:ext>
            </a:extLst>
          </p:cNvPr>
          <p:cNvSpPr txBox="1"/>
          <p:nvPr/>
        </p:nvSpPr>
        <p:spPr>
          <a:xfrm>
            <a:off x="8429337" y="4414503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57" name="TextovéPole 156">
            <a:extLst>
              <a:ext uri="{FF2B5EF4-FFF2-40B4-BE49-F238E27FC236}">
                <a16:creationId xmlns:a16="http://schemas.microsoft.com/office/drawing/2014/main" id="{1F7137E8-8BFE-41F0-A738-0AB40C8B282F}"/>
              </a:ext>
            </a:extLst>
          </p:cNvPr>
          <p:cNvSpPr txBox="1"/>
          <p:nvPr/>
        </p:nvSpPr>
        <p:spPr>
          <a:xfrm>
            <a:off x="8033732" y="4421086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58" name="TextovéPole 157">
            <a:extLst>
              <a:ext uri="{FF2B5EF4-FFF2-40B4-BE49-F238E27FC236}">
                <a16:creationId xmlns:a16="http://schemas.microsoft.com/office/drawing/2014/main" id="{8E579FE1-8CB9-41D2-A598-B08F66911B2A}"/>
              </a:ext>
            </a:extLst>
          </p:cNvPr>
          <p:cNvSpPr txBox="1"/>
          <p:nvPr/>
        </p:nvSpPr>
        <p:spPr>
          <a:xfrm>
            <a:off x="7645296" y="4417252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59" name="TextovéPole 158">
            <a:extLst>
              <a:ext uri="{FF2B5EF4-FFF2-40B4-BE49-F238E27FC236}">
                <a16:creationId xmlns:a16="http://schemas.microsoft.com/office/drawing/2014/main" id="{70ADF8F6-BCF5-4974-B20C-570ABC5EB4D7}"/>
              </a:ext>
            </a:extLst>
          </p:cNvPr>
          <p:cNvSpPr txBox="1"/>
          <p:nvPr/>
        </p:nvSpPr>
        <p:spPr>
          <a:xfrm>
            <a:off x="7244572" y="4421087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160" name="TextovéPole 159">
            <a:extLst>
              <a:ext uri="{FF2B5EF4-FFF2-40B4-BE49-F238E27FC236}">
                <a16:creationId xmlns:a16="http://schemas.microsoft.com/office/drawing/2014/main" id="{BA3D9BAE-4F97-4B20-8862-08DF87691BB9}"/>
              </a:ext>
            </a:extLst>
          </p:cNvPr>
          <p:cNvSpPr txBox="1"/>
          <p:nvPr/>
        </p:nvSpPr>
        <p:spPr>
          <a:xfrm>
            <a:off x="6853675" y="4414504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61" name="TextovéPole 160">
            <a:extLst>
              <a:ext uri="{FF2B5EF4-FFF2-40B4-BE49-F238E27FC236}">
                <a16:creationId xmlns:a16="http://schemas.microsoft.com/office/drawing/2014/main" id="{5EEB0F3E-16CD-4FDD-B2BD-37FB121B00C5}"/>
              </a:ext>
            </a:extLst>
          </p:cNvPr>
          <p:cNvSpPr txBox="1"/>
          <p:nvPr/>
        </p:nvSpPr>
        <p:spPr>
          <a:xfrm>
            <a:off x="6452951" y="4414505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62" name="TextovéPole 161">
            <a:extLst>
              <a:ext uri="{FF2B5EF4-FFF2-40B4-BE49-F238E27FC236}">
                <a16:creationId xmlns:a16="http://schemas.microsoft.com/office/drawing/2014/main" id="{6C9F238F-B477-41EE-810B-470C54AA7C91}"/>
              </a:ext>
            </a:extLst>
          </p:cNvPr>
          <p:cNvSpPr txBox="1"/>
          <p:nvPr/>
        </p:nvSpPr>
        <p:spPr>
          <a:xfrm>
            <a:off x="6041795" y="4414506"/>
            <a:ext cx="25840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163" name="TextovéPole 162">
            <a:extLst>
              <a:ext uri="{FF2B5EF4-FFF2-40B4-BE49-F238E27FC236}">
                <a16:creationId xmlns:a16="http://schemas.microsoft.com/office/drawing/2014/main" id="{CF791301-2B21-44A9-A983-A0E8A431BE08}"/>
              </a:ext>
            </a:extLst>
          </p:cNvPr>
          <p:cNvSpPr txBox="1"/>
          <p:nvPr/>
        </p:nvSpPr>
        <p:spPr>
          <a:xfrm>
            <a:off x="5639987" y="4420845"/>
            <a:ext cx="25840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j</a:t>
            </a:r>
          </a:p>
        </p:txBody>
      </p:sp>
      <p:sp>
        <p:nvSpPr>
          <p:cNvPr id="164" name="TextovéPole 163">
            <a:extLst>
              <a:ext uri="{FF2B5EF4-FFF2-40B4-BE49-F238E27FC236}">
                <a16:creationId xmlns:a16="http://schemas.microsoft.com/office/drawing/2014/main" id="{D40C454F-7E8E-4E1C-B960-6CCDAA05152B}"/>
              </a:ext>
            </a:extLst>
          </p:cNvPr>
          <p:cNvSpPr txBox="1"/>
          <p:nvPr/>
        </p:nvSpPr>
        <p:spPr>
          <a:xfrm>
            <a:off x="5249090" y="4430425"/>
            <a:ext cx="25519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165" name="TextovéPole 164">
            <a:extLst>
              <a:ext uri="{FF2B5EF4-FFF2-40B4-BE49-F238E27FC236}">
                <a16:creationId xmlns:a16="http://schemas.microsoft.com/office/drawing/2014/main" id="{6FAB9C82-D0D7-4D5B-9124-AB721C807530}"/>
              </a:ext>
            </a:extLst>
          </p:cNvPr>
          <p:cNvSpPr txBox="1"/>
          <p:nvPr/>
        </p:nvSpPr>
        <p:spPr>
          <a:xfrm>
            <a:off x="4843150" y="4437075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h</a:t>
            </a:r>
          </a:p>
        </p:txBody>
      </p:sp>
      <p:sp>
        <p:nvSpPr>
          <p:cNvPr id="166" name="TextovéPole 165">
            <a:extLst>
              <a:ext uri="{FF2B5EF4-FFF2-40B4-BE49-F238E27FC236}">
                <a16:creationId xmlns:a16="http://schemas.microsoft.com/office/drawing/2014/main" id="{7E6B02B1-C5B6-4ECD-B70F-73370ADE65CE}"/>
              </a:ext>
            </a:extLst>
          </p:cNvPr>
          <p:cNvSpPr txBox="1"/>
          <p:nvPr/>
        </p:nvSpPr>
        <p:spPr>
          <a:xfrm>
            <a:off x="4437210" y="4421088"/>
            <a:ext cx="33855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67" name="TextovéPole 166">
            <a:extLst>
              <a:ext uri="{FF2B5EF4-FFF2-40B4-BE49-F238E27FC236}">
                <a16:creationId xmlns:a16="http://schemas.microsoft.com/office/drawing/2014/main" id="{25272826-179E-45A2-8302-F529266013A2}"/>
              </a:ext>
            </a:extLst>
          </p:cNvPr>
          <p:cNvSpPr txBox="1"/>
          <p:nvPr/>
        </p:nvSpPr>
        <p:spPr>
          <a:xfrm>
            <a:off x="10027622" y="4414500"/>
            <a:ext cx="30489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68" name="TextovéPole 167">
            <a:extLst>
              <a:ext uri="{FF2B5EF4-FFF2-40B4-BE49-F238E27FC236}">
                <a16:creationId xmlns:a16="http://schemas.microsoft.com/office/drawing/2014/main" id="{FA6816EF-07D4-49D2-8869-A12C9061596F}"/>
              </a:ext>
            </a:extLst>
          </p:cNvPr>
          <p:cNvSpPr txBox="1"/>
          <p:nvPr/>
        </p:nvSpPr>
        <p:spPr>
          <a:xfrm>
            <a:off x="10405723" y="4414499"/>
            <a:ext cx="30489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š</a:t>
            </a:r>
          </a:p>
        </p:txBody>
      </p:sp>
      <p:sp>
        <p:nvSpPr>
          <p:cNvPr id="169" name="TextovéPole 168">
            <a:extLst>
              <a:ext uri="{FF2B5EF4-FFF2-40B4-BE49-F238E27FC236}">
                <a16:creationId xmlns:a16="http://schemas.microsoft.com/office/drawing/2014/main" id="{11CDD72F-CE20-472F-88A2-90D293AC4365}"/>
              </a:ext>
            </a:extLst>
          </p:cNvPr>
          <p:cNvSpPr txBox="1"/>
          <p:nvPr/>
        </p:nvSpPr>
        <p:spPr>
          <a:xfrm>
            <a:off x="10811663" y="4414495"/>
            <a:ext cx="2872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170" name="TextovéPole 169">
            <a:extLst>
              <a:ext uri="{FF2B5EF4-FFF2-40B4-BE49-F238E27FC236}">
                <a16:creationId xmlns:a16="http://schemas.microsoft.com/office/drawing/2014/main" id="{2FC191E1-A3B7-4A73-8D75-04AC7E5D174A}"/>
              </a:ext>
            </a:extLst>
          </p:cNvPr>
          <p:cNvSpPr txBox="1"/>
          <p:nvPr/>
        </p:nvSpPr>
        <p:spPr>
          <a:xfrm>
            <a:off x="11192156" y="4414495"/>
            <a:ext cx="28725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t</a:t>
            </a:r>
          </a:p>
        </p:txBody>
      </p:sp>
      <p:sp>
        <p:nvSpPr>
          <p:cNvPr id="171" name="TextovéPole 170">
            <a:extLst>
              <a:ext uri="{FF2B5EF4-FFF2-40B4-BE49-F238E27FC236}">
                <a16:creationId xmlns:a16="http://schemas.microsoft.com/office/drawing/2014/main" id="{5B204F0A-DE79-4BE0-8CF1-CD25423A912B}"/>
              </a:ext>
            </a:extLst>
          </p:cNvPr>
          <p:cNvSpPr txBox="1"/>
          <p:nvPr/>
        </p:nvSpPr>
        <p:spPr>
          <a:xfrm>
            <a:off x="152857" y="5153468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172" name="TextovéPole 171">
            <a:extLst>
              <a:ext uri="{FF2B5EF4-FFF2-40B4-BE49-F238E27FC236}">
                <a16:creationId xmlns:a16="http://schemas.microsoft.com/office/drawing/2014/main" id="{305FAB03-DA0C-40E8-B88D-8A7DD6E683D4}"/>
              </a:ext>
            </a:extLst>
          </p:cNvPr>
          <p:cNvSpPr txBox="1"/>
          <p:nvPr/>
        </p:nvSpPr>
        <p:spPr>
          <a:xfrm>
            <a:off x="11557346" y="4414496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223320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7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0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4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0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500"/>
                            </p:stCondLst>
                            <p:childTnLst>
                              <p:par>
                                <p:cTn id="2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500"/>
                            </p:stCondLst>
                            <p:childTnLst>
                              <p:par>
                                <p:cTn id="2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6" dur="6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7" dur="6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8" dur="6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600"/>
                            </p:stCondLst>
                            <p:childTnLst>
                              <p:par>
                                <p:cTn id="2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500"/>
                            </p:stCondLst>
                            <p:childTnLst>
                              <p:par>
                                <p:cTn id="2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500"/>
                            </p:stCondLst>
                            <p:childTnLst>
                              <p:par>
                                <p:cTn id="2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500"/>
                            </p:stCondLst>
                            <p:childTnLst>
                              <p:par>
                                <p:cTn id="2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500"/>
                            </p:stCondLst>
                            <p:childTnLst>
                              <p:par>
                                <p:cTn id="3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500"/>
                            </p:stCondLst>
                            <p:childTnLst>
                              <p:par>
                                <p:cTn id="3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F827D01-C828-4E07-AF3D-A72A54E0C956}"/>
              </a:ext>
            </a:extLst>
          </p:cNvPr>
          <p:cNvSpPr/>
          <p:nvPr/>
        </p:nvSpPr>
        <p:spPr>
          <a:xfrm>
            <a:off x="863651" y="332415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3D2E1D0-E209-4923-BF1D-C0CB7E192828}"/>
              </a:ext>
            </a:extLst>
          </p:cNvPr>
          <p:cNvSpPr txBox="1"/>
          <p:nvPr/>
        </p:nvSpPr>
        <p:spPr>
          <a:xfrm>
            <a:off x="714375" y="385763"/>
            <a:ext cx="1853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Doplňovačka 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D0846A4-4A79-4529-B636-E01657A22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791" y="340855"/>
            <a:ext cx="1176928" cy="1221878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5DA65243-1023-4C7B-82B6-9FC98C334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751" y="1157058"/>
            <a:ext cx="2136876" cy="904611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76194AE1-0FAE-448F-950E-7A53CB451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61361">
            <a:off x="9869882" y="2186283"/>
            <a:ext cx="737794" cy="2133816"/>
          </a:xfrm>
          <a:prstGeom prst="rect">
            <a:avLst/>
          </a:prstGeom>
        </p:spPr>
      </p:pic>
      <p:pic>
        <p:nvPicPr>
          <p:cNvPr id="22" name="Obrázek 21" descr="Obsah obrázku zvíře&#10;&#10;Popis vygenerován s velmi vysokou mírou spolehlivosti">
            <a:extLst>
              <a:ext uri="{FF2B5EF4-FFF2-40B4-BE49-F238E27FC236}">
                <a16:creationId xmlns:a16="http://schemas.microsoft.com/office/drawing/2014/main" id="{BE474733-9497-4664-B479-452C69A8D8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246556"/>
            <a:ext cx="2691589" cy="1175327"/>
          </a:xfrm>
          <a:prstGeom prst="rect">
            <a:avLst/>
          </a:prstGeom>
        </p:spPr>
      </p:pic>
      <p:sp>
        <p:nvSpPr>
          <p:cNvPr id="31" name="Obdélník 30">
            <a:extLst>
              <a:ext uri="{FF2B5EF4-FFF2-40B4-BE49-F238E27FC236}">
                <a16:creationId xmlns:a16="http://schemas.microsoft.com/office/drawing/2014/main" id="{83AF41FF-6FF3-4CEA-9D02-4BBC3AA6C2E3}"/>
              </a:ext>
            </a:extLst>
          </p:cNvPr>
          <p:cNvSpPr/>
          <p:nvPr/>
        </p:nvSpPr>
        <p:spPr>
          <a:xfrm>
            <a:off x="1577385" y="1702949"/>
            <a:ext cx="542925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B13DF706-A950-491E-801B-ED76E5A22836}"/>
              </a:ext>
            </a:extLst>
          </p:cNvPr>
          <p:cNvSpPr/>
          <p:nvPr/>
        </p:nvSpPr>
        <p:spPr>
          <a:xfrm>
            <a:off x="2706934" y="87974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5BB09BFD-B9B9-4F6C-A442-48FE2CDCA9F7}"/>
              </a:ext>
            </a:extLst>
          </p:cNvPr>
          <p:cNvSpPr/>
          <p:nvPr/>
        </p:nvSpPr>
        <p:spPr>
          <a:xfrm>
            <a:off x="2151756" y="869144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094CA7F8-3889-454C-B278-4F9AD5C56BD6}"/>
              </a:ext>
            </a:extLst>
          </p:cNvPr>
          <p:cNvSpPr/>
          <p:nvPr/>
        </p:nvSpPr>
        <p:spPr>
          <a:xfrm>
            <a:off x="1600059" y="86543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>
            <a:extLst>
              <a:ext uri="{FF2B5EF4-FFF2-40B4-BE49-F238E27FC236}">
                <a16:creationId xmlns:a16="http://schemas.microsoft.com/office/drawing/2014/main" id="{41CFA7D4-D4E9-4727-BAFB-73EADD05FCE2}"/>
              </a:ext>
            </a:extLst>
          </p:cNvPr>
          <p:cNvSpPr/>
          <p:nvPr/>
        </p:nvSpPr>
        <p:spPr>
          <a:xfrm>
            <a:off x="1057134" y="858941"/>
            <a:ext cx="542925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>
            <a:extLst>
              <a:ext uri="{FF2B5EF4-FFF2-40B4-BE49-F238E27FC236}">
                <a16:creationId xmlns:a16="http://schemas.microsoft.com/office/drawing/2014/main" id="{619AA767-EF33-449D-93F8-69144EF79821}"/>
              </a:ext>
            </a:extLst>
          </p:cNvPr>
          <p:cNvSpPr/>
          <p:nvPr/>
        </p:nvSpPr>
        <p:spPr>
          <a:xfrm>
            <a:off x="1409499" y="332970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>
            <a:extLst>
              <a:ext uri="{FF2B5EF4-FFF2-40B4-BE49-F238E27FC236}">
                <a16:creationId xmlns:a16="http://schemas.microsoft.com/office/drawing/2014/main" id="{1592EF46-FDDD-474D-A0ED-5285B71297D2}"/>
              </a:ext>
            </a:extLst>
          </p:cNvPr>
          <p:cNvSpPr/>
          <p:nvPr/>
        </p:nvSpPr>
        <p:spPr>
          <a:xfrm>
            <a:off x="5423298" y="1745876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59621382-CF8F-4821-9D9A-7A9E6F52A5DC}"/>
              </a:ext>
            </a:extLst>
          </p:cNvPr>
          <p:cNvSpPr/>
          <p:nvPr/>
        </p:nvSpPr>
        <p:spPr>
          <a:xfrm>
            <a:off x="4871751" y="174034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B3835DFF-C76C-44E0-919A-CBF6E4D23C34}"/>
              </a:ext>
            </a:extLst>
          </p:cNvPr>
          <p:cNvSpPr/>
          <p:nvPr/>
        </p:nvSpPr>
        <p:spPr>
          <a:xfrm>
            <a:off x="4324389" y="173827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A50051C3-B817-4EA4-8287-3209F5A308B9}"/>
              </a:ext>
            </a:extLst>
          </p:cNvPr>
          <p:cNvSpPr/>
          <p:nvPr/>
        </p:nvSpPr>
        <p:spPr>
          <a:xfrm>
            <a:off x="3777027" y="173827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9F5B10B8-A330-421E-9450-FD6E2918A0AC}"/>
              </a:ext>
            </a:extLst>
          </p:cNvPr>
          <p:cNvSpPr/>
          <p:nvPr/>
        </p:nvSpPr>
        <p:spPr>
          <a:xfrm>
            <a:off x="3228160" y="171327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3267FCD8-2ECF-490A-A0ED-D1A6D270FA99}"/>
              </a:ext>
            </a:extLst>
          </p:cNvPr>
          <p:cNvSpPr/>
          <p:nvPr/>
        </p:nvSpPr>
        <p:spPr>
          <a:xfrm>
            <a:off x="2682606" y="170612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8142BF60-A688-486B-AA7F-DBA8C4BA3E35}"/>
              </a:ext>
            </a:extLst>
          </p:cNvPr>
          <p:cNvSpPr/>
          <p:nvPr/>
        </p:nvSpPr>
        <p:spPr>
          <a:xfrm>
            <a:off x="2118656" y="172024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>
            <a:extLst>
              <a:ext uri="{FF2B5EF4-FFF2-40B4-BE49-F238E27FC236}">
                <a16:creationId xmlns:a16="http://schemas.microsoft.com/office/drawing/2014/main" id="{DA07952A-4AB6-4B55-B76C-553127B3447D}"/>
              </a:ext>
            </a:extLst>
          </p:cNvPr>
          <p:cNvSpPr/>
          <p:nvPr/>
        </p:nvSpPr>
        <p:spPr>
          <a:xfrm>
            <a:off x="1031217" y="1713277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>
            <a:extLst>
              <a:ext uri="{FF2B5EF4-FFF2-40B4-BE49-F238E27FC236}">
                <a16:creationId xmlns:a16="http://schemas.microsoft.com/office/drawing/2014/main" id="{B618698A-D917-4DDA-BB2F-4AC37DCD960D}"/>
              </a:ext>
            </a:extLst>
          </p:cNvPr>
          <p:cNvSpPr/>
          <p:nvPr/>
        </p:nvSpPr>
        <p:spPr>
          <a:xfrm>
            <a:off x="1968529" y="3328449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BAAA31E6-BF3A-4BB9-9B8F-595FB91FBED7}"/>
              </a:ext>
            </a:extLst>
          </p:cNvPr>
          <p:cNvSpPr/>
          <p:nvPr/>
        </p:nvSpPr>
        <p:spPr>
          <a:xfrm>
            <a:off x="465152" y="250574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457B3E30-2323-4CEC-BAF5-67228F7B0A97}"/>
              </a:ext>
            </a:extLst>
          </p:cNvPr>
          <p:cNvSpPr/>
          <p:nvPr/>
        </p:nvSpPr>
        <p:spPr>
          <a:xfrm>
            <a:off x="1014606" y="250246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>
            <a:extLst>
              <a:ext uri="{FF2B5EF4-FFF2-40B4-BE49-F238E27FC236}">
                <a16:creationId xmlns:a16="http://schemas.microsoft.com/office/drawing/2014/main" id="{3B6C923B-BF75-4496-8E73-12F109220873}"/>
              </a:ext>
            </a:extLst>
          </p:cNvPr>
          <p:cNvSpPr/>
          <p:nvPr/>
        </p:nvSpPr>
        <p:spPr>
          <a:xfrm>
            <a:off x="1549826" y="2505471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>
            <a:extLst>
              <a:ext uri="{FF2B5EF4-FFF2-40B4-BE49-F238E27FC236}">
                <a16:creationId xmlns:a16="http://schemas.microsoft.com/office/drawing/2014/main" id="{C29FCCD0-518D-4206-8B02-618E3F801CF0}"/>
              </a:ext>
            </a:extLst>
          </p:cNvPr>
          <p:cNvSpPr/>
          <p:nvPr/>
        </p:nvSpPr>
        <p:spPr>
          <a:xfrm>
            <a:off x="2105943" y="2512132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>
            <a:extLst>
              <a:ext uri="{FF2B5EF4-FFF2-40B4-BE49-F238E27FC236}">
                <a16:creationId xmlns:a16="http://schemas.microsoft.com/office/drawing/2014/main" id="{381534DF-3475-404D-BD62-635DC097A934}"/>
              </a:ext>
            </a:extLst>
          </p:cNvPr>
          <p:cNvSpPr/>
          <p:nvPr/>
        </p:nvSpPr>
        <p:spPr>
          <a:xfrm>
            <a:off x="2670789" y="2512133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>
            <a:extLst>
              <a:ext uri="{FF2B5EF4-FFF2-40B4-BE49-F238E27FC236}">
                <a16:creationId xmlns:a16="http://schemas.microsoft.com/office/drawing/2014/main" id="{2E544C9A-61EC-4B49-9C8F-DE9F119488D8}"/>
              </a:ext>
            </a:extLst>
          </p:cNvPr>
          <p:cNvSpPr/>
          <p:nvPr/>
        </p:nvSpPr>
        <p:spPr>
          <a:xfrm>
            <a:off x="3196077" y="2519343"/>
            <a:ext cx="542925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7AA450D4-D93F-42C4-B752-E9EF52C56371}"/>
              </a:ext>
            </a:extLst>
          </p:cNvPr>
          <p:cNvSpPr/>
          <p:nvPr/>
        </p:nvSpPr>
        <p:spPr>
          <a:xfrm>
            <a:off x="2520124" y="3345175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>
            <a:extLst>
              <a:ext uri="{FF2B5EF4-FFF2-40B4-BE49-F238E27FC236}">
                <a16:creationId xmlns:a16="http://schemas.microsoft.com/office/drawing/2014/main" id="{75F57100-71E6-435B-917E-E8F95669D251}"/>
              </a:ext>
            </a:extLst>
          </p:cNvPr>
          <p:cNvSpPr/>
          <p:nvPr/>
        </p:nvSpPr>
        <p:spPr>
          <a:xfrm>
            <a:off x="3065972" y="3345840"/>
            <a:ext cx="542925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>
            <a:extLst>
              <a:ext uri="{FF2B5EF4-FFF2-40B4-BE49-F238E27FC236}">
                <a16:creationId xmlns:a16="http://schemas.microsoft.com/office/drawing/2014/main" id="{A31EA5AA-003E-459A-9279-861E2DFD602C}"/>
              </a:ext>
            </a:extLst>
          </p:cNvPr>
          <p:cNvSpPr/>
          <p:nvPr/>
        </p:nvSpPr>
        <p:spPr>
          <a:xfrm>
            <a:off x="3610866" y="3346089"/>
            <a:ext cx="542925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TextovéPole 76">
            <a:extLst>
              <a:ext uri="{FF2B5EF4-FFF2-40B4-BE49-F238E27FC236}">
                <a16:creationId xmlns:a16="http://schemas.microsoft.com/office/drawing/2014/main" id="{A01E79C1-ED96-4551-AB9E-D8AFC645F9CE}"/>
              </a:ext>
            </a:extLst>
          </p:cNvPr>
          <p:cNvSpPr txBox="1"/>
          <p:nvPr/>
        </p:nvSpPr>
        <p:spPr>
          <a:xfrm>
            <a:off x="2200173" y="2563173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3D83D0ED-665B-4A54-B495-0E4B1E27849C}"/>
              </a:ext>
            </a:extLst>
          </p:cNvPr>
          <p:cNvSpPr txBox="1"/>
          <p:nvPr/>
        </p:nvSpPr>
        <p:spPr>
          <a:xfrm>
            <a:off x="1672867" y="2564016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82" name="TextovéPole 81">
            <a:extLst>
              <a:ext uri="{FF2B5EF4-FFF2-40B4-BE49-F238E27FC236}">
                <a16:creationId xmlns:a16="http://schemas.microsoft.com/office/drawing/2014/main" id="{5951466A-1C83-4C0E-8CDF-2F2469F1D98F}"/>
              </a:ext>
            </a:extLst>
          </p:cNvPr>
          <p:cNvSpPr txBox="1"/>
          <p:nvPr/>
        </p:nvSpPr>
        <p:spPr>
          <a:xfrm>
            <a:off x="5524896" y="1781801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5087A5C8-1EEC-4969-A1A4-1D80691D2B24}"/>
              </a:ext>
            </a:extLst>
          </p:cNvPr>
          <p:cNvSpPr txBox="1"/>
          <p:nvPr/>
        </p:nvSpPr>
        <p:spPr>
          <a:xfrm>
            <a:off x="3917185" y="1776689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84" name="TextovéPole 83">
            <a:extLst>
              <a:ext uri="{FF2B5EF4-FFF2-40B4-BE49-F238E27FC236}">
                <a16:creationId xmlns:a16="http://schemas.microsoft.com/office/drawing/2014/main" id="{BD66B8CE-6EF8-4591-B5A6-6E84958AE5EA}"/>
              </a:ext>
            </a:extLst>
          </p:cNvPr>
          <p:cNvSpPr txBox="1"/>
          <p:nvPr/>
        </p:nvSpPr>
        <p:spPr>
          <a:xfrm>
            <a:off x="3333291" y="1732639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85" name="TextovéPole 84">
            <a:extLst>
              <a:ext uri="{FF2B5EF4-FFF2-40B4-BE49-F238E27FC236}">
                <a16:creationId xmlns:a16="http://schemas.microsoft.com/office/drawing/2014/main" id="{02395438-223F-49E0-995D-9090EBF2E5CD}"/>
              </a:ext>
            </a:extLst>
          </p:cNvPr>
          <p:cNvSpPr txBox="1"/>
          <p:nvPr/>
        </p:nvSpPr>
        <p:spPr>
          <a:xfrm>
            <a:off x="2809979" y="930645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86" name="TextovéPole 85">
            <a:extLst>
              <a:ext uri="{FF2B5EF4-FFF2-40B4-BE49-F238E27FC236}">
                <a16:creationId xmlns:a16="http://schemas.microsoft.com/office/drawing/2014/main" id="{E94909C7-877D-4512-86DD-74CE9FD99DEE}"/>
              </a:ext>
            </a:extLst>
          </p:cNvPr>
          <p:cNvSpPr txBox="1"/>
          <p:nvPr/>
        </p:nvSpPr>
        <p:spPr>
          <a:xfrm>
            <a:off x="2283025" y="927306"/>
            <a:ext cx="304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87" name="TextovéPole 86">
            <a:extLst>
              <a:ext uri="{FF2B5EF4-FFF2-40B4-BE49-F238E27FC236}">
                <a16:creationId xmlns:a16="http://schemas.microsoft.com/office/drawing/2014/main" id="{4CD25ED0-BEBF-4D44-AADC-9B0D69EF3643}"/>
              </a:ext>
            </a:extLst>
          </p:cNvPr>
          <p:cNvSpPr txBox="1"/>
          <p:nvPr/>
        </p:nvSpPr>
        <p:spPr>
          <a:xfrm>
            <a:off x="1734138" y="924273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88" name="TextovéPole 87">
            <a:extLst>
              <a:ext uri="{FF2B5EF4-FFF2-40B4-BE49-F238E27FC236}">
                <a16:creationId xmlns:a16="http://schemas.microsoft.com/office/drawing/2014/main" id="{B160E42B-071C-4428-9F1D-2CEF391A289F}"/>
              </a:ext>
            </a:extLst>
          </p:cNvPr>
          <p:cNvSpPr txBox="1"/>
          <p:nvPr/>
        </p:nvSpPr>
        <p:spPr>
          <a:xfrm>
            <a:off x="1191213" y="951794"/>
            <a:ext cx="2551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07" name="TextovéPole 106">
            <a:extLst>
              <a:ext uri="{FF2B5EF4-FFF2-40B4-BE49-F238E27FC236}">
                <a16:creationId xmlns:a16="http://schemas.microsoft.com/office/drawing/2014/main" id="{BD70F1A7-3ACA-4F21-AB58-446578FB3488}"/>
              </a:ext>
            </a:extLst>
          </p:cNvPr>
          <p:cNvSpPr txBox="1"/>
          <p:nvPr/>
        </p:nvSpPr>
        <p:spPr>
          <a:xfrm>
            <a:off x="3668495" y="3407279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08" name="TextovéPole 107">
            <a:extLst>
              <a:ext uri="{FF2B5EF4-FFF2-40B4-BE49-F238E27FC236}">
                <a16:creationId xmlns:a16="http://schemas.microsoft.com/office/drawing/2014/main" id="{F0E178BE-8492-43E9-9569-4110687FC754}"/>
              </a:ext>
            </a:extLst>
          </p:cNvPr>
          <p:cNvSpPr txBox="1"/>
          <p:nvPr/>
        </p:nvSpPr>
        <p:spPr>
          <a:xfrm>
            <a:off x="3139848" y="3429773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09" name="TextovéPole 108">
            <a:extLst>
              <a:ext uri="{FF2B5EF4-FFF2-40B4-BE49-F238E27FC236}">
                <a16:creationId xmlns:a16="http://schemas.microsoft.com/office/drawing/2014/main" id="{31960744-7202-41C1-980D-F43E0A808447}"/>
              </a:ext>
            </a:extLst>
          </p:cNvPr>
          <p:cNvSpPr txBox="1"/>
          <p:nvPr/>
        </p:nvSpPr>
        <p:spPr>
          <a:xfrm>
            <a:off x="2636917" y="3395117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10" name="TextovéPole 109">
            <a:extLst>
              <a:ext uri="{FF2B5EF4-FFF2-40B4-BE49-F238E27FC236}">
                <a16:creationId xmlns:a16="http://schemas.microsoft.com/office/drawing/2014/main" id="{D91E848B-E34B-4B96-B697-E7DE10169222}"/>
              </a:ext>
            </a:extLst>
          </p:cNvPr>
          <p:cNvSpPr txBox="1"/>
          <p:nvPr/>
        </p:nvSpPr>
        <p:spPr>
          <a:xfrm>
            <a:off x="2047319" y="339511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EB2386DD-8FE2-49AF-AF41-9C44FF5334ED}"/>
              </a:ext>
            </a:extLst>
          </p:cNvPr>
          <p:cNvSpPr txBox="1"/>
          <p:nvPr/>
        </p:nvSpPr>
        <p:spPr>
          <a:xfrm>
            <a:off x="1517190" y="3406729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12" name="TextovéPole 111">
            <a:extLst>
              <a:ext uri="{FF2B5EF4-FFF2-40B4-BE49-F238E27FC236}">
                <a16:creationId xmlns:a16="http://schemas.microsoft.com/office/drawing/2014/main" id="{6C6D9AF7-24C8-4539-8BC7-C0852BCB8EB6}"/>
              </a:ext>
            </a:extLst>
          </p:cNvPr>
          <p:cNvSpPr txBox="1"/>
          <p:nvPr/>
        </p:nvSpPr>
        <p:spPr>
          <a:xfrm>
            <a:off x="994452" y="3397766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17" name="TextovéPole 116">
            <a:extLst>
              <a:ext uri="{FF2B5EF4-FFF2-40B4-BE49-F238E27FC236}">
                <a16:creationId xmlns:a16="http://schemas.microsoft.com/office/drawing/2014/main" id="{28814D83-1E16-42AC-A400-EEB0AB8341C0}"/>
              </a:ext>
            </a:extLst>
          </p:cNvPr>
          <p:cNvSpPr txBox="1"/>
          <p:nvPr/>
        </p:nvSpPr>
        <p:spPr>
          <a:xfrm>
            <a:off x="3264296" y="2580896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118" name="TextovéPole 117">
            <a:extLst>
              <a:ext uri="{FF2B5EF4-FFF2-40B4-BE49-F238E27FC236}">
                <a16:creationId xmlns:a16="http://schemas.microsoft.com/office/drawing/2014/main" id="{5FE2A87A-7255-4567-8D36-6D63C5A4AA86}"/>
              </a:ext>
            </a:extLst>
          </p:cNvPr>
          <p:cNvSpPr txBox="1"/>
          <p:nvPr/>
        </p:nvSpPr>
        <p:spPr>
          <a:xfrm>
            <a:off x="2749765" y="2552841"/>
            <a:ext cx="322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19" name="TextovéPole 118">
            <a:extLst>
              <a:ext uri="{FF2B5EF4-FFF2-40B4-BE49-F238E27FC236}">
                <a16:creationId xmlns:a16="http://schemas.microsoft.com/office/drawing/2014/main" id="{AA4951A2-F693-4365-B25B-B0AE1481926A}"/>
              </a:ext>
            </a:extLst>
          </p:cNvPr>
          <p:cNvSpPr txBox="1"/>
          <p:nvPr/>
        </p:nvSpPr>
        <p:spPr>
          <a:xfrm>
            <a:off x="1135207" y="2548435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20" name="TextovéPole 119">
            <a:extLst>
              <a:ext uri="{FF2B5EF4-FFF2-40B4-BE49-F238E27FC236}">
                <a16:creationId xmlns:a16="http://schemas.microsoft.com/office/drawing/2014/main" id="{1A88BD5E-5DFE-4AFA-91CC-5B9EE0213EE4}"/>
              </a:ext>
            </a:extLst>
          </p:cNvPr>
          <p:cNvSpPr txBox="1"/>
          <p:nvPr/>
        </p:nvSpPr>
        <p:spPr>
          <a:xfrm>
            <a:off x="529944" y="2545227"/>
            <a:ext cx="429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</a:t>
            </a:r>
          </a:p>
        </p:txBody>
      </p:sp>
      <p:sp>
        <p:nvSpPr>
          <p:cNvPr id="123" name="TextovéPole 122">
            <a:extLst>
              <a:ext uri="{FF2B5EF4-FFF2-40B4-BE49-F238E27FC236}">
                <a16:creationId xmlns:a16="http://schemas.microsoft.com/office/drawing/2014/main" id="{082F399C-1126-4C73-9C4E-0B26EB3DBED7}"/>
              </a:ext>
            </a:extLst>
          </p:cNvPr>
          <p:cNvSpPr txBox="1"/>
          <p:nvPr/>
        </p:nvSpPr>
        <p:spPr>
          <a:xfrm>
            <a:off x="4921783" y="1794002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24" name="TextovéPole 123">
            <a:extLst>
              <a:ext uri="{FF2B5EF4-FFF2-40B4-BE49-F238E27FC236}">
                <a16:creationId xmlns:a16="http://schemas.microsoft.com/office/drawing/2014/main" id="{34D59171-74C2-4D36-BD80-CDB435208C27}"/>
              </a:ext>
            </a:extLst>
          </p:cNvPr>
          <p:cNvSpPr txBox="1"/>
          <p:nvPr/>
        </p:nvSpPr>
        <p:spPr>
          <a:xfrm>
            <a:off x="4393247" y="1807430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125" name="TextovéPole 124">
            <a:extLst>
              <a:ext uri="{FF2B5EF4-FFF2-40B4-BE49-F238E27FC236}">
                <a16:creationId xmlns:a16="http://schemas.microsoft.com/office/drawing/2014/main" id="{A43EAE7E-8081-4D46-B847-86B7494BD29D}"/>
              </a:ext>
            </a:extLst>
          </p:cNvPr>
          <p:cNvSpPr txBox="1"/>
          <p:nvPr/>
        </p:nvSpPr>
        <p:spPr>
          <a:xfrm>
            <a:off x="2804755" y="1760031"/>
            <a:ext cx="32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26" name="TextovéPole 125">
            <a:extLst>
              <a:ext uri="{FF2B5EF4-FFF2-40B4-BE49-F238E27FC236}">
                <a16:creationId xmlns:a16="http://schemas.microsoft.com/office/drawing/2014/main" id="{65042348-CB7C-412D-BB55-56C08B0C2B1F}"/>
              </a:ext>
            </a:extLst>
          </p:cNvPr>
          <p:cNvSpPr txBox="1"/>
          <p:nvPr/>
        </p:nvSpPr>
        <p:spPr>
          <a:xfrm>
            <a:off x="2203042" y="177668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127" name="TextovéPole 126">
            <a:extLst>
              <a:ext uri="{FF2B5EF4-FFF2-40B4-BE49-F238E27FC236}">
                <a16:creationId xmlns:a16="http://schemas.microsoft.com/office/drawing/2014/main" id="{7B16648D-2404-4446-9444-B580F0CB42F0}"/>
              </a:ext>
            </a:extLst>
          </p:cNvPr>
          <p:cNvSpPr txBox="1"/>
          <p:nvPr/>
        </p:nvSpPr>
        <p:spPr>
          <a:xfrm>
            <a:off x="1640274" y="1754937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28" name="TextovéPole 127">
            <a:extLst>
              <a:ext uri="{FF2B5EF4-FFF2-40B4-BE49-F238E27FC236}">
                <a16:creationId xmlns:a16="http://schemas.microsoft.com/office/drawing/2014/main" id="{78976245-81A8-4EF1-8D07-0AE6A9B1D537}"/>
              </a:ext>
            </a:extLst>
          </p:cNvPr>
          <p:cNvSpPr txBox="1"/>
          <p:nvPr/>
        </p:nvSpPr>
        <p:spPr>
          <a:xfrm>
            <a:off x="1124464" y="1784891"/>
            <a:ext cx="292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79C04AF-F4BD-4296-A3FD-8906BB71FD91}"/>
              </a:ext>
            </a:extLst>
          </p:cNvPr>
          <p:cNvSpPr txBox="1"/>
          <p:nvPr/>
        </p:nvSpPr>
        <p:spPr>
          <a:xfrm>
            <a:off x="10399503" y="5125847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v</a:t>
            </a:r>
          </a:p>
        </p:txBody>
      </p: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BF09308B-557D-48CD-A372-4DC699C7DE3C}"/>
              </a:ext>
            </a:extLst>
          </p:cNvPr>
          <p:cNvSpPr txBox="1"/>
          <p:nvPr/>
        </p:nvSpPr>
        <p:spPr>
          <a:xfrm>
            <a:off x="5716321" y="5125857"/>
            <a:ext cx="25519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  <p:sp>
        <p:nvSpPr>
          <p:cNvPr id="129" name="TextovéPole 128">
            <a:extLst>
              <a:ext uri="{FF2B5EF4-FFF2-40B4-BE49-F238E27FC236}">
                <a16:creationId xmlns:a16="http://schemas.microsoft.com/office/drawing/2014/main" id="{EB47125B-72DD-4389-BA5C-4D6D31C5EE75}"/>
              </a:ext>
            </a:extLst>
          </p:cNvPr>
          <p:cNvSpPr txBox="1"/>
          <p:nvPr/>
        </p:nvSpPr>
        <p:spPr>
          <a:xfrm>
            <a:off x="5280484" y="5155051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30" name="TextovéPole 129">
            <a:extLst>
              <a:ext uri="{FF2B5EF4-FFF2-40B4-BE49-F238E27FC236}">
                <a16:creationId xmlns:a16="http://schemas.microsoft.com/office/drawing/2014/main" id="{EDBD80ED-0091-4F96-94AA-A703ABDF2A7A}"/>
              </a:ext>
            </a:extLst>
          </p:cNvPr>
          <p:cNvSpPr txBox="1"/>
          <p:nvPr/>
        </p:nvSpPr>
        <p:spPr>
          <a:xfrm>
            <a:off x="4873933" y="5150236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31" name="TextovéPole 130">
            <a:extLst>
              <a:ext uri="{FF2B5EF4-FFF2-40B4-BE49-F238E27FC236}">
                <a16:creationId xmlns:a16="http://schemas.microsoft.com/office/drawing/2014/main" id="{F0A02C8E-2091-4455-BFEE-6DF4452C9416}"/>
              </a:ext>
            </a:extLst>
          </p:cNvPr>
          <p:cNvSpPr txBox="1"/>
          <p:nvPr/>
        </p:nvSpPr>
        <p:spPr>
          <a:xfrm>
            <a:off x="4448179" y="5125846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32" name="TextovéPole 131">
            <a:extLst>
              <a:ext uri="{FF2B5EF4-FFF2-40B4-BE49-F238E27FC236}">
                <a16:creationId xmlns:a16="http://schemas.microsoft.com/office/drawing/2014/main" id="{E7CF1751-D407-4EBE-BAA8-7EA70AFD6665}"/>
              </a:ext>
            </a:extLst>
          </p:cNvPr>
          <p:cNvSpPr txBox="1"/>
          <p:nvPr/>
        </p:nvSpPr>
        <p:spPr>
          <a:xfrm>
            <a:off x="4058733" y="5125858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33" name="TextovéPole 132">
            <a:extLst>
              <a:ext uri="{FF2B5EF4-FFF2-40B4-BE49-F238E27FC236}">
                <a16:creationId xmlns:a16="http://schemas.microsoft.com/office/drawing/2014/main" id="{8BA7662D-F5C3-4ED1-9C0B-8EED76461583}"/>
              </a:ext>
            </a:extLst>
          </p:cNvPr>
          <p:cNvSpPr txBox="1"/>
          <p:nvPr/>
        </p:nvSpPr>
        <p:spPr>
          <a:xfrm>
            <a:off x="3598586" y="5155051"/>
            <a:ext cx="32412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k</a:t>
            </a:r>
          </a:p>
        </p:txBody>
      </p:sp>
      <p:sp>
        <p:nvSpPr>
          <p:cNvPr id="134" name="TextovéPole 133">
            <a:extLst>
              <a:ext uri="{FF2B5EF4-FFF2-40B4-BE49-F238E27FC236}">
                <a16:creationId xmlns:a16="http://schemas.microsoft.com/office/drawing/2014/main" id="{105FE7BB-2B49-483E-B842-34E9E6CA3583}"/>
              </a:ext>
            </a:extLst>
          </p:cNvPr>
          <p:cNvSpPr txBox="1"/>
          <p:nvPr/>
        </p:nvSpPr>
        <p:spPr>
          <a:xfrm>
            <a:off x="3259118" y="5134853"/>
            <a:ext cx="25519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i</a:t>
            </a:r>
          </a:p>
        </p:txBody>
      </p:sp>
      <p:sp>
        <p:nvSpPr>
          <p:cNvPr id="135" name="TextovéPole 134">
            <a:extLst>
              <a:ext uri="{FF2B5EF4-FFF2-40B4-BE49-F238E27FC236}">
                <a16:creationId xmlns:a16="http://schemas.microsoft.com/office/drawing/2014/main" id="{03A297F9-D585-45F4-A59E-4CFBD81987A8}"/>
              </a:ext>
            </a:extLst>
          </p:cNvPr>
          <p:cNvSpPr txBox="1"/>
          <p:nvPr/>
        </p:nvSpPr>
        <p:spPr>
          <a:xfrm>
            <a:off x="2843331" y="5155051"/>
            <a:ext cx="33855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36" name="TextovéPole 135">
            <a:extLst>
              <a:ext uri="{FF2B5EF4-FFF2-40B4-BE49-F238E27FC236}">
                <a16:creationId xmlns:a16="http://schemas.microsoft.com/office/drawing/2014/main" id="{DA7FA7D5-8754-4586-9BC3-55736D634E31}"/>
              </a:ext>
            </a:extLst>
          </p:cNvPr>
          <p:cNvSpPr txBox="1"/>
          <p:nvPr/>
        </p:nvSpPr>
        <p:spPr>
          <a:xfrm>
            <a:off x="2437318" y="5155051"/>
            <a:ext cx="33855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e</a:t>
            </a:r>
          </a:p>
        </p:txBody>
      </p:sp>
      <p:sp>
        <p:nvSpPr>
          <p:cNvPr id="137" name="TextovéPole 136">
            <a:extLst>
              <a:ext uri="{FF2B5EF4-FFF2-40B4-BE49-F238E27FC236}">
                <a16:creationId xmlns:a16="http://schemas.microsoft.com/office/drawing/2014/main" id="{7E6020CE-0626-404B-B8D8-F38AC1EB23AA}"/>
              </a:ext>
            </a:extLst>
          </p:cNvPr>
          <p:cNvSpPr txBox="1"/>
          <p:nvPr/>
        </p:nvSpPr>
        <p:spPr>
          <a:xfrm>
            <a:off x="2021438" y="5155051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d</a:t>
            </a:r>
          </a:p>
        </p:txBody>
      </p:sp>
      <p:sp>
        <p:nvSpPr>
          <p:cNvPr id="138" name="TextovéPole 137">
            <a:extLst>
              <a:ext uri="{FF2B5EF4-FFF2-40B4-BE49-F238E27FC236}">
                <a16:creationId xmlns:a16="http://schemas.microsoft.com/office/drawing/2014/main" id="{90A12F98-0121-4A7B-9E1B-3EAAA54023B9}"/>
              </a:ext>
            </a:extLst>
          </p:cNvPr>
          <p:cNvSpPr txBox="1"/>
          <p:nvPr/>
        </p:nvSpPr>
        <p:spPr>
          <a:xfrm>
            <a:off x="1636844" y="5150236"/>
            <a:ext cx="31451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č</a:t>
            </a:r>
          </a:p>
        </p:txBody>
      </p:sp>
      <p:sp>
        <p:nvSpPr>
          <p:cNvPr id="139" name="TextovéPole 138">
            <a:extLst>
              <a:ext uri="{FF2B5EF4-FFF2-40B4-BE49-F238E27FC236}">
                <a16:creationId xmlns:a16="http://schemas.microsoft.com/office/drawing/2014/main" id="{98DEA39D-535D-4D24-B14E-E8237A925B0E}"/>
              </a:ext>
            </a:extLst>
          </p:cNvPr>
          <p:cNvSpPr txBox="1"/>
          <p:nvPr/>
        </p:nvSpPr>
        <p:spPr>
          <a:xfrm>
            <a:off x="770342" y="5130665"/>
            <a:ext cx="33214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40" name="TextovéPole 139">
            <a:extLst>
              <a:ext uri="{FF2B5EF4-FFF2-40B4-BE49-F238E27FC236}">
                <a16:creationId xmlns:a16="http://schemas.microsoft.com/office/drawing/2014/main" id="{1498FC13-F5D0-4008-B163-D113E5A24B5C}"/>
              </a:ext>
            </a:extLst>
          </p:cNvPr>
          <p:cNvSpPr txBox="1"/>
          <p:nvPr/>
        </p:nvSpPr>
        <p:spPr>
          <a:xfrm>
            <a:off x="1195543" y="5134849"/>
            <a:ext cx="33214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</a:p>
        </p:txBody>
      </p:sp>
      <p:sp>
        <p:nvSpPr>
          <p:cNvPr id="141" name="TextovéPole 140">
            <a:extLst>
              <a:ext uri="{FF2B5EF4-FFF2-40B4-BE49-F238E27FC236}">
                <a16:creationId xmlns:a16="http://schemas.microsoft.com/office/drawing/2014/main" id="{BF9751A0-749E-4D87-A763-8BCA232DE3F8}"/>
              </a:ext>
            </a:extLst>
          </p:cNvPr>
          <p:cNvSpPr txBox="1"/>
          <p:nvPr/>
        </p:nvSpPr>
        <p:spPr>
          <a:xfrm>
            <a:off x="9973015" y="5144718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42" name="TextovéPole 141">
            <a:extLst>
              <a:ext uri="{FF2B5EF4-FFF2-40B4-BE49-F238E27FC236}">
                <a16:creationId xmlns:a16="http://schemas.microsoft.com/office/drawing/2014/main" id="{8E485CB7-0319-4CB9-A46B-9DC9EB51F225}"/>
              </a:ext>
            </a:extLst>
          </p:cNvPr>
          <p:cNvSpPr txBox="1"/>
          <p:nvPr/>
        </p:nvSpPr>
        <p:spPr>
          <a:xfrm>
            <a:off x="9568492" y="5155051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43" name="TextovéPole 142">
            <a:extLst>
              <a:ext uri="{FF2B5EF4-FFF2-40B4-BE49-F238E27FC236}">
                <a16:creationId xmlns:a16="http://schemas.microsoft.com/office/drawing/2014/main" id="{6783270F-9A2B-4147-8E7D-95410FD4BF2A}"/>
              </a:ext>
            </a:extLst>
          </p:cNvPr>
          <p:cNvSpPr txBox="1"/>
          <p:nvPr/>
        </p:nvSpPr>
        <p:spPr>
          <a:xfrm>
            <a:off x="9163708" y="5155051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u</a:t>
            </a:r>
          </a:p>
        </p:txBody>
      </p:sp>
      <p:sp>
        <p:nvSpPr>
          <p:cNvPr id="144" name="TextovéPole 143">
            <a:extLst>
              <a:ext uri="{FF2B5EF4-FFF2-40B4-BE49-F238E27FC236}">
                <a16:creationId xmlns:a16="http://schemas.microsoft.com/office/drawing/2014/main" id="{70CD1F41-C891-46A4-9690-E6B96BF68B56}"/>
              </a:ext>
            </a:extLst>
          </p:cNvPr>
          <p:cNvSpPr txBox="1"/>
          <p:nvPr/>
        </p:nvSpPr>
        <p:spPr>
          <a:xfrm>
            <a:off x="8802352" y="5125848"/>
            <a:ext cx="30489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s</a:t>
            </a:r>
          </a:p>
        </p:txBody>
      </p:sp>
      <p:sp>
        <p:nvSpPr>
          <p:cNvPr id="145" name="TextovéPole 144">
            <a:extLst>
              <a:ext uri="{FF2B5EF4-FFF2-40B4-BE49-F238E27FC236}">
                <a16:creationId xmlns:a16="http://schemas.microsoft.com/office/drawing/2014/main" id="{115A21CD-2CF5-40A2-84E7-C34EB64F8DCF}"/>
              </a:ext>
            </a:extLst>
          </p:cNvPr>
          <p:cNvSpPr txBox="1"/>
          <p:nvPr/>
        </p:nvSpPr>
        <p:spPr>
          <a:xfrm>
            <a:off x="8468606" y="5144719"/>
            <a:ext cx="29206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</a:p>
        </p:txBody>
      </p:sp>
      <p:sp>
        <p:nvSpPr>
          <p:cNvPr id="146" name="TextovéPole 145">
            <a:extLst>
              <a:ext uri="{FF2B5EF4-FFF2-40B4-BE49-F238E27FC236}">
                <a16:creationId xmlns:a16="http://schemas.microsoft.com/office/drawing/2014/main" id="{FD876FB2-EF67-4053-8983-3A99DA698BE5}"/>
              </a:ext>
            </a:extLst>
          </p:cNvPr>
          <p:cNvSpPr txBox="1"/>
          <p:nvPr/>
        </p:nvSpPr>
        <p:spPr>
          <a:xfrm>
            <a:off x="8107250" y="5144721"/>
            <a:ext cx="29206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r</a:t>
            </a:r>
          </a:p>
        </p:txBody>
      </p:sp>
      <p:sp>
        <p:nvSpPr>
          <p:cNvPr id="147" name="TextovéPole 146">
            <a:extLst>
              <a:ext uri="{FF2B5EF4-FFF2-40B4-BE49-F238E27FC236}">
                <a16:creationId xmlns:a16="http://schemas.microsoft.com/office/drawing/2014/main" id="{155864F1-AB6D-4DE0-903C-FAC24E0F4DE4}"/>
              </a:ext>
            </a:extLst>
          </p:cNvPr>
          <p:cNvSpPr txBox="1"/>
          <p:nvPr/>
        </p:nvSpPr>
        <p:spPr>
          <a:xfrm>
            <a:off x="7704299" y="5144720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48" name="TextovéPole 147">
            <a:extLst>
              <a:ext uri="{FF2B5EF4-FFF2-40B4-BE49-F238E27FC236}">
                <a16:creationId xmlns:a16="http://schemas.microsoft.com/office/drawing/2014/main" id="{4FC5C760-7024-46BA-883C-0CAFE128FF6F}"/>
              </a:ext>
            </a:extLst>
          </p:cNvPr>
          <p:cNvSpPr txBox="1"/>
          <p:nvPr/>
        </p:nvSpPr>
        <p:spPr>
          <a:xfrm>
            <a:off x="7312001" y="5125850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o</a:t>
            </a:r>
          </a:p>
        </p:txBody>
      </p:sp>
      <p:sp>
        <p:nvSpPr>
          <p:cNvPr id="149" name="TextovéPole 148">
            <a:extLst>
              <a:ext uri="{FF2B5EF4-FFF2-40B4-BE49-F238E27FC236}">
                <a16:creationId xmlns:a16="http://schemas.microsoft.com/office/drawing/2014/main" id="{9669AAE9-8A27-475A-85A3-DA6934B5C3A6}"/>
              </a:ext>
            </a:extLst>
          </p:cNvPr>
          <p:cNvSpPr txBox="1"/>
          <p:nvPr/>
        </p:nvSpPr>
        <p:spPr>
          <a:xfrm>
            <a:off x="6896871" y="5125846"/>
            <a:ext cx="34657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</a:p>
        </p:txBody>
      </p:sp>
      <p:sp>
        <p:nvSpPr>
          <p:cNvPr id="150" name="TextovéPole 149">
            <a:extLst>
              <a:ext uri="{FF2B5EF4-FFF2-40B4-BE49-F238E27FC236}">
                <a16:creationId xmlns:a16="http://schemas.microsoft.com/office/drawing/2014/main" id="{982368BF-3DF9-44D4-9720-A152003F5023}"/>
              </a:ext>
            </a:extLst>
          </p:cNvPr>
          <p:cNvSpPr txBox="1"/>
          <p:nvPr/>
        </p:nvSpPr>
        <p:spPr>
          <a:xfrm>
            <a:off x="6411030" y="5125851"/>
            <a:ext cx="42992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m</a:t>
            </a:r>
          </a:p>
        </p:txBody>
      </p:sp>
      <p:sp>
        <p:nvSpPr>
          <p:cNvPr id="151" name="TextovéPole 150">
            <a:extLst>
              <a:ext uri="{FF2B5EF4-FFF2-40B4-BE49-F238E27FC236}">
                <a16:creationId xmlns:a16="http://schemas.microsoft.com/office/drawing/2014/main" id="{FFAB8087-86EA-4A11-AA05-89047F6AE1F2}"/>
              </a:ext>
            </a:extLst>
          </p:cNvPr>
          <p:cNvSpPr txBox="1"/>
          <p:nvPr/>
        </p:nvSpPr>
        <p:spPr>
          <a:xfrm>
            <a:off x="6078566" y="5125845"/>
            <a:ext cx="25519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14340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0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6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500"/>
                            </p:stCondLst>
                            <p:childTnLst>
                              <p:par>
                                <p:cTn id="2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500"/>
                            </p:stCondLst>
                            <p:childTnLst>
                              <p:par>
                                <p:cTn id="2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107" grpId="0"/>
      <p:bldP spid="108" grpId="0"/>
      <p:bldP spid="109" grpId="0"/>
      <p:bldP spid="110" grpId="0"/>
      <p:bldP spid="111" grpId="0"/>
      <p:bldP spid="112" grpId="0"/>
      <p:bldP spid="117" grpId="0"/>
      <p:bldP spid="118" grpId="0"/>
      <p:bldP spid="119" grpId="0"/>
      <p:bldP spid="120" grpId="0"/>
      <p:bldP spid="123" grpId="0"/>
      <p:bldP spid="124" grpId="0"/>
      <p:bldP spid="125" grpId="0"/>
      <p:bldP spid="126" grpId="0"/>
      <p:bldP spid="127" grpId="0"/>
      <p:bldP spid="1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317753D-EB47-4885-9744-1DA9BAF955E6}"/>
              </a:ext>
            </a:extLst>
          </p:cNvPr>
          <p:cNvSpPr/>
          <p:nvPr/>
        </p:nvSpPr>
        <p:spPr>
          <a:xfrm>
            <a:off x="2727244" y="1786468"/>
            <a:ext cx="48155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http://www.clker.com/clipart-daisy-flower-1.html</a:t>
            </a:r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5B29FA6-84F8-45D0-92E7-8FEBAED7C20F}"/>
              </a:ext>
            </a:extLst>
          </p:cNvPr>
          <p:cNvSpPr/>
          <p:nvPr/>
        </p:nvSpPr>
        <p:spPr>
          <a:xfrm>
            <a:off x="2729603" y="2185986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http://www.clker.com/clipart-12334.html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AB15A21-9A5B-4526-BEFD-B2FAEF938267}"/>
              </a:ext>
            </a:extLst>
          </p:cNvPr>
          <p:cNvSpPr/>
          <p:nvPr/>
        </p:nvSpPr>
        <p:spPr>
          <a:xfrm>
            <a:off x="2729602" y="2512458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http://www.clker.com/clipart-4229.html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8C6DE450-60C1-45A5-AB1F-257B95D764E8}"/>
              </a:ext>
            </a:extLst>
          </p:cNvPr>
          <p:cNvSpPr/>
          <p:nvPr/>
        </p:nvSpPr>
        <p:spPr>
          <a:xfrm>
            <a:off x="2729603" y="2835712"/>
            <a:ext cx="5110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http://www.clker.com/clipart-dark-green-snake.html</a:t>
            </a:r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A55D0BA6-EE46-4777-AA9E-DB5272C9DED7}"/>
              </a:ext>
            </a:extLst>
          </p:cNvPr>
          <p:cNvSpPr/>
          <p:nvPr/>
        </p:nvSpPr>
        <p:spPr>
          <a:xfrm>
            <a:off x="2729603" y="3205044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http://www.clker.com/clipart-26058.html</a:t>
            </a:r>
            <a:endParaRPr lang="cs-CZ" dirty="0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F68CBB42-F28B-4583-BFB2-B9E0118CEB1C}"/>
              </a:ext>
            </a:extLst>
          </p:cNvPr>
          <p:cNvSpPr/>
          <p:nvPr/>
        </p:nvSpPr>
        <p:spPr>
          <a:xfrm>
            <a:off x="2729603" y="3574376"/>
            <a:ext cx="4443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http://www.clker.com/clipart-leaf-clover.html</a:t>
            </a:r>
            <a:endParaRPr lang="cs-CZ" dirty="0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870DF86A-C7DF-47B0-8DD8-7083CFB5A4BC}"/>
              </a:ext>
            </a:extLst>
          </p:cNvPr>
          <p:cNvSpPr/>
          <p:nvPr/>
        </p:nvSpPr>
        <p:spPr>
          <a:xfrm>
            <a:off x="2729603" y="3943708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http://www.clker.com/clipart-3998.html</a:t>
            </a:r>
            <a:endParaRPr lang="cs-CZ" dirty="0"/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80097FAF-F8EF-4B4F-AACA-828597915435}"/>
              </a:ext>
            </a:extLst>
          </p:cNvPr>
          <p:cNvSpPr/>
          <p:nvPr/>
        </p:nvSpPr>
        <p:spPr>
          <a:xfrm>
            <a:off x="2729602" y="4351259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http://www.clker.com/clipart-3526.html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675F883A-63A5-41CF-AFFE-56DF5DA2DFB8}"/>
              </a:ext>
            </a:extLst>
          </p:cNvPr>
          <p:cNvSpPr/>
          <p:nvPr/>
        </p:nvSpPr>
        <p:spPr>
          <a:xfrm>
            <a:off x="2729602" y="4744523"/>
            <a:ext cx="51866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http://www.clker.com/clipart-native-american-1.html</a:t>
            </a:r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4EE146C-0845-4777-B002-E12A76EAAC09}"/>
              </a:ext>
            </a:extLst>
          </p:cNvPr>
          <p:cNvSpPr/>
          <p:nvPr/>
        </p:nvSpPr>
        <p:spPr>
          <a:xfrm>
            <a:off x="2766279" y="5137787"/>
            <a:ext cx="4370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http://www.clker.com/clipart-tomatoes.html</a:t>
            </a:r>
            <a:endParaRPr lang="cs-CZ" dirty="0"/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0FA6CFB-E065-4277-B670-D587F53EE614}"/>
              </a:ext>
            </a:extLst>
          </p:cNvPr>
          <p:cNvSpPr txBox="1"/>
          <p:nvPr/>
        </p:nvSpPr>
        <p:spPr>
          <a:xfrm>
            <a:off x="2519899" y="51088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0308FA79-4C67-47D9-9B8E-D72D80C706BA}"/>
              </a:ext>
            </a:extLst>
          </p:cNvPr>
          <p:cNvSpPr txBox="1"/>
          <p:nvPr/>
        </p:nvSpPr>
        <p:spPr>
          <a:xfrm>
            <a:off x="2488031" y="470166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043B6BBD-6CA5-4A44-A3D3-A4C7C037CBFF}"/>
              </a:ext>
            </a:extLst>
          </p:cNvPr>
          <p:cNvSpPr txBox="1"/>
          <p:nvPr/>
        </p:nvSpPr>
        <p:spPr>
          <a:xfrm>
            <a:off x="2488031" y="437519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B561A980-B436-4CD2-8E50-576118001BB8}"/>
              </a:ext>
            </a:extLst>
          </p:cNvPr>
          <p:cNvSpPr txBox="1"/>
          <p:nvPr/>
        </p:nvSpPr>
        <p:spPr>
          <a:xfrm>
            <a:off x="2489798" y="391013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8A437B23-5CBE-4DC4-A270-2D234D949A41}"/>
              </a:ext>
            </a:extLst>
          </p:cNvPr>
          <p:cNvSpPr txBox="1"/>
          <p:nvPr/>
        </p:nvSpPr>
        <p:spPr>
          <a:xfrm>
            <a:off x="2519899" y="35504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22C488C5-42D3-4556-A39A-DD932C07AB24}"/>
              </a:ext>
            </a:extLst>
          </p:cNvPr>
          <p:cNvSpPr txBox="1"/>
          <p:nvPr/>
        </p:nvSpPr>
        <p:spPr>
          <a:xfrm>
            <a:off x="2519899" y="31859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D1BFF3B1-2955-4988-BA9A-74234BE9DED8}"/>
              </a:ext>
            </a:extLst>
          </p:cNvPr>
          <p:cNvSpPr txBox="1"/>
          <p:nvPr/>
        </p:nvSpPr>
        <p:spPr>
          <a:xfrm>
            <a:off x="2503362" y="283964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07EB7F6E-F8FB-4617-ABD8-3E623C8E85DC}"/>
              </a:ext>
            </a:extLst>
          </p:cNvPr>
          <p:cNvSpPr txBox="1"/>
          <p:nvPr/>
        </p:nvSpPr>
        <p:spPr>
          <a:xfrm>
            <a:off x="2538116" y="249745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B760AF51-F33C-4FF1-B7F3-E3BC3792A8D3}"/>
              </a:ext>
            </a:extLst>
          </p:cNvPr>
          <p:cNvSpPr txBox="1"/>
          <p:nvPr/>
        </p:nvSpPr>
        <p:spPr>
          <a:xfrm>
            <a:off x="2538115" y="21717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522C0FE7-A756-4DFB-9025-21A2EC04F0CC}"/>
              </a:ext>
            </a:extLst>
          </p:cNvPr>
          <p:cNvSpPr txBox="1"/>
          <p:nvPr/>
        </p:nvSpPr>
        <p:spPr>
          <a:xfrm>
            <a:off x="2538115" y="17878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7F5F0231-A701-4BF2-8A93-B725142318A9}"/>
              </a:ext>
            </a:extLst>
          </p:cNvPr>
          <p:cNvSpPr txBox="1"/>
          <p:nvPr/>
        </p:nvSpPr>
        <p:spPr>
          <a:xfrm>
            <a:off x="6968308" y="518475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62D1BD18-FE11-4491-9467-08A0309B9BF9}"/>
              </a:ext>
            </a:extLst>
          </p:cNvPr>
          <p:cNvSpPr txBox="1"/>
          <p:nvPr/>
        </p:nvSpPr>
        <p:spPr>
          <a:xfrm>
            <a:off x="7713792" y="47359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08DE0B83-EE94-41B4-A24F-5D0716DD17D8}"/>
              </a:ext>
            </a:extLst>
          </p:cNvPr>
          <p:cNvSpPr txBox="1"/>
          <p:nvPr/>
        </p:nvSpPr>
        <p:spPr>
          <a:xfrm>
            <a:off x="6503853" y="438108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3FF48F8E-57FA-4A58-ABAD-72ECB15369DA}"/>
              </a:ext>
            </a:extLst>
          </p:cNvPr>
          <p:cNvSpPr txBox="1"/>
          <p:nvPr/>
        </p:nvSpPr>
        <p:spPr>
          <a:xfrm>
            <a:off x="6526988" y="393888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7641456B-D02C-4233-9440-59F1C3CA6FAF}"/>
              </a:ext>
            </a:extLst>
          </p:cNvPr>
          <p:cNvSpPr txBox="1"/>
          <p:nvPr/>
        </p:nvSpPr>
        <p:spPr>
          <a:xfrm>
            <a:off x="7023343" y="358151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D9B78F0C-8598-4F77-B2D6-ACB91DBA0FDF}"/>
              </a:ext>
            </a:extLst>
          </p:cNvPr>
          <p:cNvSpPr txBox="1"/>
          <p:nvPr/>
        </p:nvSpPr>
        <p:spPr>
          <a:xfrm>
            <a:off x="6677029" y="321415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38E42402-D8EA-41F1-B57F-7A81581FA1F5}"/>
              </a:ext>
            </a:extLst>
          </p:cNvPr>
          <p:cNvSpPr txBox="1"/>
          <p:nvPr/>
        </p:nvSpPr>
        <p:spPr>
          <a:xfrm>
            <a:off x="7689935" y="283964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6D995F2A-267E-4D5C-AF1C-A3D263D0DC08}"/>
              </a:ext>
            </a:extLst>
          </p:cNvPr>
          <p:cNvSpPr txBox="1"/>
          <p:nvPr/>
        </p:nvSpPr>
        <p:spPr>
          <a:xfrm>
            <a:off x="6552477" y="252853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04EA1496-C613-4EF7-87CC-57EF9D5D9468}"/>
              </a:ext>
            </a:extLst>
          </p:cNvPr>
          <p:cNvSpPr txBox="1"/>
          <p:nvPr/>
        </p:nvSpPr>
        <p:spPr>
          <a:xfrm>
            <a:off x="6668226" y="219491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FE57D639-0EB6-492D-9378-8A492B06CF25}"/>
              </a:ext>
            </a:extLst>
          </p:cNvPr>
          <p:cNvSpPr txBox="1"/>
          <p:nvPr/>
        </p:nvSpPr>
        <p:spPr>
          <a:xfrm>
            <a:off x="7413710" y="176066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14DAE756-59B6-4B89-9705-AC783DA57B4D}"/>
              </a:ext>
            </a:extLst>
          </p:cNvPr>
          <p:cNvSpPr txBox="1"/>
          <p:nvPr/>
        </p:nvSpPr>
        <p:spPr>
          <a:xfrm>
            <a:off x="2688156" y="1075221"/>
            <a:ext cx="61725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cit.2018-09-29].Dostupné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</p:txBody>
      </p:sp>
    </p:spTree>
    <p:extLst>
      <p:ext uri="{BB962C8B-B14F-4D97-AF65-F5344CB8AC3E}">
        <p14:creationId xmlns:p14="http://schemas.microsoft.com/office/powerpoint/2010/main" val="42177129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extLst>
              <a:ext uri="{FF2B5EF4-FFF2-40B4-BE49-F238E27FC236}">
                <a16:creationId xmlns:a16="http://schemas.microsoft.com/office/drawing/2014/main" id="{9E6F1449-CB61-4F36-9B37-33CFB915D59A}"/>
              </a:ext>
            </a:extLst>
          </p:cNvPr>
          <p:cNvSpPr/>
          <p:nvPr/>
        </p:nvSpPr>
        <p:spPr>
          <a:xfrm>
            <a:off x="3487511" y="548056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http://www.clker.com/clipart-10504.html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445983CA-C3B6-4B2B-9C9E-04EB8AC9198F}"/>
              </a:ext>
            </a:extLst>
          </p:cNvPr>
          <p:cNvSpPr/>
          <p:nvPr/>
        </p:nvSpPr>
        <p:spPr>
          <a:xfrm>
            <a:off x="3487511" y="998472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http://www.clker.com/clipart-13634.html</a:t>
            </a:r>
            <a:endParaRPr lang="cs-CZ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2692B580-BFFE-4E32-8F7C-4F55E501D499}"/>
              </a:ext>
            </a:extLst>
          </p:cNvPr>
          <p:cNvSpPr/>
          <p:nvPr/>
        </p:nvSpPr>
        <p:spPr>
          <a:xfrm>
            <a:off x="3487511" y="1448888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http://www.clker.com/clipart-10929.html</a:t>
            </a:r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8D51C7AE-5201-43BB-B47E-C78E1D332C82}"/>
              </a:ext>
            </a:extLst>
          </p:cNvPr>
          <p:cNvSpPr/>
          <p:nvPr/>
        </p:nvSpPr>
        <p:spPr>
          <a:xfrm>
            <a:off x="3487511" y="1891044"/>
            <a:ext cx="4239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http://www.clker.com/clipart-radish-2.html</a:t>
            </a:r>
            <a:endParaRPr lang="cs-CZ" dirty="0"/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8D58ADA2-0845-4B23-8F0F-1CB29D4F87D5}"/>
              </a:ext>
            </a:extLst>
          </p:cNvPr>
          <p:cNvSpPr txBox="1"/>
          <p:nvPr/>
        </p:nvSpPr>
        <p:spPr>
          <a:xfrm>
            <a:off x="3224926" y="187452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D79F0DC7-205C-4F9C-AC48-09993C936081}"/>
              </a:ext>
            </a:extLst>
          </p:cNvPr>
          <p:cNvSpPr txBox="1"/>
          <p:nvPr/>
        </p:nvSpPr>
        <p:spPr>
          <a:xfrm>
            <a:off x="3224926" y="144062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EB14A1E1-25CD-41A7-A7C1-7798C07D8930}"/>
              </a:ext>
            </a:extLst>
          </p:cNvPr>
          <p:cNvSpPr txBox="1"/>
          <p:nvPr/>
        </p:nvSpPr>
        <p:spPr>
          <a:xfrm>
            <a:off x="3255563" y="9819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A7628020-7D2D-48D4-AC84-D9F924E63AED}"/>
              </a:ext>
            </a:extLst>
          </p:cNvPr>
          <p:cNvSpPr txBox="1"/>
          <p:nvPr/>
        </p:nvSpPr>
        <p:spPr>
          <a:xfrm>
            <a:off x="3258139" y="51810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EFD899EC-3BBE-4286-BE18-304BF5FEB169}"/>
              </a:ext>
            </a:extLst>
          </p:cNvPr>
          <p:cNvSpPr txBox="1"/>
          <p:nvPr/>
        </p:nvSpPr>
        <p:spPr>
          <a:xfrm>
            <a:off x="7591985" y="189104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7A35DD42-6B6B-4126-9838-EB8311F2E7A5}"/>
              </a:ext>
            </a:extLst>
          </p:cNvPr>
          <p:cNvSpPr txBox="1"/>
          <p:nvPr/>
        </p:nvSpPr>
        <p:spPr>
          <a:xfrm>
            <a:off x="7416945" y="145714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C36EF9A7-C21E-4DB7-802E-CB5A575AB2B6}"/>
              </a:ext>
            </a:extLst>
          </p:cNvPr>
          <p:cNvSpPr txBox="1"/>
          <p:nvPr/>
        </p:nvSpPr>
        <p:spPr>
          <a:xfrm>
            <a:off x="7426666" y="107129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0FF266F5-13BC-4BAC-8AD5-D5AFCCBC055F}"/>
              </a:ext>
            </a:extLst>
          </p:cNvPr>
          <p:cNvSpPr txBox="1"/>
          <p:nvPr/>
        </p:nvSpPr>
        <p:spPr>
          <a:xfrm>
            <a:off x="7401916" y="55631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593F202F-1F26-40D9-AAE3-36F4392C39CB}"/>
              </a:ext>
            </a:extLst>
          </p:cNvPr>
          <p:cNvSpPr/>
          <p:nvPr/>
        </p:nvSpPr>
        <p:spPr>
          <a:xfrm>
            <a:off x="3519898" y="2337523"/>
            <a:ext cx="4254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http://www.clker.com/clipart-faucet-8.html</a:t>
            </a:r>
            <a:endParaRPr lang="cs-CZ" dirty="0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76A33E5C-04EB-4919-A228-012B381891C6}"/>
              </a:ext>
            </a:extLst>
          </p:cNvPr>
          <p:cNvSpPr/>
          <p:nvPr/>
        </p:nvSpPr>
        <p:spPr>
          <a:xfrm>
            <a:off x="3507921" y="2705019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http://www.clker.com/clipart-2351.html</a:t>
            </a:r>
            <a:endParaRPr lang="cs-CZ" dirty="0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901EC778-94D7-4411-BDA9-8C0DDC680A4B}"/>
              </a:ext>
            </a:extLst>
          </p:cNvPr>
          <p:cNvSpPr/>
          <p:nvPr/>
        </p:nvSpPr>
        <p:spPr>
          <a:xfrm>
            <a:off x="3503160" y="3027689"/>
            <a:ext cx="50320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http://www.clker.com/clipart-bucket-and-mop.html</a:t>
            </a:r>
            <a:endParaRPr lang="cs-CZ" dirty="0"/>
          </a:p>
        </p:txBody>
      </p:sp>
      <p:sp>
        <p:nvSpPr>
          <p:cNvPr id="18" name="Obdélník 17">
            <a:extLst>
              <a:ext uri="{FF2B5EF4-FFF2-40B4-BE49-F238E27FC236}">
                <a16:creationId xmlns:a16="http://schemas.microsoft.com/office/drawing/2014/main" id="{C5E5C461-5408-4296-8705-9BB0BDA3A21B}"/>
              </a:ext>
            </a:extLst>
          </p:cNvPr>
          <p:cNvSpPr/>
          <p:nvPr/>
        </p:nvSpPr>
        <p:spPr>
          <a:xfrm>
            <a:off x="3514063" y="3415359"/>
            <a:ext cx="42601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9"/>
              </a:rPr>
              <a:t>http://www.clker.com/clipart-avocado.html</a:t>
            </a:r>
            <a:endParaRPr lang="cs-CZ" dirty="0"/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0E9A93E1-CFE6-4214-A6DE-845939DC404B}"/>
              </a:ext>
            </a:extLst>
          </p:cNvPr>
          <p:cNvSpPr/>
          <p:nvPr/>
        </p:nvSpPr>
        <p:spPr>
          <a:xfrm>
            <a:off x="3554467" y="3759557"/>
            <a:ext cx="4147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0"/>
              </a:rPr>
              <a:t>http://www.clker.com/clipart-plum-7.html</a:t>
            </a:r>
            <a:endParaRPr lang="cs-CZ" dirty="0"/>
          </a:p>
        </p:txBody>
      </p:sp>
      <p:sp>
        <p:nvSpPr>
          <p:cNvPr id="20" name="Obdélník 19">
            <a:extLst>
              <a:ext uri="{FF2B5EF4-FFF2-40B4-BE49-F238E27FC236}">
                <a16:creationId xmlns:a16="http://schemas.microsoft.com/office/drawing/2014/main" id="{97489D03-9901-4B65-8843-65896E28D4D5}"/>
              </a:ext>
            </a:extLst>
          </p:cNvPr>
          <p:cNvSpPr/>
          <p:nvPr/>
        </p:nvSpPr>
        <p:spPr>
          <a:xfrm>
            <a:off x="3514063" y="4118189"/>
            <a:ext cx="57633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1"/>
              </a:rPr>
              <a:t>http://www.clker.com/clipart-red-delicious-strawberry.html</a:t>
            </a:r>
            <a:endParaRPr lang="cs-CZ" dirty="0"/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A062FD1A-978E-4823-BD0D-3B2CA2DF1A86}"/>
              </a:ext>
            </a:extLst>
          </p:cNvPr>
          <p:cNvSpPr/>
          <p:nvPr/>
        </p:nvSpPr>
        <p:spPr>
          <a:xfrm>
            <a:off x="3507921" y="4522893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12"/>
              </a:rPr>
              <a:t>http://www.clker.com/clipart-3991.html</a:t>
            </a:r>
            <a:endParaRPr lang="cs-CZ" dirty="0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C51895C2-81E5-46D8-B52B-0735FC3798DD}"/>
              </a:ext>
            </a:extLst>
          </p:cNvPr>
          <p:cNvSpPr txBox="1"/>
          <p:nvPr/>
        </p:nvSpPr>
        <p:spPr>
          <a:xfrm>
            <a:off x="3249098" y="453486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DF33A52A-CBD4-4838-BA97-F2CD4CD0D141}"/>
              </a:ext>
            </a:extLst>
          </p:cNvPr>
          <p:cNvSpPr txBox="1"/>
          <p:nvPr/>
        </p:nvSpPr>
        <p:spPr>
          <a:xfrm>
            <a:off x="3261471" y="410621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A4D68E0-3C6F-44EE-897E-38B96C2297FA}"/>
              </a:ext>
            </a:extLst>
          </p:cNvPr>
          <p:cNvSpPr txBox="1"/>
          <p:nvPr/>
        </p:nvSpPr>
        <p:spPr>
          <a:xfrm>
            <a:off x="3273492" y="378939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927CC9CE-9C03-4ECB-A0BD-B237E4367A5F}"/>
              </a:ext>
            </a:extLst>
          </p:cNvPr>
          <p:cNvSpPr txBox="1"/>
          <p:nvPr/>
        </p:nvSpPr>
        <p:spPr>
          <a:xfrm>
            <a:off x="3265078" y="342618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9858AD10-ADEB-4E3C-AD56-B7E82C429F1D}"/>
              </a:ext>
            </a:extLst>
          </p:cNvPr>
          <p:cNvSpPr txBox="1"/>
          <p:nvPr/>
        </p:nvSpPr>
        <p:spPr>
          <a:xfrm>
            <a:off x="3265078" y="30196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B39AED02-2E80-499A-9BC7-A5671682857E}"/>
              </a:ext>
            </a:extLst>
          </p:cNvPr>
          <p:cNvSpPr txBox="1"/>
          <p:nvPr/>
        </p:nvSpPr>
        <p:spPr>
          <a:xfrm>
            <a:off x="3241128" y="27176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7A325AED-E257-4DE4-ACFE-6C781A0E82FF}"/>
              </a:ext>
            </a:extLst>
          </p:cNvPr>
          <p:cNvSpPr txBox="1"/>
          <p:nvPr/>
        </p:nvSpPr>
        <p:spPr>
          <a:xfrm>
            <a:off x="3224926" y="232494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F6C56F3C-C07A-43DA-B2F0-B8AED287837F}"/>
              </a:ext>
            </a:extLst>
          </p:cNvPr>
          <p:cNvSpPr txBox="1"/>
          <p:nvPr/>
        </p:nvSpPr>
        <p:spPr>
          <a:xfrm>
            <a:off x="7312330" y="45228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F9824E80-2FC3-4214-9CF5-488DDD62BF25}"/>
              </a:ext>
            </a:extLst>
          </p:cNvPr>
          <p:cNvSpPr txBox="1"/>
          <p:nvPr/>
        </p:nvSpPr>
        <p:spPr>
          <a:xfrm>
            <a:off x="9070295" y="411818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7BC2EE59-DC20-4B5E-81D7-336F038F3FB9}"/>
              </a:ext>
            </a:extLst>
          </p:cNvPr>
          <p:cNvSpPr txBox="1"/>
          <p:nvPr/>
        </p:nvSpPr>
        <p:spPr>
          <a:xfrm>
            <a:off x="7588196" y="375955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A0AE701A-444A-46EB-95D2-BE141D4F3DF3}"/>
              </a:ext>
            </a:extLst>
          </p:cNvPr>
          <p:cNvSpPr txBox="1"/>
          <p:nvPr/>
        </p:nvSpPr>
        <p:spPr>
          <a:xfrm>
            <a:off x="7612412" y="341000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F20122C4-EE40-471E-853D-443502A10F10}"/>
              </a:ext>
            </a:extLst>
          </p:cNvPr>
          <p:cNvSpPr txBox="1"/>
          <p:nvPr/>
        </p:nvSpPr>
        <p:spPr>
          <a:xfrm>
            <a:off x="8390034" y="301969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A59A33F6-9D71-41F7-B4B2-B6B30D1F1447}"/>
              </a:ext>
            </a:extLst>
          </p:cNvPr>
          <p:cNvSpPr txBox="1"/>
          <p:nvPr/>
        </p:nvSpPr>
        <p:spPr>
          <a:xfrm>
            <a:off x="7302539" y="268893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39" name="TextovéPole 38">
            <a:extLst>
              <a:ext uri="{FF2B5EF4-FFF2-40B4-BE49-F238E27FC236}">
                <a16:creationId xmlns:a16="http://schemas.microsoft.com/office/drawing/2014/main" id="{54464CC5-E2DA-4BFB-9A3D-A8F4D7231958}"/>
              </a:ext>
            </a:extLst>
          </p:cNvPr>
          <p:cNvSpPr txBox="1"/>
          <p:nvPr/>
        </p:nvSpPr>
        <p:spPr>
          <a:xfrm>
            <a:off x="7612412" y="235367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0202320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extLst>
              <a:ext uri="{FF2B5EF4-FFF2-40B4-BE49-F238E27FC236}">
                <a16:creationId xmlns:a16="http://schemas.microsoft.com/office/drawing/2014/main" id="{33B84283-ACB7-4F4B-B513-A8E519FB931B}"/>
              </a:ext>
            </a:extLst>
          </p:cNvPr>
          <p:cNvSpPr/>
          <p:nvPr/>
        </p:nvSpPr>
        <p:spPr>
          <a:xfrm>
            <a:off x="3336473" y="624722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http://www.clker.com/clipart-2401.html</a:t>
            </a:r>
            <a:endParaRPr lang="cs-CZ" dirty="0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E7D252AF-4C13-49E3-A534-551F79E5293E}"/>
              </a:ext>
            </a:extLst>
          </p:cNvPr>
          <p:cNvSpPr/>
          <p:nvPr/>
        </p:nvSpPr>
        <p:spPr>
          <a:xfrm>
            <a:off x="3326535" y="994054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http://www.clker.com/clipart-3128.html</a:t>
            </a:r>
            <a:endParaRPr lang="cs-CZ" dirty="0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C9E94A7B-B4E2-4C37-B578-46834121A7D7}"/>
              </a:ext>
            </a:extLst>
          </p:cNvPr>
          <p:cNvSpPr/>
          <p:nvPr/>
        </p:nvSpPr>
        <p:spPr>
          <a:xfrm>
            <a:off x="3336473" y="1363386"/>
            <a:ext cx="4464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http://www.clker.com/clipart-fire-fighter.html</a:t>
            </a:r>
            <a:endParaRPr lang="cs-CZ" dirty="0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3F8DD8F3-A340-47D2-A4D0-CB20C28EF185}"/>
              </a:ext>
            </a:extLst>
          </p:cNvPr>
          <p:cNvSpPr/>
          <p:nvPr/>
        </p:nvSpPr>
        <p:spPr>
          <a:xfrm>
            <a:off x="3336474" y="1732718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http://www.clker.com/clipart-23345.html</a:t>
            </a:r>
            <a:endParaRPr lang="cs-CZ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A9300B41-2980-4F98-8847-EE781E23C407}"/>
              </a:ext>
            </a:extLst>
          </p:cNvPr>
          <p:cNvSpPr/>
          <p:nvPr/>
        </p:nvSpPr>
        <p:spPr>
          <a:xfrm>
            <a:off x="3326534" y="2102050"/>
            <a:ext cx="43545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6"/>
              </a:rPr>
              <a:t>http://www.clker.com/clipart-salesman.html</a:t>
            </a:r>
            <a:endParaRPr lang="cs-CZ" dirty="0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9AC5C9DD-4B86-41F5-8C7C-288D62D3A8BD}"/>
              </a:ext>
            </a:extLst>
          </p:cNvPr>
          <p:cNvSpPr/>
          <p:nvPr/>
        </p:nvSpPr>
        <p:spPr>
          <a:xfrm>
            <a:off x="3326534" y="2471382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7"/>
              </a:rPr>
              <a:t>http://www.clker.com/clipart-3645.html</a:t>
            </a:r>
            <a:endParaRPr lang="cs-CZ" dirty="0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F5A4D002-8637-4304-82DE-7F6983D84D3C}"/>
              </a:ext>
            </a:extLst>
          </p:cNvPr>
          <p:cNvSpPr/>
          <p:nvPr/>
        </p:nvSpPr>
        <p:spPr>
          <a:xfrm>
            <a:off x="3326534" y="2840714"/>
            <a:ext cx="48310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8"/>
              </a:rPr>
              <a:t>http://www.clker.com/clipart-italian-soldier-.html</a:t>
            </a:r>
            <a:endParaRPr lang="cs-CZ" dirty="0"/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C51A1640-F3AD-4B8C-BD18-1CC5C95C5B3B}"/>
              </a:ext>
            </a:extLst>
          </p:cNvPr>
          <p:cNvSpPr txBox="1"/>
          <p:nvPr/>
        </p:nvSpPr>
        <p:spPr>
          <a:xfrm>
            <a:off x="3142216" y="28583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C523F301-C650-46E2-AAA3-4B832C027F57}"/>
              </a:ext>
            </a:extLst>
          </p:cNvPr>
          <p:cNvSpPr txBox="1"/>
          <p:nvPr/>
        </p:nvSpPr>
        <p:spPr>
          <a:xfrm>
            <a:off x="3153642" y="24889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920D9553-53CC-4EA0-AFC0-5D842EC1964D}"/>
              </a:ext>
            </a:extLst>
          </p:cNvPr>
          <p:cNvSpPr txBox="1"/>
          <p:nvPr/>
        </p:nvSpPr>
        <p:spPr>
          <a:xfrm>
            <a:off x="3153642" y="212464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2E4F6F8F-22C0-4F66-95AB-2FBD66090252}"/>
              </a:ext>
            </a:extLst>
          </p:cNvPr>
          <p:cNvSpPr txBox="1"/>
          <p:nvPr/>
        </p:nvSpPr>
        <p:spPr>
          <a:xfrm>
            <a:off x="3165437" y="17779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EC57258E-FFD8-48BE-BF92-C617DADCF3AB}"/>
              </a:ext>
            </a:extLst>
          </p:cNvPr>
          <p:cNvSpPr txBox="1"/>
          <p:nvPr/>
        </p:nvSpPr>
        <p:spPr>
          <a:xfrm>
            <a:off x="3153642" y="138719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4C4F5668-3A74-46B4-952B-5DFC8380D9CA}"/>
              </a:ext>
            </a:extLst>
          </p:cNvPr>
          <p:cNvSpPr txBox="1"/>
          <p:nvPr/>
        </p:nvSpPr>
        <p:spPr>
          <a:xfrm>
            <a:off x="3153642" y="9964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87837452-0BDF-47C0-BB60-B24A9033D8F0}"/>
              </a:ext>
            </a:extLst>
          </p:cNvPr>
          <p:cNvSpPr txBox="1"/>
          <p:nvPr/>
        </p:nvSpPr>
        <p:spPr>
          <a:xfrm>
            <a:off x="3165437" y="61984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9B374555-C4E5-44AA-A713-BCC7B6FA3635}"/>
              </a:ext>
            </a:extLst>
          </p:cNvPr>
          <p:cNvSpPr txBox="1"/>
          <p:nvPr/>
        </p:nvSpPr>
        <p:spPr>
          <a:xfrm>
            <a:off x="8007559" y="28380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720B9304-EC2B-4EC0-A0E1-7979544D33E8}"/>
              </a:ext>
            </a:extLst>
          </p:cNvPr>
          <p:cNvSpPr txBox="1"/>
          <p:nvPr/>
        </p:nvSpPr>
        <p:spPr>
          <a:xfrm>
            <a:off x="7114858" y="245621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8B13F81B-A845-43B1-8785-9F91846A1536}"/>
              </a:ext>
            </a:extLst>
          </p:cNvPr>
          <p:cNvSpPr txBox="1"/>
          <p:nvPr/>
        </p:nvSpPr>
        <p:spPr>
          <a:xfrm>
            <a:off x="7501386" y="207945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8" name="TextovéPole 47">
            <a:extLst>
              <a:ext uri="{FF2B5EF4-FFF2-40B4-BE49-F238E27FC236}">
                <a16:creationId xmlns:a16="http://schemas.microsoft.com/office/drawing/2014/main" id="{F349D1FF-BF77-468A-9553-9AAF6F911A84}"/>
              </a:ext>
            </a:extLst>
          </p:cNvPr>
          <p:cNvSpPr txBox="1"/>
          <p:nvPr/>
        </p:nvSpPr>
        <p:spPr>
          <a:xfrm>
            <a:off x="7240940" y="17175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49" name="TextovéPole 48">
            <a:extLst>
              <a:ext uri="{FF2B5EF4-FFF2-40B4-BE49-F238E27FC236}">
                <a16:creationId xmlns:a16="http://schemas.microsoft.com/office/drawing/2014/main" id="{F2D4F85D-5E99-473B-B6DA-39B9976F522E}"/>
              </a:ext>
            </a:extLst>
          </p:cNvPr>
          <p:cNvSpPr txBox="1"/>
          <p:nvPr/>
        </p:nvSpPr>
        <p:spPr>
          <a:xfrm>
            <a:off x="7641305" y="137218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0" name="TextovéPole 49">
            <a:extLst>
              <a:ext uri="{FF2B5EF4-FFF2-40B4-BE49-F238E27FC236}">
                <a16:creationId xmlns:a16="http://schemas.microsoft.com/office/drawing/2014/main" id="{26A583C8-6BB3-4807-8BA4-BF1403AA0C67}"/>
              </a:ext>
            </a:extLst>
          </p:cNvPr>
          <p:cNvSpPr txBox="1"/>
          <p:nvPr/>
        </p:nvSpPr>
        <p:spPr>
          <a:xfrm>
            <a:off x="7106390" y="9964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51" name="TextovéPole 50">
            <a:extLst>
              <a:ext uri="{FF2B5EF4-FFF2-40B4-BE49-F238E27FC236}">
                <a16:creationId xmlns:a16="http://schemas.microsoft.com/office/drawing/2014/main" id="{3F2F12BF-DCFD-41F7-B3CB-63FC021CDD98}"/>
              </a:ext>
            </a:extLst>
          </p:cNvPr>
          <p:cNvSpPr txBox="1"/>
          <p:nvPr/>
        </p:nvSpPr>
        <p:spPr>
          <a:xfrm>
            <a:off x="7117573" y="62960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299733176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2522</TotalTime>
  <Words>987</Words>
  <Application>Microsoft Office PowerPoint</Application>
  <PresentationFormat>Širokoúhlá obrazovka</PresentationFormat>
  <Paragraphs>484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212</cp:revision>
  <dcterms:created xsi:type="dcterms:W3CDTF">2018-04-01T13:41:44Z</dcterms:created>
  <dcterms:modified xsi:type="dcterms:W3CDTF">2020-03-19T14:50:30Z</dcterms:modified>
</cp:coreProperties>
</file>