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7" r:id="rId2"/>
    <p:sldId id="257" r:id="rId3"/>
    <p:sldId id="263" r:id="rId4"/>
    <p:sldId id="265" r:id="rId5"/>
    <p:sldId id="258" r:id="rId6"/>
    <p:sldId id="266" r:id="rId7"/>
    <p:sldId id="267" r:id="rId8"/>
    <p:sldId id="271" r:id="rId9"/>
    <p:sldId id="272" r:id="rId10"/>
    <p:sldId id="273" r:id="rId11"/>
    <p:sldId id="274" r:id="rId12"/>
    <p:sldId id="275" r:id="rId13"/>
    <p:sldId id="278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FA2EAC9-B0D3-472A-8EF0-3E64303FCADA}">
          <p14:sldIdLst>
            <p14:sldId id="277"/>
            <p14:sldId id="257"/>
          </p14:sldIdLst>
        </p14:section>
        <p14:section name="Oddíl bez názvu" id="{459575C6-8B81-4A59-BFC9-944870C1E3A0}">
          <p14:sldIdLst>
            <p14:sldId id="263"/>
            <p14:sldId id="265"/>
            <p14:sldId id="258"/>
            <p14:sldId id="266"/>
            <p14:sldId id="267"/>
            <p14:sldId id="271"/>
            <p14:sldId id="272"/>
            <p14:sldId id="273"/>
            <p14:sldId id="274"/>
            <p14:sldId id="275"/>
            <p14:sldId id="27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993300"/>
    <a:srgbClr val="6600FF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E1B68-13CB-4565-BABE-0780E59609EF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73236-3EC5-40B6-9C99-CD35C2BDBB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805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BEADFF8-DE98-48DA-B51E-5E1B7AB053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A914E98E-36BE-4780-9024-89E4DAC6B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DE38DA8-A3AB-4322-AD0D-08D18299E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FAD5123-B9A7-4676-A2AE-D18AEB53F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6936D48-4C2F-4933-A7D1-B0776391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99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4378186-8698-45B1-AF87-86CB87E02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3BD51F1-C7B8-4101-A8D7-83DDC9A8D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5DE4BE1-0CE8-48D2-A588-33BA652E9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185E5C2-25C4-44E5-AE67-D41D8C7D6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B6E488E-FEC0-47A6-BCC6-BD4D655FD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45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5AAB7CB-6DE1-47DA-B33A-00DFCD256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19AA1D0-DF4F-455E-B334-4BA4B5ABC6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E819E90-D555-4ACE-9A5F-6778BEC0D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28CE022-B0A3-4CCE-A582-5F59ABB42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4AF9BEB-11B5-4EA7-BF55-A324838A9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155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970C1C-E767-454E-8F74-8EF3EC22F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4B857C9-D233-4383-9D17-4352ECF5C5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B13DDC4-6479-44F1-9C88-ECB92AD4B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22133ED-2A80-42C3-A6E4-F94F9048D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C8124D8-8E54-4725-BBFF-885D434AA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3628342-FE9D-4822-B5A4-71D60937C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411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6CC8963-FAF0-4FA3-B050-B93143C94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D521705-670D-483E-8600-F02DFD6EF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616ADF31-AE44-4045-8776-65FD8F9048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8FDAE5E0-5E21-49AB-A67B-66BC3A3D2E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28DEFB3A-7BF5-49DE-B8A9-EC9C792381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E43AD98-36BB-4763-BC5E-1ECADAA5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F3627DDE-6AF9-444F-929C-FD59CF59A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16D4A1A5-78A0-4604-AE4D-E0385C4FB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730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D007CE9-C564-450A-97BC-E34235DE0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2F15532F-9D6D-42AD-BEA5-9F5FAE343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69212127-F371-4AC4-99A3-2005C080E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2306035A-9CEC-481C-8FDC-32843909A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311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E50C7968-34BF-43FF-9F3F-066A79548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D0CF445-FB43-4429-AC0B-0A52ABAC7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BB16FC52-90B6-4972-B53E-B38162E54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83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900360E-3122-44A4-83E0-A400B5F4A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F87B3B9-C6D2-4BCD-BDD9-8B2F667A8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8EABBEA-0316-4E00-A41D-895553CE8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5AE6312-1DC4-4431-826F-EDF9CAF42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9E9C7A8-E58E-4173-923D-D6BC76F02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249C40D-ADEB-4B46-B51C-6420689E5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76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505014-0794-43F0-87F4-E53072711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D5A827ED-3972-4E9C-931F-468BCAD3A8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0107510-2467-4B0C-A08B-92C02C8A38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95A76EE-E492-4279-B1AD-5ACB6B6AF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09E1076-7FBA-4D4B-856B-6008AF860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26D0AFD-949F-41A7-A9A2-F9DEFD38F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089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2150E74-CFB8-48EF-866E-8858B6EEC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FF5B6C4-9028-4E2E-B247-7DCE4DB8F0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75043B7-5ED0-4839-AAEE-1A9A91B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F51FE57-42B7-40E8-B5D7-C62E17CF3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6A2DFCA-F70E-4D7F-B1FD-D7F889DED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75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DDBF6A82-BDB0-4018-A306-5714542710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3AC457D-CEFE-4D61-AD83-15BA0E964C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5FFF2D5-6E7E-4F1D-A304-1672AB3D5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5C7B56D-1207-4FBD-B7C8-948F565CD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24174A5-5461-43DC-8CB3-1E096482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016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E8DCA6FD-86A3-4EB9-B909-10F1FA93D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D72E3578-7A94-48A7-84BB-F8E246B39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279F52F-EAFF-4A21-A5BB-B96E86A1B8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87E14-586C-497E-ADC5-BD59C23F5033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38E6307-525C-470D-AAFF-C3A6C8ACEC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18E5CC8-C2A7-405F-B98D-3A0F87A5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3FE423-7129-4EA7-ABC5-3AF44E131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6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82CDF89C-68FB-482C-9E07-6242A351E20F}"/>
              </a:ext>
            </a:extLst>
          </p:cNvPr>
          <p:cNvSpPr txBox="1"/>
          <p:nvPr/>
        </p:nvSpPr>
        <p:spPr>
          <a:xfrm>
            <a:off x="4131128" y="2955471"/>
            <a:ext cx="3501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Princip hydrauliky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968A673-067A-41D1-86FA-AE1C57B65F8B}"/>
              </a:ext>
            </a:extLst>
          </p:cNvPr>
          <p:cNvSpPr/>
          <p:nvPr/>
        </p:nvSpPr>
        <p:spPr>
          <a:xfrm>
            <a:off x="2000250" y="842964"/>
            <a:ext cx="528638" cy="37147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2C59B4-AFEE-4103-85BE-42F85DBFBF4F}"/>
              </a:ext>
            </a:extLst>
          </p:cNvPr>
          <p:cNvSpPr/>
          <p:nvPr/>
        </p:nvSpPr>
        <p:spPr>
          <a:xfrm>
            <a:off x="3552824" y="842963"/>
            <a:ext cx="841771" cy="3714750"/>
          </a:xfrm>
          <a:custGeom>
            <a:avLst/>
            <a:gdLst>
              <a:gd name="connsiteX0" fmla="*/ 0 w 528638"/>
              <a:gd name="connsiteY0" fmla="*/ 0 h 3714750"/>
              <a:gd name="connsiteX1" fmla="*/ 528638 w 528638"/>
              <a:gd name="connsiteY1" fmla="*/ 0 h 3714750"/>
              <a:gd name="connsiteX2" fmla="*/ 528638 w 528638"/>
              <a:gd name="connsiteY2" fmla="*/ 3714750 h 3714750"/>
              <a:gd name="connsiteX3" fmla="*/ 0 w 528638"/>
              <a:gd name="connsiteY3" fmla="*/ 3714750 h 3714750"/>
              <a:gd name="connsiteX4" fmla="*/ 0 w 528638"/>
              <a:gd name="connsiteY4" fmla="*/ 0 h 3714750"/>
              <a:gd name="connsiteX0" fmla="*/ 0 w 528802"/>
              <a:gd name="connsiteY0" fmla="*/ 0 h 3714750"/>
              <a:gd name="connsiteX1" fmla="*/ 528638 w 528802"/>
              <a:gd name="connsiteY1" fmla="*/ 0 h 3714750"/>
              <a:gd name="connsiteX2" fmla="*/ 361950 w 528802"/>
              <a:gd name="connsiteY2" fmla="*/ 428624 h 3714750"/>
              <a:gd name="connsiteX3" fmla="*/ 528638 w 528802"/>
              <a:gd name="connsiteY3" fmla="*/ 3714750 h 3714750"/>
              <a:gd name="connsiteX4" fmla="*/ 0 w 528802"/>
              <a:gd name="connsiteY4" fmla="*/ 3714750 h 3714750"/>
              <a:gd name="connsiteX5" fmla="*/ 0 w 528802"/>
              <a:gd name="connsiteY5" fmla="*/ 0 h 3714750"/>
              <a:gd name="connsiteX0" fmla="*/ 166688 w 695490"/>
              <a:gd name="connsiteY0" fmla="*/ 0 h 3714750"/>
              <a:gd name="connsiteX1" fmla="*/ 695326 w 695490"/>
              <a:gd name="connsiteY1" fmla="*/ 0 h 3714750"/>
              <a:gd name="connsiteX2" fmla="*/ 528638 w 695490"/>
              <a:gd name="connsiteY2" fmla="*/ 428624 h 3714750"/>
              <a:gd name="connsiteX3" fmla="*/ 695326 w 695490"/>
              <a:gd name="connsiteY3" fmla="*/ 3714750 h 3714750"/>
              <a:gd name="connsiteX4" fmla="*/ 166688 w 695490"/>
              <a:gd name="connsiteY4" fmla="*/ 3714750 h 3714750"/>
              <a:gd name="connsiteX5" fmla="*/ 0 w 695490"/>
              <a:gd name="connsiteY5" fmla="*/ 428624 h 3714750"/>
              <a:gd name="connsiteX6" fmla="*/ 166688 w 695490"/>
              <a:gd name="connsiteY6" fmla="*/ 0 h 3714750"/>
              <a:gd name="connsiteX0" fmla="*/ 169721 w 698523"/>
              <a:gd name="connsiteY0" fmla="*/ 0 h 3714750"/>
              <a:gd name="connsiteX1" fmla="*/ 698359 w 698523"/>
              <a:gd name="connsiteY1" fmla="*/ 0 h 3714750"/>
              <a:gd name="connsiteX2" fmla="*/ 531671 w 698523"/>
              <a:gd name="connsiteY2" fmla="*/ 428624 h 3714750"/>
              <a:gd name="connsiteX3" fmla="*/ 698359 w 698523"/>
              <a:gd name="connsiteY3" fmla="*/ 3714750 h 3714750"/>
              <a:gd name="connsiteX4" fmla="*/ 169721 w 698523"/>
              <a:gd name="connsiteY4" fmla="*/ 3714750 h 3714750"/>
              <a:gd name="connsiteX5" fmla="*/ 174483 w 698523"/>
              <a:gd name="connsiteY5" fmla="*/ 1057274 h 3714750"/>
              <a:gd name="connsiteX6" fmla="*/ 3033 w 698523"/>
              <a:gd name="connsiteY6" fmla="*/ 428624 h 3714750"/>
              <a:gd name="connsiteX7" fmla="*/ 169721 w 698523"/>
              <a:gd name="connsiteY7" fmla="*/ 0 h 3714750"/>
              <a:gd name="connsiteX0" fmla="*/ 169721 w 717409"/>
              <a:gd name="connsiteY0" fmla="*/ 0 h 3714750"/>
              <a:gd name="connsiteX1" fmla="*/ 698359 w 717409"/>
              <a:gd name="connsiteY1" fmla="*/ 0 h 3714750"/>
              <a:gd name="connsiteX2" fmla="*/ 531671 w 717409"/>
              <a:gd name="connsiteY2" fmla="*/ 428624 h 3714750"/>
              <a:gd name="connsiteX3" fmla="*/ 717409 w 717409"/>
              <a:gd name="connsiteY3" fmla="*/ 1042986 h 3714750"/>
              <a:gd name="connsiteX4" fmla="*/ 698359 w 717409"/>
              <a:gd name="connsiteY4" fmla="*/ 3714750 h 3714750"/>
              <a:gd name="connsiteX5" fmla="*/ 169721 w 717409"/>
              <a:gd name="connsiteY5" fmla="*/ 3714750 h 3714750"/>
              <a:gd name="connsiteX6" fmla="*/ 174483 w 717409"/>
              <a:gd name="connsiteY6" fmla="*/ 1057274 h 3714750"/>
              <a:gd name="connsiteX7" fmla="*/ 3033 w 717409"/>
              <a:gd name="connsiteY7" fmla="*/ 428624 h 3714750"/>
              <a:gd name="connsiteX8" fmla="*/ 169721 w 717409"/>
              <a:gd name="connsiteY8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3818 w 762868"/>
              <a:gd name="connsiteY4" fmla="*/ 3714750 h 3714750"/>
              <a:gd name="connsiteX5" fmla="*/ 215180 w 762868"/>
              <a:gd name="connsiteY5" fmla="*/ 3714750 h 3714750"/>
              <a:gd name="connsiteX6" fmla="*/ 3 w 762868"/>
              <a:gd name="connsiteY6" fmla="*/ 1685924 h 3714750"/>
              <a:gd name="connsiteX7" fmla="*/ 219942 w 762868"/>
              <a:gd name="connsiteY7" fmla="*/ 1057274 h 3714750"/>
              <a:gd name="connsiteX8" fmla="*/ 48492 w 762868"/>
              <a:gd name="connsiteY8" fmla="*/ 428624 h 3714750"/>
              <a:gd name="connsiteX9" fmla="*/ 215180 w 762868"/>
              <a:gd name="connsiteY9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2953 w 762868"/>
              <a:gd name="connsiteY4" fmla="*/ 165734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9989"/>
              <a:gd name="connsiteY0" fmla="*/ 0 h 3714750"/>
              <a:gd name="connsiteX1" fmla="*/ 743818 w 769989"/>
              <a:gd name="connsiteY1" fmla="*/ 0 h 3714750"/>
              <a:gd name="connsiteX2" fmla="*/ 577130 w 769989"/>
              <a:gd name="connsiteY2" fmla="*/ 428624 h 3714750"/>
              <a:gd name="connsiteX3" fmla="*/ 762868 w 769989"/>
              <a:gd name="connsiteY3" fmla="*/ 1042986 h 3714750"/>
              <a:gd name="connsiteX4" fmla="*/ 514353 w 769989"/>
              <a:gd name="connsiteY4" fmla="*/ 1600199 h 3714750"/>
              <a:gd name="connsiteX5" fmla="*/ 671516 w 769989"/>
              <a:gd name="connsiteY5" fmla="*/ 2214561 h 3714750"/>
              <a:gd name="connsiteX6" fmla="*/ 743818 w 769989"/>
              <a:gd name="connsiteY6" fmla="*/ 3714750 h 3714750"/>
              <a:gd name="connsiteX7" fmla="*/ 215180 w 769989"/>
              <a:gd name="connsiteY7" fmla="*/ 3714750 h 3714750"/>
              <a:gd name="connsiteX8" fmla="*/ 3 w 769989"/>
              <a:gd name="connsiteY8" fmla="*/ 1685924 h 3714750"/>
              <a:gd name="connsiteX9" fmla="*/ 219942 w 769989"/>
              <a:gd name="connsiteY9" fmla="*/ 1057274 h 3714750"/>
              <a:gd name="connsiteX10" fmla="*/ 48492 w 769989"/>
              <a:gd name="connsiteY10" fmla="*/ 428624 h 3714750"/>
              <a:gd name="connsiteX11" fmla="*/ 215180 w 769989"/>
              <a:gd name="connsiteY11" fmla="*/ 0 h 3714750"/>
              <a:gd name="connsiteX0" fmla="*/ 215180 w 842257"/>
              <a:gd name="connsiteY0" fmla="*/ 0 h 3714750"/>
              <a:gd name="connsiteX1" fmla="*/ 743818 w 842257"/>
              <a:gd name="connsiteY1" fmla="*/ 0 h 3714750"/>
              <a:gd name="connsiteX2" fmla="*/ 577130 w 842257"/>
              <a:gd name="connsiteY2" fmla="*/ 428624 h 3714750"/>
              <a:gd name="connsiteX3" fmla="*/ 762868 w 842257"/>
              <a:gd name="connsiteY3" fmla="*/ 1042986 h 3714750"/>
              <a:gd name="connsiteX4" fmla="*/ 514353 w 842257"/>
              <a:gd name="connsiteY4" fmla="*/ 1600199 h 3714750"/>
              <a:gd name="connsiteX5" fmla="*/ 828679 w 842257"/>
              <a:gd name="connsiteY5" fmla="*/ 2214561 h 3714750"/>
              <a:gd name="connsiteX6" fmla="*/ 743818 w 842257"/>
              <a:gd name="connsiteY6" fmla="*/ 3714750 h 3714750"/>
              <a:gd name="connsiteX7" fmla="*/ 215180 w 842257"/>
              <a:gd name="connsiteY7" fmla="*/ 3714750 h 3714750"/>
              <a:gd name="connsiteX8" fmla="*/ 3 w 842257"/>
              <a:gd name="connsiteY8" fmla="*/ 1685924 h 3714750"/>
              <a:gd name="connsiteX9" fmla="*/ 219942 w 842257"/>
              <a:gd name="connsiteY9" fmla="*/ 1057274 h 3714750"/>
              <a:gd name="connsiteX10" fmla="*/ 48492 w 842257"/>
              <a:gd name="connsiteY10" fmla="*/ 428624 h 3714750"/>
              <a:gd name="connsiteX11" fmla="*/ 215180 w 842257"/>
              <a:gd name="connsiteY11" fmla="*/ 0 h 3714750"/>
              <a:gd name="connsiteX0" fmla="*/ 225980 w 853057"/>
              <a:gd name="connsiteY0" fmla="*/ 0 h 3714750"/>
              <a:gd name="connsiteX1" fmla="*/ 754618 w 853057"/>
              <a:gd name="connsiteY1" fmla="*/ 0 h 3714750"/>
              <a:gd name="connsiteX2" fmla="*/ 587930 w 853057"/>
              <a:gd name="connsiteY2" fmla="*/ 428624 h 3714750"/>
              <a:gd name="connsiteX3" fmla="*/ 773668 w 853057"/>
              <a:gd name="connsiteY3" fmla="*/ 1042986 h 3714750"/>
              <a:gd name="connsiteX4" fmla="*/ 525153 w 853057"/>
              <a:gd name="connsiteY4" fmla="*/ 1600199 h 3714750"/>
              <a:gd name="connsiteX5" fmla="*/ 839479 w 853057"/>
              <a:gd name="connsiteY5" fmla="*/ 2214561 h 3714750"/>
              <a:gd name="connsiteX6" fmla="*/ 754618 w 853057"/>
              <a:gd name="connsiteY6" fmla="*/ 3714750 h 3714750"/>
              <a:gd name="connsiteX7" fmla="*/ 225980 w 853057"/>
              <a:gd name="connsiteY7" fmla="*/ 3714750 h 3714750"/>
              <a:gd name="connsiteX8" fmla="*/ 53666 w 853057"/>
              <a:gd name="connsiteY8" fmla="*/ 2243136 h 3714750"/>
              <a:gd name="connsiteX9" fmla="*/ 10803 w 853057"/>
              <a:gd name="connsiteY9" fmla="*/ 1685924 h 3714750"/>
              <a:gd name="connsiteX10" fmla="*/ 230742 w 853057"/>
              <a:gd name="connsiteY10" fmla="*/ 1057274 h 3714750"/>
              <a:gd name="connsiteX11" fmla="*/ 59292 w 853057"/>
              <a:gd name="connsiteY11" fmla="*/ 428624 h 3714750"/>
              <a:gd name="connsiteX12" fmla="*/ 225980 w 853057"/>
              <a:gd name="connsiteY12" fmla="*/ 0 h 3714750"/>
              <a:gd name="connsiteX0" fmla="*/ 218035 w 845112"/>
              <a:gd name="connsiteY0" fmla="*/ 0 h 3714750"/>
              <a:gd name="connsiteX1" fmla="*/ 746673 w 845112"/>
              <a:gd name="connsiteY1" fmla="*/ 0 h 3714750"/>
              <a:gd name="connsiteX2" fmla="*/ 579985 w 845112"/>
              <a:gd name="connsiteY2" fmla="*/ 428624 h 3714750"/>
              <a:gd name="connsiteX3" fmla="*/ 765723 w 845112"/>
              <a:gd name="connsiteY3" fmla="*/ 1042986 h 3714750"/>
              <a:gd name="connsiteX4" fmla="*/ 517208 w 845112"/>
              <a:gd name="connsiteY4" fmla="*/ 1600199 h 3714750"/>
              <a:gd name="connsiteX5" fmla="*/ 831534 w 845112"/>
              <a:gd name="connsiteY5" fmla="*/ 2214561 h 3714750"/>
              <a:gd name="connsiteX6" fmla="*/ 746673 w 845112"/>
              <a:gd name="connsiteY6" fmla="*/ 3714750 h 3714750"/>
              <a:gd name="connsiteX7" fmla="*/ 218035 w 845112"/>
              <a:gd name="connsiteY7" fmla="*/ 3714750 h 3714750"/>
              <a:gd name="connsiteX8" fmla="*/ 217171 w 845112"/>
              <a:gd name="connsiteY8" fmla="*/ 2228849 h 3714750"/>
              <a:gd name="connsiteX9" fmla="*/ 2858 w 845112"/>
              <a:gd name="connsiteY9" fmla="*/ 1685924 h 3714750"/>
              <a:gd name="connsiteX10" fmla="*/ 222797 w 845112"/>
              <a:gd name="connsiteY10" fmla="*/ 1057274 h 3714750"/>
              <a:gd name="connsiteX11" fmla="*/ 51347 w 845112"/>
              <a:gd name="connsiteY11" fmla="*/ 428624 h 3714750"/>
              <a:gd name="connsiteX12" fmla="*/ 218035 w 845112"/>
              <a:gd name="connsiteY12" fmla="*/ 0 h 3714750"/>
              <a:gd name="connsiteX0" fmla="*/ 218035 w 841769"/>
              <a:gd name="connsiteY0" fmla="*/ 0 h 3714750"/>
              <a:gd name="connsiteX1" fmla="*/ 746673 w 841769"/>
              <a:gd name="connsiteY1" fmla="*/ 0 h 3714750"/>
              <a:gd name="connsiteX2" fmla="*/ 579985 w 841769"/>
              <a:gd name="connsiteY2" fmla="*/ 428624 h 3714750"/>
              <a:gd name="connsiteX3" fmla="*/ 765723 w 841769"/>
              <a:gd name="connsiteY3" fmla="*/ 1042986 h 3714750"/>
              <a:gd name="connsiteX4" fmla="*/ 517208 w 841769"/>
              <a:gd name="connsiteY4" fmla="*/ 1600199 h 3714750"/>
              <a:gd name="connsiteX5" fmla="*/ 831534 w 841769"/>
              <a:gd name="connsiteY5" fmla="*/ 2214561 h 3714750"/>
              <a:gd name="connsiteX6" fmla="*/ 674370 w 841769"/>
              <a:gd name="connsiteY6" fmla="*/ 2643186 h 3714750"/>
              <a:gd name="connsiteX7" fmla="*/ 746673 w 841769"/>
              <a:gd name="connsiteY7" fmla="*/ 3714750 h 3714750"/>
              <a:gd name="connsiteX8" fmla="*/ 218035 w 841769"/>
              <a:gd name="connsiteY8" fmla="*/ 3714750 h 3714750"/>
              <a:gd name="connsiteX9" fmla="*/ 217171 w 841769"/>
              <a:gd name="connsiteY9" fmla="*/ 2228849 h 3714750"/>
              <a:gd name="connsiteX10" fmla="*/ 2858 w 841769"/>
              <a:gd name="connsiteY10" fmla="*/ 1685924 h 3714750"/>
              <a:gd name="connsiteX11" fmla="*/ 222797 w 841769"/>
              <a:gd name="connsiteY11" fmla="*/ 1057274 h 3714750"/>
              <a:gd name="connsiteX12" fmla="*/ 51347 w 841769"/>
              <a:gd name="connsiteY12" fmla="*/ 428624 h 3714750"/>
              <a:gd name="connsiteX13" fmla="*/ 218035 w 841769"/>
              <a:gd name="connsiteY13" fmla="*/ 0 h 3714750"/>
              <a:gd name="connsiteX0" fmla="*/ 218037 w 841771"/>
              <a:gd name="connsiteY0" fmla="*/ 0 h 3714750"/>
              <a:gd name="connsiteX1" fmla="*/ 746675 w 841771"/>
              <a:gd name="connsiteY1" fmla="*/ 0 h 3714750"/>
              <a:gd name="connsiteX2" fmla="*/ 579987 w 841771"/>
              <a:gd name="connsiteY2" fmla="*/ 428624 h 3714750"/>
              <a:gd name="connsiteX3" fmla="*/ 765725 w 841771"/>
              <a:gd name="connsiteY3" fmla="*/ 1042986 h 3714750"/>
              <a:gd name="connsiteX4" fmla="*/ 517210 w 841771"/>
              <a:gd name="connsiteY4" fmla="*/ 1600199 h 3714750"/>
              <a:gd name="connsiteX5" fmla="*/ 831536 w 841771"/>
              <a:gd name="connsiteY5" fmla="*/ 2214561 h 3714750"/>
              <a:gd name="connsiteX6" fmla="*/ 674372 w 841771"/>
              <a:gd name="connsiteY6" fmla="*/ 2643186 h 3714750"/>
              <a:gd name="connsiteX7" fmla="*/ 746675 w 841771"/>
              <a:gd name="connsiteY7" fmla="*/ 3714750 h 3714750"/>
              <a:gd name="connsiteX8" fmla="*/ 218037 w 841771"/>
              <a:gd name="connsiteY8" fmla="*/ 3714750 h 3714750"/>
              <a:gd name="connsiteX9" fmla="*/ 61914 w 841771"/>
              <a:gd name="connsiteY9" fmla="*/ 2628900 h 3714750"/>
              <a:gd name="connsiteX10" fmla="*/ 217173 w 841771"/>
              <a:gd name="connsiteY10" fmla="*/ 2228849 h 3714750"/>
              <a:gd name="connsiteX11" fmla="*/ 2860 w 841771"/>
              <a:gd name="connsiteY11" fmla="*/ 1685924 h 3714750"/>
              <a:gd name="connsiteX12" fmla="*/ 222799 w 841771"/>
              <a:gd name="connsiteY12" fmla="*/ 1057274 h 3714750"/>
              <a:gd name="connsiteX13" fmla="*/ 51349 w 841771"/>
              <a:gd name="connsiteY13" fmla="*/ 428624 h 3714750"/>
              <a:gd name="connsiteX14" fmla="*/ 218037 w 841771"/>
              <a:gd name="connsiteY14" fmla="*/ 0 h 3714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41771" h="3714750">
                <a:moveTo>
                  <a:pt x="218037" y="0"/>
                </a:moveTo>
                <a:lnTo>
                  <a:pt x="746675" y="0"/>
                </a:lnTo>
                <a:cubicBezTo>
                  <a:pt x="753025" y="147637"/>
                  <a:pt x="573637" y="280987"/>
                  <a:pt x="579987" y="428624"/>
                </a:cubicBezTo>
                <a:cubicBezTo>
                  <a:pt x="594275" y="633411"/>
                  <a:pt x="751437" y="838199"/>
                  <a:pt x="765725" y="1042986"/>
                </a:cubicBezTo>
                <a:lnTo>
                  <a:pt x="517210" y="1600199"/>
                </a:lnTo>
                <a:cubicBezTo>
                  <a:pt x="501985" y="1795461"/>
                  <a:pt x="793292" y="1862136"/>
                  <a:pt x="831536" y="2214561"/>
                </a:cubicBezTo>
                <a:cubicBezTo>
                  <a:pt x="888686" y="2390773"/>
                  <a:pt x="688516" y="2393155"/>
                  <a:pt x="674372" y="2643186"/>
                </a:cubicBezTo>
                <a:cubicBezTo>
                  <a:pt x="660229" y="2893218"/>
                  <a:pt x="853687" y="3538537"/>
                  <a:pt x="746675" y="3714750"/>
                </a:cubicBezTo>
                <a:lnTo>
                  <a:pt x="218037" y="3714750"/>
                </a:lnTo>
                <a:cubicBezTo>
                  <a:pt x="130104" y="3540919"/>
                  <a:pt x="62058" y="2876550"/>
                  <a:pt x="61914" y="2628900"/>
                </a:cubicBezTo>
                <a:cubicBezTo>
                  <a:pt x="61770" y="2381250"/>
                  <a:pt x="253209" y="2393155"/>
                  <a:pt x="217173" y="2228849"/>
                </a:cubicBezTo>
                <a:cubicBezTo>
                  <a:pt x="181137" y="2064543"/>
                  <a:pt x="-26653" y="1883568"/>
                  <a:pt x="2860" y="1685924"/>
                </a:cubicBezTo>
                <a:cubicBezTo>
                  <a:pt x="32373" y="1488280"/>
                  <a:pt x="250436" y="1273968"/>
                  <a:pt x="222799" y="1057274"/>
                </a:cubicBezTo>
                <a:cubicBezTo>
                  <a:pt x="195162" y="840580"/>
                  <a:pt x="23568" y="597692"/>
                  <a:pt x="51349" y="428624"/>
                </a:cubicBezTo>
                <a:lnTo>
                  <a:pt x="218037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5B93204-BF51-4B47-8405-73F60D726355}"/>
              </a:ext>
            </a:extLst>
          </p:cNvPr>
          <p:cNvSpPr/>
          <p:nvPr/>
        </p:nvSpPr>
        <p:spPr>
          <a:xfrm rot="736584">
            <a:off x="6667633" y="792390"/>
            <a:ext cx="526231" cy="3890307"/>
          </a:xfrm>
          <a:custGeom>
            <a:avLst/>
            <a:gdLst>
              <a:gd name="connsiteX0" fmla="*/ 0 w 528638"/>
              <a:gd name="connsiteY0" fmla="*/ 0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0 w 528638"/>
              <a:gd name="connsiteY4" fmla="*/ 0 h 3671200"/>
              <a:gd name="connsiteX0" fmla="*/ 2458 w 528638"/>
              <a:gd name="connsiteY0" fmla="*/ 145683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2458 w 528638"/>
              <a:gd name="connsiteY4" fmla="*/ 145683 h 3671200"/>
              <a:gd name="connsiteX0" fmla="*/ 51 w 526231"/>
              <a:gd name="connsiteY0" fmla="*/ 145683 h 3785925"/>
              <a:gd name="connsiteX1" fmla="*/ 526231 w 526231"/>
              <a:gd name="connsiteY1" fmla="*/ 0 h 3785925"/>
              <a:gd name="connsiteX2" fmla="*/ 526231 w 526231"/>
              <a:gd name="connsiteY2" fmla="*/ 3671200 h 3785925"/>
              <a:gd name="connsiteX3" fmla="*/ 7935 w 526231"/>
              <a:gd name="connsiteY3" fmla="*/ 3785925 h 3785925"/>
              <a:gd name="connsiteX4" fmla="*/ 51 w 526231"/>
              <a:gd name="connsiteY4" fmla="*/ 145683 h 3785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6231" h="3785925">
                <a:moveTo>
                  <a:pt x="51" y="145683"/>
                </a:moveTo>
                <a:lnTo>
                  <a:pt x="526231" y="0"/>
                </a:lnTo>
                <a:lnTo>
                  <a:pt x="526231" y="3671200"/>
                </a:lnTo>
                <a:lnTo>
                  <a:pt x="7935" y="3785925"/>
                </a:lnTo>
                <a:cubicBezTo>
                  <a:pt x="8754" y="2610753"/>
                  <a:pt x="-768" y="1320855"/>
                  <a:pt x="51" y="145683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5744B02-959D-48F5-8892-4B228D84BB2B}"/>
              </a:ext>
            </a:extLst>
          </p:cNvPr>
          <p:cNvSpPr/>
          <p:nvPr/>
        </p:nvSpPr>
        <p:spPr>
          <a:xfrm>
            <a:off x="2000250" y="4557713"/>
            <a:ext cx="4829175" cy="52863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70E55A7-EA9E-498F-8376-75C065D593E9}"/>
              </a:ext>
            </a:extLst>
          </p:cNvPr>
          <p:cNvSpPr/>
          <p:nvPr/>
        </p:nvSpPr>
        <p:spPr>
          <a:xfrm>
            <a:off x="4129088" y="5086350"/>
            <a:ext cx="457200" cy="7905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1C20D70-F5AD-4F18-8346-E7679E76F443}"/>
              </a:ext>
            </a:extLst>
          </p:cNvPr>
          <p:cNvSpPr/>
          <p:nvPr/>
        </p:nvSpPr>
        <p:spPr>
          <a:xfrm>
            <a:off x="2143125" y="5876925"/>
            <a:ext cx="4686300" cy="338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26198F13-130B-4D39-85F2-FD2BE8212520}"/>
              </a:ext>
            </a:extLst>
          </p:cNvPr>
          <p:cNvGrpSpPr/>
          <p:nvPr/>
        </p:nvGrpSpPr>
        <p:grpSpPr>
          <a:xfrm>
            <a:off x="4826795" y="842963"/>
            <a:ext cx="914400" cy="3714751"/>
            <a:chOff x="4826795" y="842963"/>
            <a:chExt cx="914400" cy="3714751"/>
          </a:xfrm>
        </p:grpSpPr>
        <p:sp>
          <p:nvSpPr>
            <p:cNvPr id="6" name="Ovál 5">
              <a:extLst>
                <a:ext uri="{FF2B5EF4-FFF2-40B4-BE49-F238E27FC236}">
                  <a16:creationId xmlns:a16="http://schemas.microsoft.com/office/drawing/2014/main" id="{A3D04169-88A2-48A2-9215-82CE6ED6164E}"/>
                </a:ext>
              </a:extLst>
            </p:cNvPr>
            <p:cNvSpPr/>
            <p:nvPr/>
          </p:nvSpPr>
          <p:spPr>
            <a:xfrm>
              <a:off x="4826795" y="1771650"/>
              <a:ext cx="914400" cy="9144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E68135A7-6D80-40F1-9292-C208FB1D58ED}"/>
                </a:ext>
              </a:extLst>
            </p:cNvPr>
            <p:cNvSpPr/>
            <p:nvPr/>
          </p:nvSpPr>
          <p:spPr>
            <a:xfrm>
              <a:off x="5019676" y="842964"/>
              <a:ext cx="528638" cy="3714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853AE297-2E9F-4819-944A-2BD28BE896D7}"/>
                </a:ext>
              </a:extLst>
            </p:cNvPr>
            <p:cNvSpPr/>
            <p:nvPr/>
          </p:nvSpPr>
          <p:spPr>
            <a:xfrm>
              <a:off x="4826795" y="2852738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CA10AA9-3604-424E-A801-626C2137AB9C}"/>
                </a:ext>
              </a:extLst>
            </p:cNvPr>
            <p:cNvSpPr/>
            <p:nvPr/>
          </p:nvSpPr>
          <p:spPr>
            <a:xfrm>
              <a:off x="5019676" y="842963"/>
              <a:ext cx="528638" cy="371474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Volný tvar: obrazec 13">
            <a:extLst>
              <a:ext uri="{FF2B5EF4-FFF2-40B4-BE49-F238E27FC236}">
                <a16:creationId xmlns:a16="http://schemas.microsoft.com/office/drawing/2014/main" id="{B0DB08ED-A352-43F3-8869-D738D185448A}"/>
              </a:ext>
            </a:extLst>
          </p:cNvPr>
          <p:cNvSpPr/>
          <p:nvPr/>
        </p:nvSpPr>
        <p:spPr>
          <a:xfrm>
            <a:off x="4985622" y="1914525"/>
            <a:ext cx="72153" cy="685800"/>
          </a:xfrm>
          <a:custGeom>
            <a:avLst/>
            <a:gdLst>
              <a:gd name="connsiteX0" fmla="*/ 29291 w 72153"/>
              <a:gd name="connsiteY0" fmla="*/ 0 h 685800"/>
              <a:gd name="connsiteX1" fmla="*/ 15003 w 72153"/>
              <a:gd name="connsiteY1" fmla="*/ 271463 h 685800"/>
              <a:gd name="connsiteX2" fmla="*/ 43578 w 72153"/>
              <a:gd name="connsiteY2" fmla="*/ 357188 h 685800"/>
              <a:gd name="connsiteX3" fmla="*/ 57866 w 72153"/>
              <a:gd name="connsiteY3" fmla="*/ 642938 h 685800"/>
              <a:gd name="connsiteX4" fmla="*/ 72153 w 72153"/>
              <a:gd name="connsiteY4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53" h="685800">
                <a:moveTo>
                  <a:pt x="29291" y="0"/>
                </a:moveTo>
                <a:cubicBezTo>
                  <a:pt x="1111" y="140902"/>
                  <a:pt x="-12508" y="133907"/>
                  <a:pt x="15003" y="271463"/>
                </a:cubicBezTo>
                <a:cubicBezTo>
                  <a:pt x="20910" y="300999"/>
                  <a:pt x="43578" y="357188"/>
                  <a:pt x="43578" y="357188"/>
                </a:cubicBezTo>
                <a:cubicBezTo>
                  <a:pt x="48341" y="452438"/>
                  <a:pt x="49604" y="547928"/>
                  <a:pt x="57866" y="642938"/>
                </a:cubicBezTo>
                <a:cubicBezTo>
                  <a:pt x="59171" y="657942"/>
                  <a:pt x="72153" y="685800"/>
                  <a:pt x="72153" y="68580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: obrazec 14">
            <a:extLst>
              <a:ext uri="{FF2B5EF4-FFF2-40B4-BE49-F238E27FC236}">
                <a16:creationId xmlns:a16="http://schemas.microsoft.com/office/drawing/2014/main" id="{D95C21D0-7E22-4093-A4E5-A8197BDCBB2E}"/>
              </a:ext>
            </a:extLst>
          </p:cNvPr>
          <p:cNvSpPr/>
          <p:nvPr/>
        </p:nvSpPr>
        <p:spPr>
          <a:xfrm>
            <a:off x="5523694" y="1885950"/>
            <a:ext cx="19856" cy="728663"/>
          </a:xfrm>
          <a:custGeom>
            <a:avLst/>
            <a:gdLst>
              <a:gd name="connsiteX0" fmla="*/ 19856 w 19856"/>
              <a:gd name="connsiteY0" fmla="*/ 0 h 728663"/>
              <a:gd name="connsiteX1" fmla="*/ 5569 w 19856"/>
              <a:gd name="connsiteY1" fmla="*/ 728663 h 728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856" h="728663">
                <a:moveTo>
                  <a:pt x="19856" y="0"/>
                </a:moveTo>
                <a:cubicBezTo>
                  <a:pt x="-13860" y="337169"/>
                  <a:pt x="5569" y="95012"/>
                  <a:pt x="5569" y="728663"/>
                </a:cubicBez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A80A867-5AB7-4F83-992C-0CB7285785C3}"/>
              </a:ext>
            </a:extLst>
          </p:cNvPr>
          <p:cNvSpPr/>
          <p:nvPr/>
        </p:nvSpPr>
        <p:spPr>
          <a:xfrm>
            <a:off x="4985622" y="3000375"/>
            <a:ext cx="72153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83E955F-2FDE-49B7-9AE9-052FC9A53B26}"/>
              </a:ext>
            </a:extLst>
          </p:cNvPr>
          <p:cNvSpPr/>
          <p:nvPr/>
        </p:nvSpPr>
        <p:spPr>
          <a:xfrm>
            <a:off x="5543550" y="3000375"/>
            <a:ext cx="45719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E53DEFD1-D991-4765-9193-C64F06CB8346}"/>
              </a:ext>
            </a:extLst>
          </p:cNvPr>
          <p:cNvSpPr/>
          <p:nvPr/>
        </p:nvSpPr>
        <p:spPr>
          <a:xfrm>
            <a:off x="5523694" y="1885950"/>
            <a:ext cx="45719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89CD78-A6CA-4854-8EFD-EC9B657804CB}"/>
              </a:ext>
            </a:extLst>
          </p:cNvPr>
          <p:cNvSpPr/>
          <p:nvPr/>
        </p:nvSpPr>
        <p:spPr>
          <a:xfrm>
            <a:off x="4985622" y="1885950"/>
            <a:ext cx="72153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3975D7EF-706E-4E4C-9008-A75EBF1C0C1B}"/>
              </a:ext>
            </a:extLst>
          </p:cNvPr>
          <p:cNvSpPr/>
          <p:nvPr/>
        </p:nvSpPr>
        <p:spPr>
          <a:xfrm>
            <a:off x="2000250" y="4557712"/>
            <a:ext cx="528638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821C8B60-D698-4B57-9546-0A6975CD17B0}"/>
              </a:ext>
            </a:extLst>
          </p:cNvPr>
          <p:cNvSpPr/>
          <p:nvPr/>
        </p:nvSpPr>
        <p:spPr>
          <a:xfrm>
            <a:off x="3757613" y="4557712"/>
            <a:ext cx="550322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85B474F8-6AFE-4EA3-B39F-079A878D1084}"/>
              </a:ext>
            </a:extLst>
          </p:cNvPr>
          <p:cNvSpPr/>
          <p:nvPr/>
        </p:nvSpPr>
        <p:spPr>
          <a:xfrm>
            <a:off x="5019676" y="4557712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296C144A-5A9B-4391-B5C9-33B9BC13A1AB}"/>
              </a:ext>
            </a:extLst>
          </p:cNvPr>
          <p:cNvSpPr/>
          <p:nvPr/>
        </p:nvSpPr>
        <p:spPr>
          <a:xfrm>
            <a:off x="6260055" y="4557712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60186078-40E6-4E3E-B62D-D34D1AED782D}"/>
              </a:ext>
            </a:extLst>
          </p:cNvPr>
          <p:cNvSpPr txBox="1"/>
          <p:nvPr/>
        </p:nvSpPr>
        <p:spPr>
          <a:xfrm>
            <a:off x="7886700" y="1100138"/>
            <a:ext cx="3585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 se nazývá tato skleněná</a:t>
            </a:r>
          </a:p>
          <a:p>
            <a:r>
              <a:rPr lang="cs-CZ" sz="2400" dirty="0"/>
              <a:t>nádoba?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13916FEF-F54C-4269-87AA-4C5E4DD74BE8}"/>
              </a:ext>
            </a:extLst>
          </p:cNvPr>
          <p:cNvSpPr txBox="1"/>
          <p:nvPr/>
        </p:nvSpPr>
        <p:spPr>
          <a:xfrm>
            <a:off x="7901896" y="1961838"/>
            <a:ext cx="3555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Nazývá se spojená nádoba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6951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968A673-067A-41D1-86FA-AE1C57B65F8B}"/>
              </a:ext>
            </a:extLst>
          </p:cNvPr>
          <p:cNvSpPr/>
          <p:nvPr/>
        </p:nvSpPr>
        <p:spPr>
          <a:xfrm>
            <a:off x="2000250" y="842964"/>
            <a:ext cx="528638" cy="37147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2C59B4-AFEE-4103-85BE-42F85DBFBF4F}"/>
              </a:ext>
            </a:extLst>
          </p:cNvPr>
          <p:cNvSpPr/>
          <p:nvPr/>
        </p:nvSpPr>
        <p:spPr>
          <a:xfrm>
            <a:off x="3552824" y="842963"/>
            <a:ext cx="841771" cy="3714750"/>
          </a:xfrm>
          <a:custGeom>
            <a:avLst/>
            <a:gdLst>
              <a:gd name="connsiteX0" fmla="*/ 0 w 528638"/>
              <a:gd name="connsiteY0" fmla="*/ 0 h 3714750"/>
              <a:gd name="connsiteX1" fmla="*/ 528638 w 528638"/>
              <a:gd name="connsiteY1" fmla="*/ 0 h 3714750"/>
              <a:gd name="connsiteX2" fmla="*/ 528638 w 528638"/>
              <a:gd name="connsiteY2" fmla="*/ 3714750 h 3714750"/>
              <a:gd name="connsiteX3" fmla="*/ 0 w 528638"/>
              <a:gd name="connsiteY3" fmla="*/ 3714750 h 3714750"/>
              <a:gd name="connsiteX4" fmla="*/ 0 w 528638"/>
              <a:gd name="connsiteY4" fmla="*/ 0 h 3714750"/>
              <a:gd name="connsiteX0" fmla="*/ 0 w 528802"/>
              <a:gd name="connsiteY0" fmla="*/ 0 h 3714750"/>
              <a:gd name="connsiteX1" fmla="*/ 528638 w 528802"/>
              <a:gd name="connsiteY1" fmla="*/ 0 h 3714750"/>
              <a:gd name="connsiteX2" fmla="*/ 361950 w 528802"/>
              <a:gd name="connsiteY2" fmla="*/ 428624 h 3714750"/>
              <a:gd name="connsiteX3" fmla="*/ 528638 w 528802"/>
              <a:gd name="connsiteY3" fmla="*/ 3714750 h 3714750"/>
              <a:gd name="connsiteX4" fmla="*/ 0 w 528802"/>
              <a:gd name="connsiteY4" fmla="*/ 3714750 h 3714750"/>
              <a:gd name="connsiteX5" fmla="*/ 0 w 528802"/>
              <a:gd name="connsiteY5" fmla="*/ 0 h 3714750"/>
              <a:gd name="connsiteX0" fmla="*/ 166688 w 695490"/>
              <a:gd name="connsiteY0" fmla="*/ 0 h 3714750"/>
              <a:gd name="connsiteX1" fmla="*/ 695326 w 695490"/>
              <a:gd name="connsiteY1" fmla="*/ 0 h 3714750"/>
              <a:gd name="connsiteX2" fmla="*/ 528638 w 695490"/>
              <a:gd name="connsiteY2" fmla="*/ 428624 h 3714750"/>
              <a:gd name="connsiteX3" fmla="*/ 695326 w 695490"/>
              <a:gd name="connsiteY3" fmla="*/ 3714750 h 3714750"/>
              <a:gd name="connsiteX4" fmla="*/ 166688 w 695490"/>
              <a:gd name="connsiteY4" fmla="*/ 3714750 h 3714750"/>
              <a:gd name="connsiteX5" fmla="*/ 0 w 695490"/>
              <a:gd name="connsiteY5" fmla="*/ 428624 h 3714750"/>
              <a:gd name="connsiteX6" fmla="*/ 166688 w 695490"/>
              <a:gd name="connsiteY6" fmla="*/ 0 h 3714750"/>
              <a:gd name="connsiteX0" fmla="*/ 169721 w 698523"/>
              <a:gd name="connsiteY0" fmla="*/ 0 h 3714750"/>
              <a:gd name="connsiteX1" fmla="*/ 698359 w 698523"/>
              <a:gd name="connsiteY1" fmla="*/ 0 h 3714750"/>
              <a:gd name="connsiteX2" fmla="*/ 531671 w 698523"/>
              <a:gd name="connsiteY2" fmla="*/ 428624 h 3714750"/>
              <a:gd name="connsiteX3" fmla="*/ 698359 w 698523"/>
              <a:gd name="connsiteY3" fmla="*/ 3714750 h 3714750"/>
              <a:gd name="connsiteX4" fmla="*/ 169721 w 698523"/>
              <a:gd name="connsiteY4" fmla="*/ 3714750 h 3714750"/>
              <a:gd name="connsiteX5" fmla="*/ 174483 w 698523"/>
              <a:gd name="connsiteY5" fmla="*/ 1057274 h 3714750"/>
              <a:gd name="connsiteX6" fmla="*/ 3033 w 698523"/>
              <a:gd name="connsiteY6" fmla="*/ 428624 h 3714750"/>
              <a:gd name="connsiteX7" fmla="*/ 169721 w 698523"/>
              <a:gd name="connsiteY7" fmla="*/ 0 h 3714750"/>
              <a:gd name="connsiteX0" fmla="*/ 169721 w 717409"/>
              <a:gd name="connsiteY0" fmla="*/ 0 h 3714750"/>
              <a:gd name="connsiteX1" fmla="*/ 698359 w 717409"/>
              <a:gd name="connsiteY1" fmla="*/ 0 h 3714750"/>
              <a:gd name="connsiteX2" fmla="*/ 531671 w 717409"/>
              <a:gd name="connsiteY2" fmla="*/ 428624 h 3714750"/>
              <a:gd name="connsiteX3" fmla="*/ 717409 w 717409"/>
              <a:gd name="connsiteY3" fmla="*/ 1042986 h 3714750"/>
              <a:gd name="connsiteX4" fmla="*/ 698359 w 717409"/>
              <a:gd name="connsiteY4" fmla="*/ 3714750 h 3714750"/>
              <a:gd name="connsiteX5" fmla="*/ 169721 w 717409"/>
              <a:gd name="connsiteY5" fmla="*/ 3714750 h 3714750"/>
              <a:gd name="connsiteX6" fmla="*/ 174483 w 717409"/>
              <a:gd name="connsiteY6" fmla="*/ 1057274 h 3714750"/>
              <a:gd name="connsiteX7" fmla="*/ 3033 w 717409"/>
              <a:gd name="connsiteY7" fmla="*/ 428624 h 3714750"/>
              <a:gd name="connsiteX8" fmla="*/ 169721 w 717409"/>
              <a:gd name="connsiteY8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3818 w 762868"/>
              <a:gd name="connsiteY4" fmla="*/ 3714750 h 3714750"/>
              <a:gd name="connsiteX5" fmla="*/ 215180 w 762868"/>
              <a:gd name="connsiteY5" fmla="*/ 3714750 h 3714750"/>
              <a:gd name="connsiteX6" fmla="*/ 3 w 762868"/>
              <a:gd name="connsiteY6" fmla="*/ 1685924 h 3714750"/>
              <a:gd name="connsiteX7" fmla="*/ 219942 w 762868"/>
              <a:gd name="connsiteY7" fmla="*/ 1057274 h 3714750"/>
              <a:gd name="connsiteX8" fmla="*/ 48492 w 762868"/>
              <a:gd name="connsiteY8" fmla="*/ 428624 h 3714750"/>
              <a:gd name="connsiteX9" fmla="*/ 215180 w 762868"/>
              <a:gd name="connsiteY9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2953 w 762868"/>
              <a:gd name="connsiteY4" fmla="*/ 165734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9989"/>
              <a:gd name="connsiteY0" fmla="*/ 0 h 3714750"/>
              <a:gd name="connsiteX1" fmla="*/ 743818 w 769989"/>
              <a:gd name="connsiteY1" fmla="*/ 0 h 3714750"/>
              <a:gd name="connsiteX2" fmla="*/ 577130 w 769989"/>
              <a:gd name="connsiteY2" fmla="*/ 428624 h 3714750"/>
              <a:gd name="connsiteX3" fmla="*/ 762868 w 769989"/>
              <a:gd name="connsiteY3" fmla="*/ 1042986 h 3714750"/>
              <a:gd name="connsiteX4" fmla="*/ 514353 w 769989"/>
              <a:gd name="connsiteY4" fmla="*/ 1600199 h 3714750"/>
              <a:gd name="connsiteX5" fmla="*/ 671516 w 769989"/>
              <a:gd name="connsiteY5" fmla="*/ 2214561 h 3714750"/>
              <a:gd name="connsiteX6" fmla="*/ 743818 w 769989"/>
              <a:gd name="connsiteY6" fmla="*/ 3714750 h 3714750"/>
              <a:gd name="connsiteX7" fmla="*/ 215180 w 769989"/>
              <a:gd name="connsiteY7" fmla="*/ 3714750 h 3714750"/>
              <a:gd name="connsiteX8" fmla="*/ 3 w 769989"/>
              <a:gd name="connsiteY8" fmla="*/ 1685924 h 3714750"/>
              <a:gd name="connsiteX9" fmla="*/ 219942 w 769989"/>
              <a:gd name="connsiteY9" fmla="*/ 1057274 h 3714750"/>
              <a:gd name="connsiteX10" fmla="*/ 48492 w 769989"/>
              <a:gd name="connsiteY10" fmla="*/ 428624 h 3714750"/>
              <a:gd name="connsiteX11" fmla="*/ 215180 w 769989"/>
              <a:gd name="connsiteY11" fmla="*/ 0 h 3714750"/>
              <a:gd name="connsiteX0" fmla="*/ 215180 w 842257"/>
              <a:gd name="connsiteY0" fmla="*/ 0 h 3714750"/>
              <a:gd name="connsiteX1" fmla="*/ 743818 w 842257"/>
              <a:gd name="connsiteY1" fmla="*/ 0 h 3714750"/>
              <a:gd name="connsiteX2" fmla="*/ 577130 w 842257"/>
              <a:gd name="connsiteY2" fmla="*/ 428624 h 3714750"/>
              <a:gd name="connsiteX3" fmla="*/ 762868 w 842257"/>
              <a:gd name="connsiteY3" fmla="*/ 1042986 h 3714750"/>
              <a:gd name="connsiteX4" fmla="*/ 514353 w 842257"/>
              <a:gd name="connsiteY4" fmla="*/ 1600199 h 3714750"/>
              <a:gd name="connsiteX5" fmla="*/ 828679 w 842257"/>
              <a:gd name="connsiteY5" fmla="*/ 2214561 h 3714750"/>
              <a:gd name="connsiteX6" fmla="*/ 743818 w 842257"/>
              <a:gd name="connsiteY6" fmla="*/ 3714750 h 3714750"/>
              <a:gd name="connsiteX7" fmla="*/ 215180 w 842257"/>
              <a:gd name="connsiteY7" fmla="*/ 3714750 h 3714750"/>
              <a:gd name="connsiteX8" fmla="*/ 3 w 842257"/>
              <a:gd name="connsiteY8" fmla="*/ 1685924 h 3714750"/>
              <a:gd name="connsiteX9" fmla="*/ 219942 w 842257"/>
              <a:gd name="connsiteY9" fmla="*/ 1057274 h 3714750"/>
              <a:gd name="connsiteX10" fmla="*/ 48492 w 842257"/>
              <a:gd name="connsiteY10" fmla="*/ 428624 h 3714750"/>
              <a:gd name="connsiteX11" fmla="*/ 215180 w 842257"/>
              <a:gd name="connsiteY11" fmla="*/ 0 h 3714750"/>
              <a:gd name="connsiteX0" fmla="*/ 225980 w 853057"/>
              <a:gd name="connsiteY0" fmla="*/ 0 h 3714750"/>
              <a:gd name="connsiteX1" fmla="*/ 754618 w 853057"/>
              <a:gd name="connsiteY1" fmla="*/ 0 h 3714750"/>
              <a:gd name="connsiteX2" fmla="*/ 587930 w 853057"/>
              <a:gd name="connsiteY2" fmla="*/ 428624 h 3714750"/>
              <a:gd name="connsiteX3" fmla="*/ 773668 w 853057"/>
              <a:gd name="connsiteY3" fmla="*/ 1042986 h 3714750"/>
              <a:gd name="connsiteX4" fmla="*/ 525153 w 853057"/>
              <a:gd name="connsiteY4" fmla="*/ 1600199 h 3714750"/>
              <a:gd name="connsiteX5" fmla="*/ 839479 w 853057"/>
              <a:gd name="connsiteY5" fmla="*/ 2214561 h 3714750"/>
              <a:gd name="connsiteX6" fmla="*/ 754618 w 853057"/>
              <a:gd name="connsiteY6" fmla="*/ 3714750 h 3714750"/>
              <a:gd name="connsiteX7" fmla="*/ 225980 w 853057"/>
              <a:gd name="connsiteY7" fmla="*/ 3714750 h 3714750"/>
              <a:gd name="connsiteX8" fmla="*/ 53666 w 853057"/>
              <a:gd name="connsiteY8" fmla="*/ 2243136 h 3714750"/>
              <a:gd name="connsiteX9" fmla="*/ 10803 w 853057"/>
              <a:gd name="connsiteY9" fmla="*/ 1685924 h 3714750"/>
              <a:gd name="connsiteX10" fmla="*/ 230742 w 853057"/>
              <a:gd name="connsiteY10" fmla="*/ 1057274 h 3714750"/>
              <a:gd name="connsiteX11" fmla="*/ 59292 w 853057"/>
              <a:gd name="connsiteY11" fmla="*/ 428624 h 3714750"/>
              <a:gd name="connsiteX12" fmla="*/ 225980 w 853057"/>
              <a:gd name="connsiteY12" fmla="*/ 0 h 3714750"/>
              <a:gd name="connsiteX0" fmla="*/ 218035 w 845112"/>
              <a:gd name="connsiteY0" fmla="*/ 0 h 3714750"/>
              <a:gd name="connsiteX1" fmla="*/ 746673 w 845112"/>
              <a:gd name="connsiteY1" fmla="*/ 0 h 3714750"/>
              <a:gd name="connsiteX2" fmla="*/ 579985 w 845112"/>
              <a:gd name="connsiteY2" fmla="*/ 428624 h 3714750"/>
              <a:gd name="connsiteX3" fmla="*/ 765723 w 845112"/>
              <a:gd name="connsiteY3" fmla="*/ 1042986 h 3714750"/>
              <a:gd name="connsiteX4" fmla="*/ 517208 w 845112"/>
              <a:gd name="connsiteY4" fmla="*/ 1600199 h 3714750"/>
              <a:gd name="connsiteX5" fmla="*/ 831534 w 845112"/>
              <a:gd name="connsiteY5" fmla="*/ 2214561 h 3714750"/>
              <a:gd name="connsiteX6" fmla="*/ 746673 w 845112"/>
              <a:gd name="connsiteY6" fmla="*/ 3714750 h 3714750"/>
              <a:gd name="connsiteX7" fmla="*/ 218035 w 845112"/>
              <a:gd name="connsiteY7" fmla="*/ 3714750 h 3714750"/>
              <a:gd name="connsiteX8" fmla="*/ 217171 w 845112"/>
              <a:gd name="connsiteY8" fmla="*/ 2228849 h 3714750"/>
              <a:gd name="connsiteX9" fmla="*/ 2858 w 845112"/>
              <a:gd name="connsiteY9" fmla="*/ 1685924 h 3714750"/>
              <a:gd name="connsiteX10" fmla="*/ 222797 w 845112"/>
              <a:gd name="connsiteY10" fmla="*/ 1057274 h 3714750"/>
              <a:gd name="connsiteX11" fmla="*/ 51347 w 845112"/>
              <a:gd name="connsiteY11" fmla="*/ 428624 h 3714750"/>
              <a:gd name="connsiteX12" fmla="*/ 218035 w 845112"/>
              <a:gd name="connsiteY12" fmla="*/ 0 h 3714750"/>
              <a:gd name="connsiteX0" fmla="*/ 218035 w 841769"/>
              <a:gd name="connsiteY0" fmla="*/ 0 h 3714750"/>
              <a:gd name="connsiteX1" fmla="*/ 746673 w 841769"/>
              <a:gd name="connsiteY1" fmla="*/ 0 h 3714750"/>
              <a:gd name="connsiteX2" fmla="*/ 579985 w 841769"/>
              <a:gd name="connsiteY2" fmla="*/ 428624 h 3714750"/>
              <a:gd name="connsiteX3" fmla="*/ 765723 w 841769"/>
              <a:gd name="connsiteY3" fmla="*/ 1042986 h 3714750"/>
              <a:gd name="connsiteX4" fmla="*/ 517208 w 841769"/>
              <a:gd name="connsiteY4" fmla="*/ 1600199 h 3714750"/>
              <a:gd name="connsiteX5" fmla="*/ 831534 w 841769"/>
              <a:gd name="connsiteY5" fmla="*/ 2214561 h 3714750"/>
              <a:gd name="connsiteX6" fmla="*/ 674370 w 841769"/>
              <a:gd name="connsiteY6" fmla="*/ 2643186 h 3714750"/>
              <a:gd name="connsiteX7" fmla="*/ 746673 w 841769"/>
              <a:gd name="connsiteY7" fmla="*/ 3714750 h 3714750"/>
              <a:gd name="connsiteX8" fmla="*/ 218035 w 841769"/>
              <a:gd name="connsiteY8" fmla="*/ 3714750 h 3714750"/>
              <a:gd name="connsiteX9" fmla="*/ 217171 w 841769"/>
              <a:gd name="connsiteY9" fmla="*/ 2228849 h 3714750"/>
              <a:gd name="connsiteX10" fmla="*/ 2858 w 841769"/>
              <a:gd name="connsiteY10" fmla="*/ 1685924 h 3714750"/>
              <a:gd name="connsiteX11" fmla="*/ 222797 w 841769"/>
              <a:gd name="connsiteY11" fmla="*/ 1057274 h 3714750"/>
              <a:gd name="connsiteX12" fmla="*/ 51347 w 841769"/>
              <a:gd name="connsiteY12" fmla="*/ 428624 h 3714750"/>
              <a:gd name="connsiteX13" fmla="*/ 218035 w 841769"/>
              <a:gd name="connsiteY13" fmla="*/ 0 h 3714750"/>
              <a:gd name="connsiteX0" fmla="*/ 218037 w 841771"/>
              <a:gd name="connsiteY0" fmla="*/ 0 h 3714750"/>
              <a:gd name="connsiteX1" fmla="*/ 746675 w 841771"/>
              <a:gd name="connsiteY1" fmla="*/ 0 h 3714750"/>
              <a:gd name="connsiteX2" fmla="*/ 579987 w 841771"/>
              <a:gd name="connsiteY2" fmla="*/ 428624 h 3714750"/>
              <a:gd name="connsiteX3" fmla="*/ 765725 w 841771"/>
              <a:gd name="connsiteY3" fmla="*/ 1042986 h 3714750"/>
              <a:gd name="connsiteX4" fmla="*/ 517210 w 841771"/>
              <a:gd name="connsiteY4" fmla="*/ 1600199 h 3714750"/>
              <a:gd name="connsiteX5" fmla="*/ 831536 w 841771"/>
              <a:gd name="connsiteY5" fmla="*/ 2214561 h 3714750"/>
              <a:gd name="connsiteX6" fmla="*/ 674372 w 841771"/>
              <a:gd name="connsiteY6" fmla="*/ 2643186 h 3714750"/>
              <a:gd name="connsiteX7" fmla="*/ 746675 w 841771"/>
              <a:gd name="connsiteY7" fmla="*/ 3714750 h 3714750"/>
              <a:gd name="connsiteX8" fmla="*/ 218037 w 841771"/>
              <a:gd name="connsiteY8" fmla="*/ 3714750 h 3714750"/>
              <a:gd name="connsiteX9" fmla="*/ 61914 w 841771"/>
              <a:gd name="connsiteY9" fmla="*/ 2628900 h 3714750"/>
              <a:gd name="connsiteX10" fmla="*/ 217173 w 841771"/>
              <a:gd name="connsiteY10" fmla="*/ 2228849 h 3714750"/>
              <a:gd name="connsiteX11" fmla="*/ 2860 w 841771"/>
              <a:gd name="connsiteY11" fmla="*/ 1685924 h 3714750"/>
              <a:gd name="connsiteX12" fmla="*/ 222799 w 841771"/>
              <a:gd name="connsiteY12" fmla="*/ 1057274 h 3714750"/>
              <a:gd name="connsiteX13" fmla="*/ 51349 w 841771"/>
              <a:gd name="connsiteY13" fmla="*/ 428624 h 3714750"/>
              <a:gd name="connsiteX14" fmla="*/ 218037 w 841771"/>
              <a:gd name="connsiteY14" fmla="*/ 0 h 3714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41771" h="3714750">
                <a:moveTo>
                  <a:pt x="218037" y="0"/>
                </a:moveTo>
                <a:lnTo>
                  <a:pt x="746675" y="0"/>
                </a:lnTo>
                <a:cubicBezTo>
                  <a:pt x="753025" y="147637"/>
                  <a:pt x="573637" y="280987"/>
                  <a:pt x="579987" y="428624"/>
                </a:cubicBezTo>
                <a:cubicBezTo>
                  <a:pt x="594275" y="633411"/>
                  <a:pt x="751437" y="838199"/>
                  <a:pt x="765725" y="1042986"/>
                </a:cubicBezTo>
                <a:lnTo>
                  <a:pt x="517210" y="1600199"/>
                </a:lnTo>
                <a:cubicBezTo>
                  <a:pt x="501985" y="1795461"/>
                  <a:pt x="793292" y="1862136"/>
                  <a:pt x="831536" y="2214561"/>
                </a:cubicBezTo>
                <a:cubicBezTo>
                  <a:pt x="888686" y="2390773"/>
                  <a:pt x="688516" y="2393155"/>
                  <a:pt x="674372" y="2643186"/>
                </a:cubicBezTo>
                <a:cubicBezTo>
                  <a:pt x="660229" y="2893218"/>
                  <a:pt x="853687" y="3538537"/>
                  <a:pt x="746675" y="3714750"/>
                </a:cubicBezTo>
                <a:lnTo>
                  <a:pt x="218037" y="3714750"/>
                </a:lnTo>
                <a:cubicBezTo>
                  <a:pt x="130104" y="3540919"/>
                  <a:pt x="62058" y="2876550"/>
                  <a:pt x="61914" y="2628900"/>
                </a:cubicBezTo>
                <a:cubicBezTo>
                  <a:pt x="61770" y="2381250"/>
                  <a:pt x="253209" y="2393155"/>
                  <a:pt x="217173" y="2228849"/>
                </a:cubicBezTo>
                <a:cubicBezTo>
                  <a:pt x="181137" y="2064543"/>
                  <a:pt x="-26653" y="1883568"/>
                  <a:pt x="2860" y="1685924"/>
                </a:cubicBezTo>
                <a:cubicBezTo>
                  <a:pt x="32373" y="1488280"/>
                  <a:pt x="250436" y="1273968"/>
                  <a:pt x="222799" y="1057274"/>
                </a:cubicBezTo>
                <a:cubicBezTo>
                  <a:pt x="195162" y="840580"/>
                  <a:pt x="23568" y="597692"/>
                  <a:pt x="51349" y="428624"/>
                </a:cubicBezTo>
                <a:lnTo>
                  <a:pt x="218037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5B93204-BF51-4B47-8405-73F60D726355}"/>
              </a:ext>
            </a:extLst>
          </p:cNvPr>
          <p:cNvSpPr/>
          <p:nvPr/>
        </p:nvSpPr>
        <p:spPr>
          <a:xfrm rot="736584">
            <a:off x="6667633" y="792390"/>
            <a:ext cx="526231" cy="3890307"/>
          </a:xfrm>
          <a:custGeom>
            <a:avLst/>
            <a:gdLst>
              <a:gd name="connsiteX0" fmla="*/ 0 w 528638"/>
              <a:gd name="connsiteY0" fmla="*/ 0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0 w 528638"/>
              <a:gd name="connsiteY4" fmla="*/ 0 h 3671200"/>
              <a:gd name="connsiteX0" fmla="*/ 2458 w 528638"/>
              <a:gd name="connsiteY0" fmla="*/ 145683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2458 w 528638"/>
              <a:gd name="connsiteY4" fmla="*/ 145683 h 3671200"/>
              <a:gd name="connsiteX0" fmla="*/ 51 w 526231"/>
              <a:gd name="connsiteY0" fmla="*/ 145683 h 3785925"/>
              <a:gd name="connsiteX1" fmla="*/ 526231 w 526231"/>
              <a:gd name="connsiteY1" fmla="*/ 0 h 3785925"/>
              <a:gd name="connsiteX2" fmla="*/ 526231 w 526231"/>
              <a:gd name="connsiteY2" fmla="*/ 3671200 h 3785925"/>
              <a:gd name="connsiteX3" fmla="*/ 7935 w 526231"/>
              <a:gd name="connsiteY3" fmla="*/ 3785925 h 3785925"/>
              <a:gd name="connsiteX4" fmla="*/ 51 w 526231"/>
              <a:gd name="connsiteY4" fmla="*/ 145683 h 3785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6231" h="3785925">
                <a:moveTo>
                  <a:pt x="51" y="145683"/>
                </a:moveTo>
                <a:lnTo>
                  <a:pt x="526231" y="0"/>
                </a:lnTo>
                <a:lnTo>
                  <a:pt x="526231" y="3671200"/>
                </a:lnTo>
                <a:lnTo>
                  <a:pt x="7935" y="3785925"/>
                </a:lnTo>
                <a:cubicBezTo>
                  <a:pt x="8754" y="2610753"/>
                  <a:pt x="-768" y="1320855"/>
                  <a:pt x="51" y="145683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5744B02-959D-48F5-8892-4B228D84BB2B}"/>
              </a:ext>
            </a:extLst>
          </p:cNvPr>
          <p:cNvSpPr/>
          <p:nvPr/>
        </p:nvSpPr>
        <p:spPr>
          <a:xfrm>
            <a:off x="2000250" y="4557713"/>
            <a:ext cx="4829175" cy="5286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70E55A7-EA9E-498F-8376-75C065D593E9}"/>
              </a:ext>
            </a:extLst>
          </p:cNvPr>
          <p:cNvSpPr/>
          <p:nvPr/>
        </p:nvSpPr>
        <p:spPr>
          <a:xfrm>
            <a:off x="4129088" y="5086350"/>
            <a:ext cx="457200" cy="7905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1C20D70-F5AD-4F18-8346-E7679E76F443}"/>
              </a:ext>
            </a:extLst>
          </p:cNvPr>
          <p:cNvSpPr/>
          <p:nvPr/>
        </p:nvSpPr>
        <p:spPr>
          <a:xfrm>
            <a:off x="2143125" y="5876925"/>
            <a:ext cx="4686300" cy="338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3D04169-88A2-48A2-9215-82CE6ED6164E}"/>
              </a:ext>
            </a:extLst>
          </p:cNvPr>
          <p:cNvSpPr/>
          <p:nvPr/>
        </p:nvSpPr>
        <p:spPr>
          <a:xfrm>
            <a:off x="4826795" y="177165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68135A7-6D80-40F1-9292-C208FB1D58ED}"/>
              </a:ext>
            </a:extLst>
          </p:cNvPr>
          <p:cNvSpPr/>
          <p:nvPr/>
        </p:nvSpPr>
        <p:spPr>
          <a:xfrm>
            <a:off x="5019676" y="842964"/>
            <a:ext cx="528638" cy="371475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53AE297-2E9F-4819-944A-2BD28BE896D7}"/>
              </a:ext>
            </a:extLst>
          </p:cNvPr>
          <p:cNvSpPr/>
          <p:nvPr/>
        </p:nvSpPr>
        <p:spPr>
          <a:xfrm>
            <a:off x="4826795" y="285273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CCA10AA9-3604-424E-A801-626C2137AB9C}"/>
              </a:ext>
            </a:extLst>
          </p:cNvPr>
          <p:cNvSpPr/>
          <p:nvPr/>
        </p:nvSpPr>
        <p:spPr>
          <a:xfrm>
            <a:off x="5002306" y="1960244"/>
            <a:ext cx="546008" cy="3126106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: obrazec 13">
            <a:extLst>
              <a:ext uri="{FF2B5EF4-FFF2-40B4-BE49-F238E27FC236}">
                <a16:creationId xmlns:a16="http://schemas.microsoft.com/office/drawing/2014/main" id="{B0DB08ED-A352-43F3-8869-D738D185448A}"/>
              </a:ext>
            </a:extLst>
          </p:cNvPr>
          <p:cNvSpPr/>
          <p:nvPr/>
        </p:nvSpPr>
        <p:spPr>
          <a:xfrm>
            <a:off x="4985622" y="1914525"/>
            <a:ext cx="72153" cy="685800"/>
          </a:xfrm>
          <a:custGeom>
            <a:avLst/>
            <a:gdLst>
              <a:gd name="connsiteX0" fmla="*/ 29291 w 72153"/>
              <a:gd name="connsiteY0" fmla="*/ 0 h 685800"/>
              <a:gd name="connsiteX1" fmla="*/ 15003 w 72153"/>
              <a:gd name="connsiteY1" fmla="*/ 271463 h 685800"/>
              <a:gd name="connsiteX2" fmla="*/ 43578 w 72153"/>
              <a:gd name="connsiteY2" fmla="*/ 357188 h 685800"/>
              <a:gd name="connsiteX3" fmla="*/ 57866 w 72153"/>
              <a:gd name="connsiteY3" fmla="*/ 642938 h 685800"/>
              <a:gd name="connsiteX4" fmla="*/ 72153 w 72153"/>
              <a:gd name="connsiteY4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53" h="685800">
                <a:moveTo>
                  <a:pt x="29291" y="0"/>
                </a:moveTo>
                <a:cubicBezTo>
                  <a:pt x="1111" y="140902"/>
                  <a:pt x="-12508" y="133907"/>
                  <a:pt x="15003" y="271463"/>
                </a:cubicBezTo>
                <a:cubicBezTo>
                  <a:pt x="20910" y="300999"/>
                  <a:pt x="43578" y="357188"/>
                  <a:pt x="43578" y="357188"/>
                </a:cubicBezTo>
                <a:cubicBezTo>
                  <a:pt x="48341" y="452438"/>
                  <a:pt x="49604" y="547928"/>
                  <a:pt x="57866" y="642938"/>
                </a:cubicBezTo>
                <a:cubicBezTo>
                  <a:pt x="59171" y="657942"/>
                  <a:pt x="72153" y="685800"/>
                  <a:pt x="72153" y="68580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: obrazec 14">
            <a:extLst>
              <a:ext uri="{FF2B5EF4-FFF2-40B4-BE49-F238E27FC236}">
                <a16:creationId xmlns:a16="http://schemas.microsoft.com/office/drawing/2014/main" id="{D95C21D0-7E22-4093-A4E5-A8197BDCBB2E}"/>
              </a:ext>
            </a:extLst>
          </p:cNvPr>
          <p:cNvSpPr/>
          <p:nvPr/>
        </p:nvSpPr>
        <p:spPr>
          <a:xfrm>
            <a:off x="5523694" y="1885950"/>
            <a:ext cx="19856" cy="728663"/>
          </a:xfrm>
          <a:custGeom>
            <a:avLst/>
            <a:gdLst>
              <a:gd name="connsiteX0" fmla="*/ 19856 w 19856"/>
              <a:gd name="connsiteY0" fmla="*/ 0 h 728663"/>
              <a:gd name="connsiteX1" fmla="*/ 5569 w 19856"/>
              <a:gd name="connsiteY1" fmla="*/ 728663 h 728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856" h="728663">
                <a:moveTo>
                  <a:pt x="19856" y="0"/>
                </a:moveTo>
                <a:cubicBezTo>
                  <a:pt x="-13860" y="337169"/>
                  <a:pt x="5569" y="95012"/>
                  <a:pt x="5569" y="728663"/>
                </a:cubicBez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A80A867-5AB7-4F83-992C-0CB7285785C3}"/>
              </a:ext>
            </a:extLst>
          </p:cNvPr>
          <p:cNvSpPr/>
          <p:nvPr/>
        </p:nvSpPr>
        <p:spPr>
          <a:xfrm>
            <a:off x="4985622" y="3000375"/>
            <a:ext cx="72153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83E955F-2FDE-49B7-9AE9-052FC9A53B26}"/>
              </a:ext>
            </a:extLst>
          </p:cNvPr>
          <p:cNvSpPr/>
          <p:nvPr/>
        </p:nvSpPr>
        <p:spPr>
          <a:xfrm>
            <a:off x="5543550" y="3000375"/>
            <a:ext cx="45719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E53DEFD1-D991-4765-9193-C64F06CB8346}"/>
              </a:ext>
            </a:extLst>
          </p:cNvPr>
          <p:cNvSpPr/>
          <p:nvPr/>
        </p:nvSpPr>
        <p:spPr>
          <a:xfrm>
            <a:off x="5523694" y="1885950"/>
            <a:ext cx="45719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89CD78-A6CA-4854-8EFD-EC9B657804CB}"/>
              </a:ext>
            </a:extLst>
          </p:cNvPr>
          <p:cNvSpPr/>
          <p:nvPr/>
        </p:nvSpPr>
        <p:spPr>
          <a:xfrm>
            <a:off x="4985622" y="1885950"/>
            <a:ext cx="72153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3975D7EF-706E-4E4C-9008-A75EBF1C0C1B}"/>
              </a:ext>
            </a:extLst>
          </p:cNvPr>
          <p:cNvSpPr/>
          <p:nvPr/>
        </p:nvSpPr>
        <p:spPr>
          <a:xfrm>
            <a:off x="2000250" y="4557712"/>
            <a:ext cx="528638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821C8B60-D698-4B57-9546-0A6975CD17B0}"/>
              </a:ext>
            </a:extLst>
          </p:cNvPr>
          <p:cNvSpPr/>
          <p:nvPr/>
        </p:nvSpPr>
        <p:spPr>
          <a:xfrm>
            <a:off x="3757613" y="4557712"/>
            <a:ext cx="550322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85B474F8-6AFE-4EA3-B39F-079A878D1084}"/>
              </a:ext>
            </a:extLst>
          </p:cNvPr>
          <p:cNvSpPr/>
          <p:nvPr/>
        </p:nvSpPr>
        <p:spPr>
          <a:xfrm>
            <a:off x="5019676" y="4557712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296C144A-5A9B-4391-B5C9-33B9BC13A1AB}"/>
              </a:ext>
            </a:extLst>
          </p:cNvPr>
          <p:cNvSpPr/>
          <p:nvPr/>
        </p:nvSpPr>
        <p:spPr>
          <a:xfrm>
            <a:off x="6260055" y="4557712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D054892-B14D-4E94-81E0-C8BC1D405B4F}"/>
              </a:ext>
            </a:extLst>
          </p:cNvPr>
          <p:cNvSpPr/>
          <p:nvPr/>
        </p:nvSpPr>
        <p:spPr>
          <a:xfrm>
            <a:off x="2000250" y="1914525"/>
            <a:ext cx="523874" cy="3171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31FE976E-1079-4485-B67E-C4D32D99853F}"/>
              </a:ext>
            </a:extLst>
          </p:cNvPr>
          <p:cNvSpPr/>
          <p:nvPr/>
        </p:nvSpPr>
        <p:spPr>
          <a:xfrm>
            <a:off x="3541806" y="1960244"/>
            <a:ext cx="865301" cy="3126106"/>
          </a:xfrm>
          <a:custGeom>
            <a:avLst/>
            <a:gdLst>
              <a:gd name="connsiteX0" fmla="*/ 0 w 550322"/>
              <a:gd name="connsiteY0" fmla="*/ 0 h 3126106"/>
              <a:gd name="connsiteX1" fmla="*/ 550322 w 550322"/>
              <a:gd name="connsiteY1" fmla="*/ 0 h 3126106"/>
              <a:gd name="connsiteX2" fmla="*/ 550322 w 550322"/>
              <a:gd name="connsiteY2" fmla="*/ 3126106 h 3126106"/>
              <a:gd name="connsiteX3" fmla="*/ 0 w 550322"/>
              <a:gd name="connsiteY3" fmla="*/ 3126106 h 3126106"/>
              <a:gd name="connsiteX4" fmla="*/ 0 w 550322"/>
              <a:gd name="connsiteY4" fmla="*/ 0 h 3126106"/>
              <a:gd name="connsiteX0" fmla="*/ 185190 w 735512"/>
              <a:gd name="connsiteY0" fmla="*/ 0 h 3126106"/>
              <a:gd name="connsiteX1" fmla="*/ 735512 w 735512"/>
              <a:gd name="connsiteY1" fmla="*/ 0 h 3126106"/>
              <a:gd name="connsiteX2" fmla="*/ 735512 w 735512"/>
              <a:gd name="connsiteY2" fmla="*/ 3126106 h 3126106"/>
              <a:gd name="connsiteX3" fmla="*/ 185190 w 735512"/>
              <a:gd name="connsiteY3" fmla="*/ 3126106 h 3126106"/>
              <a:gd name="connsiteX4" fmla="*/ 0 w 735512"/>
              <a:gd name="connsiteY4" fmla="*/ 618064 h 3126106"/>
              <a:gd name="connsiteX5" fmla="*/ 185190 w 735512"/>
              <a:gd name="connsiteY5" fmla="*/ 0 h 3126106"/>
              <a:gd name="connsiteX0" fmla="*/ 185190 w 735512"/>
              <a:gd name="connsiteY0" fmla="*/ 0 h 3126106"/>
              <a:gd name="connsiteX1" fmla="*/ 735512 w 735512"/>
              <a:gd name="connsiteY1" fmla="*/ 0 h 3126106"/>
              <a:gd name="connsiteX2" fmla="*/ 629587 w 735512"/>
              <a:gd name="connsiteY2" fmla="*/ 528123 h 3126106"/>
              <a:gd name="connsiteX3" fmla="*/ 735512 w 735512"/>
              <a:gd name="connsiteY3" fmla="*/ 3126106 h 3126106"/>
              <a:gd name="connsiteX4" fmla="*/ 185190 w 735512"/>
              <a:gd name="connsiteY4" fmla="*/ 3126106 h 3126106"/>
              <a:gd name="connsiteX5" fmla="*/ 0 w 735512"/>
              <a:gd name="connsiteY5" fmla="*/ 618064 h 3126106"/>
              <a:gd name="connsiteX6" fmla="*/ 185190 w 735512"/>
              <a:gd name="connsiteY6" fmla="*/ 0 h 3126106"/>
              <a:gd name="connsiteX0" fmla="*/ 185190 w 839449"/>
              <a:gd name="connsiteY0" fmla="*/ 0 h 3126106"/>
              <a:gd name="connsiteX1" fmla="*/ 735512 w 839449"/>
              <a:gd name="connsiteY1" fmla="*/ 0 h 3126106"/>
              <a:gd name="connsiteX2" fmla="*/ 629587 w 839449"/>
              <a:gd name="connsiteY2" fmla="*/ 528123 h 3126106"/>
              <a:gd name="connsiteX3" fmla="*/ 839449 w 839449"/>
              <a:gd name="connsiteY3" fmla="*/ 1082759 h 3126106"/>
              <a:gd name="connsiteX4" fmla="*/ 735512 w 839449"/>
              <a:gd name="connsiteY4" fmla="*/ 3126106 h 3126106"/>
              <a:gd name="connsiteX5" fmla="*/ 185190 w 839449"/>
              <a:gd name="connsiteY5" fmla="*/ 3126106 h 3126106"/>
              <a:gd name="connsiteX6" fmla="*/ 0 w 839449"/>
              <a:gd name="connsiteY6" fmla="*/ 618064 h 3126106"/>
              <a:gd name="connsiteX7" fmla="*/ 185190 w 839449"/>
              <a:gd name="connsiteY7" fmla="*/ 0 h 3126106"/>
              <a:gd name="connsiteX0" fmla="*/ 188091 w 842350"/>
              <a:gd name="connsiteY0" fmla="*/ 0 h 3126106"/>
              <a:gd name="connsiteX1" fmla="*/ 738413 w 842350"/>
              <a:gd name="connsiteY1" fmla="*/ 0 h 3126106"/>
              <a:gd name="connsiteX2" fmla="*/ 632488 w 842350"/>
              <a:gd name="connsiteY2" fmla="*/ 528123 h 3126106"/>
              <a:gd name="connsiteX3" fmla="*/ 842350 w 842350"/>
              <a:gd name="connsiteY3" fmla="*/ 1082759 h 3126106"/>
              <a:gd name="connsiteX4" fmla="*/ 738413 w 842350"/>
              <a:gd name="connsiteY4" fmla="*/ 3126106 h 3126106"/>
              <a:gd name="connsiteX5" fmla="*/ 188091 w 842350"/>
              <a:gd name="connsiteY5" fmla="*/ 3126106 h 3126106"/>
              <a:gd name="connsiteX6" fmla="*/ 227753 w 842350"/>
              <a:gd name="connsiteY6" fmla="*/ 1127730 h 3126106"/>
              <a:gd name="connsiteX7" fmla="*/ 2901 w 842350"/>
              <a:gd name="connsiteY7" fmla="*/ 618064 h 3126106"/>
              <a:gd name="connsiteX8" fmla="*/ 188091 w 842350"/>
              <a:gd name="connsiteY8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738491 w 842428"/>
              <a:gd name="connsiteY4" fmla="*/ 3126106 h 3126106"/>
              <a:gd name="connsiteX5" fmla="*/ 188169 w 842428"/>
              <a:gd name="connsiteY5" fmla="*/ 3126106 h 3126106"/>
              <a:gd name="connsiteX6" fmla="*/ 107910 w 842428"/>
              <a:gd name="connsiteY6" fmla="*/ 1577435 h 3126106"/>
              <a:gd name="connsiteX7" fmla="*/ 227831 w 842428"/>
              <a:gd name="connsiteY7" fmla="*/ 1127730 h 3126106"/>
              <a:gd name="connsiteX8" fmla="*/ 2979 w 842428"/>
              <a:gd name="connsiteY8" fmla="*/ 618064 h 3126106"/>
              <a:gd name="connsiteX9" fmla="*/ 188169 w 842428"/>
              <a:gd name="connsiteY9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107910 w 842428"/>
              <a:gd name="connsiteY7" fmla="*/ 157743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107910 w 842428"/>
              <a:gd name="connsiteY7" fmla="*/ 157743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77930 w 842428"/>
              <a:gd name="connsiteY7" fmla="*/ 153246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61283 w 865220"/>
              <a:gd name="connsiteY5" fmla="*/ 3126106 h 3126106"/>
              <a:gd name="connsiteX6" fmla="*/ 210961 w 865220"/>
              <a:gd name="connsiteY6" fmla="*/ 3126106 h 3126106"/>
              <a:gd name="connsiteX7" fmla="*/ 100722 w 865220"/>
              <a:gd name="connsiteY7" fmla="*/ 1532465 h 3126106"/>
              <a:gd name="connsiteX8" fmla="*/ 250623 w 865220"/>
              <a:gd name="connsiteY8" fmla="*/ 1127730 h 3126106"/>
              <a:gd name="connsiteX9" fmla="*/ 2719 w 865220"/>
              <a:gd name="connsiteY9" fmla="*/ 602696 h 3126106"/>
              <a:gd name="connsiteX10" fmla="*/ 210961 w 865220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61283 w 865220"/>
              <a:gd name="connsiteY5" fmla="*/ 3126106 h 3126106"/>
              <a:gd name="connsiteX6" fmla="*/ 210961 w 865220"/>
              <a:gd name="connsiteY6" fmla="*/ 3126106 h 3126106"/>
              <a:gd name="connsiteX7" fmla="*/ 85354 w 865220"/>
              <a:gd name="connsiteY7" fmla="*/ 1524781 h 3126106"/>
              <a:gd name="connsiteX8" fmla="*/ 250623 w 865220"/>
              <a:gd name="connsiteY8" fmla="*/ 1127730 h 3126106"/>
              <a:gd name="connsiteX9" fmla="*/ 2719 w 865220"/>
              <a:gd name="connsiteY9" fmla="*/ 602696 h 3126106"/>
              <a:gd name="connsiteX10" fmla="*/ 210961 w 865220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76539 w 865220"/>
              <a:gd name="connsiteY5" fmla="*/ 2404287 h 3126106"/>
              <a:gd name="connsiteX6" fmla="*/ 761283 w 865220"/>
              <a:gd name="connsiteY6" fmla="*/ 3126106 h 3126106"/>
              <a:gd name="connsiteX7" fmla="*/ 210961 w 865220"/>
              <a:gd name="connsiteY7" fmla="*/ 3126106 h 3126106"/>
              <a:gd name="connsiteX8" fmla="*/ 85354 w 865220"/>
              <a:gd name="connsiteY8" fmla="*/ 1524781 h 3126106"/>
              <a:gd name="connsiteX9" fmla="*/ 250623 w 865220"/>
              <a:gd name="connsiteY9" fmla="*/ 1127730 h 3126106"/>
              <a:gd name="connsiteX10" fmla="*/ 2719 w 865220"/>
              <a:gd name="connsiteY10" fmla="*/ 602696 h 3126106"/>
              <a:gd name="connsiteX11" fmla="*/ 210961 w 865220"/>
              <a:gd name="connsiteY11" fmla="*/ 0 h 3126106"/>
              <a:gd name="connsiteX0" fmla="*/ 211042 w 865301"/>
              <a:gd name="connsiteY0" fmla="*/ 0 h 3126106"/>
              <a:gd name="connsiteX1" fmla="*/ 761364 w 865301"/>
              <a:gd name="connsiteY1" fmla="*/ 0 h 3126106"/>
              <a:gd name="connsiteX2" fmla="*/ 655439 w 865301"/>
              <a:gd name="connsiteY2" fmla="*/ 528123 h 3126106"/>
              <a:gd name="connsiteX3" fmla="*/ 865301 w 865301"/>
              <a:gd name="connsiteY3" fmla="*/ 1082759 h 3126106"/>
              <a:gd name="connsiteX4" fmla="*/ 670429 w 865301"/>
              <a:gd name="connsiteY4" fmla="*/ 1622405 h 3126106"/>
              <a:gd name="connsiteX5" fmla="*/ 776620 w 865301"/>
              <a:gd name="connsiteY5" fmla="*/ 2404287 h 3126106"/>
              <a:gd name="connsiteX6" fmla="*/ 761364 w 865301"/>
              <a:gd name="connsiteY6" fmla="*/ 3126106 h 3126106"/>
              <a:gd name="connsiteX7" fmla="*/ 211042 w 865301"/>
              <a:gd name="connsiteY7" fmla="*/ 3126106 h 3126106"/>
              <a:gd name="connsiteX8" fmla="*/ 85435 w 865301"/>
              <a:gd name="connsiteY8" fmla="*/ 1524781 h 3126106"/>
              <a:gd name="connsiteX9" fmla="*/ 243020 w 865301"/>
              <a:gd name="connsiteY9" fmla="*/ 1127730 h 3126106"/>
              <a:gd name="connsiteX10" fmla="*/ 2800 w 865301"/>
              <a:gd name="connsiteY10" fmla="*/ 602696 h 3126106"/>
              <a:gd name="connsiteX11" fmla="*/ 211042 w 865301"/>
              <a:gd name="connsiteY11" fmla="*/ 0 h 3126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65301" h="3126106">
                <a:moveTo>
                  <a:pt x="211042" y="0"/>
                </a:moveTo>
                <a:lnTo>
                  <a:pt x="761364" y="0"/>
                </a:lnTo>
                <a:cubicBezTo>
                  <a:pt x="761033" y="136067"/>
                  <a:pt x="655770" y="392056"/>
                  <a:pt x="655439" y="528123"/>
                </a:cubicBezTo>
                <a:cubicBezTo>
                  <a:pt x="655439" y="703008"/>
                  <a:pt x="865301" y="907874"/>
                  <a:pt x="865301" y="1082759"/>
                </a:cubicBezTo>
                <a:cubicBezTo>
                  <a:pt x="845314" y="1257644"/>
                  <a:pt x="690416" y="1447520"/>
                  <a:pt x="670429" y="1622405"/>
                </a:cubicBezTo>
                <a:cubicBezTo>
                  <a:pt x="651807" y="1838818"/>
                  <a:pt x="761464" y="2153670"/>
                  <a:pt x="776620" y="2404287"/>
                </a:cubicBezTo>
                <a:cubicBezTo>
                  <a:pt x="791776" y="2654904"/>
                  <a:pt x="851785" y="3001961"/>
                  <a:pt x="761364" y="3126106"/>
                </a:cubicBezTo>
                <a:lnTo>
                  <a:pt x="211042" y="3126106"/>
                </a:lnTo>
                <a:cubicBezTo>
                  <a:pt x="125932" y="2880486"/>
                  <a:pt x="78825" y="1857844"/>
                  <a:pt x="85435" y="1524781"/>
                </a:cubicBezTo>
                <a:cubicBezTo>
                  <a:pt x="92045" y="1191718"/>
                  <a:pt x="280495" y="1300117"/>
                  <a:pt x="243020" y="1127730"/>
                </a:cubicBezTo>
                <a:cubicBezTo>
                  <a:pt x="205545" y="955343"/>
                  <a:pt x="-28065" y="788153"/>
                  <a:pt x="2800" y="602696"/>
                </a:cubicBezTo>
                <a:lnTo>
                  <a:pt x="211042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extLst>
              <a:ext uri="{FF2B5EF4-FFF2-40B4-BE49-F238E27FC236}">
                <a16:creationId xmlns:a16="http://schemas.microsoft.com/office/drawing/2014/main" id="{0C7FF23B-02DF-4E32-8070-C970860D65ED}"/>
              </a:ext>
            </a:extLst>
          </p:cNvPr>
          <p:cNvSpPr/>
          <p:nvPr/>
        </p:nvSpPr>
        <p:spPr>
          <a:xfrm>
            <a:off x="4816835" y="2852737"/>
            <a:ext cx="969368" cy="9144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8D54085B-81A4-4A12-8790-BF9B265AC8C9}"/>
              </a:ext>
            </a:extLst>
          </p:cNvPr>
          <p:cNvSpPr/>
          <p:nvPr/>
        </p:nvSpPr>
        <p:spPr>
          <a:xfrm>
            <a:off x="5591331" y="1963711"/>
            <a:ext cx="119921" cy="212735"/>
          </a:xfrm>
          <a:custGeom>
            <a:avLst/>
            <a:gdLst>
              <a:gd name="connsiteX0" fmla="*/ 14990 w 119921"/>
              <a:gd name="connsiteY0" fmla="*/ 0 h 212735"/>
              <a:gd name="connsiteX1" fmla="*/ 74951 w 119921"/>
              <a:gd name="connsiteY1" fmla="*/ 74951 h 212735"/>
              <a:gd name="connsiteX2" fmla="*/ 104931 w 119921"/>
              <a:gd name="connsiteY2" fmla="*/ 104932 h 212735"/>
              <a:gd name="connsiteX3" fmla="*/ 119921 w 119921"/>
              <a:gd name="connsiteY3" fmla="*/ 149902 h 212735"/>
              <a:gd name="connsiteX4" fmla="*/ 104931 w 119921"/>
              <a:gd name="connsiteY4" fmla="*/ 209863 h 212735"/>
              <a:gd name="connsiteX5" fmla="*/ 59961 w 119921"/>
              <a:gd name="connsiteY5" fmla="*/ 194873 h 212735"/>
              <a:gd name="connsiteX6" fmla="*/ 0 w 119921"/>
              <a:gd name="connsiteY6" fmla="*/ 119922 h 212735"/>
              <a:gd name="connsiteX7" fmla="*/ 14990 w 119921"/>
              <a:gd name="connsiteY7" fmla="*/ 0 h 212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921" h="212735">
                <a:moveTo>
                  <a:pt x="14990" y="0"/>
                </a:moveTo>
                <a:cubicBezTo>
                  <a:pt x="34977" y="24984"/>
                  <a:pt x="54129" y="50659"/>
                  <a:pt x="74951" y="74951"/>
                </a:cubicBezTo>
                <a:cubicBezTo>
                  <a:pt x="84149" y="85682"/>
                  <a:pt x="97660" y="92813"/>
                  <a:pt x="104931" y="104932"/>
                </a:cubicBezTo>
                <a:cubicBezTo>
                  <a:pt x="113060" y="118481"/>
                  <a:pt x="114924" y="134912"/>
                  <a:pt x="119921" y="149902"/>
                </a:cubicBezTo>
                <a:cubicBezTo>
                  <a:pt x="114924" y="169889"/>
                  <a:pt x="121413" y="197502"/>
                  <a:pt x="104931" y="209863"/>
                </a:cubicBezTo>
                <a:cubicBezTo>
                  <a:pt x="92290" y="219344"/>
                  <a:pt x="73510" y="203003"/>
                  <a:pt x="59961" y="194873"/>
                </a:cubicBezTo>
                <a:cubicBezTo>
                  <a:pt x="36227" y="180633"/>
                  <a:pt x="13617" y="140348"/>
                  <a:pt x="0" y="119922"/>
                </a:cubicBezTo>
                <a:lnTo>
                  <a:pt x="1499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99402D7-EA95-4867-96C0-EC6BAB34C83E}"/>
              </a:ext>
            </a:extLst>
          </p:cNvPr>
          <p:cNvSpPr/>
          <p:nvPr/>
        </p:nvSpPr>
        <p:spPr>
          <a:xfrm>
            <a:off x="5057775" y="842963"/>
            <a:ext cx="432200" cy="11337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BD2170E6-49B4-497F-AB86-A77FB1F77DFC}"/>
              </a:ext>
            </a:extLst>
          </p:cNvPr>
          <p:cNvSpPr/>
          <p:nvPr/>
        </p:nvSpPr>
        <p:spPr>
          <a:xfrm rot="766515">
            <a:off x="6532014" y="1856612"/>
            <a:ext cx="528702" cy="2878135"/>
          </a:xfrm>
          <a:custGeom>
            <a:avLst/>
            <a:gdLst>
              <a:gd name="connsiteX0" fmla="*/ 0 w 528702"/>
              <a:gd name="connsiteY0" fmla="*/ 0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0 w 528702"/>
              <a:gd name="connsiteY4" fmla="*/ 0 h 2878135"/>
              <a:gd name="connsiteX0" fmla="*/ 35201 w 528702"/>
              <a:gd name="connsiteY0" fmla="*/ 176404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35201 w 528702"/>
              <a:gd name="connsiteY4" fmla="*/ 176404 h 2878135"/>
              <a:gd name="connsiteX0" fmla="*/ 23468 w 528702"/>
              <a:gd name="connsiteY0" fmla="*/ 117603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23468 w 528702"/>
              <a:gd name="connsiteY4" fmla="*/ 117603 h 2878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702" h="2878135">
                <a:moveTo>
                  <a:pt x="23468" y="117603"/>
                </a:moveTo>
                <a:lnTo>
                  <a:pt x="528702" y="0"/>
                </a:lnTo>
                <a:lnTo>
                  <a:pt x="528702" y="2878135"/>
                </a:lnTo>
                <a:lnTo>
                  <a:pt x="0" y="2878135"/>
                </a:lnTo>
                <a:lnTo>
                  <a:pt x="23468" y="117603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80FB7145-E177-4C2B-9259-2C2914C1BD9B}"/>
              </a:ext>
            </a:extLst>
          </p:cNvPr>
          <p:cNvSpPr/>
          <p:nvPr/>
        </p:nvSpPr>
        <p:spPr>
          <a:xfrm>
            <a:off x="2000250" y="4557712"/>
            <a:ext cx="4829175" cy="5743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AF780015-CC91-4285-BC53-1F3B6DA48A3C}"/>
              </a:ext>
            </a:extLst>
          </p:cNvPr>
          <p:cNvSpPr txBox="1"/>
          <p:nvPr/>
        </p:nvSpPr>
        <p:spPr>
          <a:xfrm>
            <a:off x="7708522" y="861833"/>
            <a:ext cx="41268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Už v 6. třídě, když jste probírali</a:t>
            </a:r>
          </a:p>
          <a:p>
            <a:r>
              <a:rPr lang="cs-CZ" sz="2400" dirty="0"/>
              <a:t>vlastnosti kapalných látek, jste</a:t>
            </a:r>
          </a:p>
          <a:p>
            <a:r>
              <a:rPr lang="cs-CZ" sz="2400" dirty="0"/>
              <a:t>se přesvědčili: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95D7DD4A-D810-42C5-AA28-40A7B1E2CB2E}"/>
              </a:ext>
            </a:extLst>
          </p:cNvPr>
          <p:cNvSpPr txBox="1"/>
          <p:nvPr/>
        </p:nvSpPr>
        <p:spPr>
          <a:xfrm>
            <a:off x="7669102" y="1960244"/>
            <a:ext cx="35956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že hladina kapaliny se vždy</a:t>
            </a:r>
          </a:p>
          <a:p>
            <a:r>
              <a:rPr lang="cs-CZ" sz="2400" dirty="0">
                <a:solidFill>
                  <a:srgbClr val="FF0000"/>
                </a:solidFill>
              </a:rPr>
              <a:t>ustálí ve vodorovné  rovině</a:t>
            </a:r>
            <a:r>
              <a:rPr lang="cs-CZ" sz="2400" dirty="0"/>
              <a:t>.</a:t>
            </a:r>
          </a:p>
        </p:txBody>
      </p:sp>
      <p:sp>
        <p:nvSpPr>
          <p:cNvPr id="36" name="Ovál 35">
            <a:extLst>
              <a:ext uri="{FF2B5EF4-FFF2-40B4-BE49-F238E27FC236}">
                <a16:creationId xmlns:a16="http://schemas.microsoft.com/office/drawing/2014/main" id="{5048ED6D-5F70-4273-BBBF-9839049D77E2}"/>
              </a:ext>
            </a:extLst>
          </p:cNvPr>
          <p:cNvSpPr/>
          <p:nvPr/>
        </p:nvSpPr>
        <p:spPr>
          <a:xfrm>
            <a:off x="4808944" y="1935871"/>
            <a:ext cx="932250" cy="77875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457200 h 914400"/>
              <a:gd name="connsiteX3" fmla="*/ 457200 w 914400"/>
              <a:gd name="connsiteY3" fmla="*/ 914400 h 914400"/>
              <a:gd name="connsiteX4" fmla="*/ 0 w 914400"/>
              <a:gd name="connsiteY4" fmla="*/ 457200 h 914400"/>
              <a:gd name="connsiteX0" fmla="*/ 630 w 915030"/>
              <a:gd name="connsiteY0" fmla="*/ 295836 h 753036"/>
              <a:gd name="connsiteX1" fmla="*/ 388674 w 915030"/>
              <a:gd name="connsiteY1" fmla="*/ 0 h 753036"/>
              <a:gd name="connsiteX2" fmla="*/ 915030 w 915030"/>
              <a:gd name="connsiteY2" fmla="*/ 295836 h 753036"/>
              <a:gd name="connsiteX3" fmla="*/ 457830 w 915030"/>
              <a:gd name="connsiteY3" fmla="*/ 753036 h 753036"/>
              <a:gd name="connsiteX4" fmla="*/ 630 w 915030"/>
              <a:gd name="connsiteY4" fmla="*/ 295836 h 753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030" h="753036">
                <a:moveTo>
                  <a:pt x="630" y="295836"/>
                </a:moveTo>
                <a:cubicBezTo>
                  <a:pt x="-10896" y="170330"/>
                  <a:pt x="136169" y="0"/>
                  <a:pt x="388674" y="0"/>
                </a:cubicBezTo>
                <a:cubicBezTo>
                  <a:pt x="641179" y="0"/>
                  <a:pt x="915030" y="43331"/>
                  <a:pt x="915030" y="295836"/>
                </a:cubicBezTo>
                <a:cubicBezTo>
                  <a:pt x="915030" y="548341"/>
                  <a:pt x="710335" y="753036"/>
                  <a:pt x="457830" y="753036"/>
                </a:cubicBezTo>
                <a:cubicBezTo>
                  <a:pt x="205325" y="753036"/>
                  <a:pt x="12156" y="421342"/>
                  <a:pt x="630" y="295836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15422529-77A5-4CC5-8F23-5360B7831E2B}"/>
              </a:ext>
            </a:extLst>
          </p:cNvPr>
          <p:cNvSpPr/>
          <p:nvPr/>
        </p:nvSpPr>
        <p:spPr>
          <a:xfrm>
            <a:off x="4901519" y="1943804"/>
            <a:ext cx="733985" cy="1183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: obrazec 38">
            <a:extLst>
              <a:ext uri="{FF2B5EF4-FFF2-40B4-BE49-F238E27FC236}">
                <a16:creationId xmlns:a16="http://schemas.microsoft.com/office/drawing/2014/main" id="{173E7911-F693-46CA-911A-B5271C8D685B}"/>
              </a:ext>
            </a:extLst>
          </p:cNvPr>
          <p:cNvSpPr/>
          <p:nvPr/>
        </p:nvSpPr>
        <p:spPr>
          <a:xfrm>
            <a:off x="5563240" y="1947193"/>
            <a:ext cx="153681" cy="242757"/>
          </a:xfrm>
          <a:custGeom>
            <a:avLst/>
            <a:gdLst>
              <a:gd name="connsiteX0" fmla="*/ 84525 w 153681"/>
              <a:gd name="connsiteY0" fmla="*/ 4552 h 242757"/>
              <a:gd name="connsiteX1" fmla="*/ 99893 w 153681"/>
              <a:gd name="connsiteY1" fmla="*/ 42972 h 242757"/>
              <a:gd name="connsiteX2" fmla="*/ 115261 w 153681"/>
              <a:gd name="connsiteY2" fmla="*/ 66024 h 242757"/>
              <a:gd name="connsiteX3" fmla="*/ 122945 w 153681"/>
              <a:gd name="connsiteY3" fmla="*/ 89076 h 242757"/>
              <a:gd name="connsiteX4" fmla="*/ 138313 w 153681"/>
              <a:gd name="connsiteY4" fmla="*/ 112128 h 242757"/>
              <a:gd name="connsiteX5" fmla="*/ 153681 w 153681"/>
              <a:gd name="connsiteY5" fmla="*/ 158232 h 242757"/>
              <a:gd name="connsiteX6" fmla="*/ 145997 w 153681"/>
              <a:gd name="connsiteY6" fmla="*/ 219704 h 242757"/>
              <a:gd name="connsiteX7" fmla="*/ 92209 w 153681"/>
              <a:gd name="connsiteY7" fmla="*/ 242757 h 242757"/>
              <a:gd name="connsiteX8" fmla="*/ 30736 w 153681"/>
              <a:gd name="connsiteY8" fmla="*/ 196652 h 242757"/>
              <a:gd name="connsiteX9" fmla="*/ 0 w 153681"/>
              <a:gd name="connsiteY9" fmla="*/ 127496 h 242757"/>
              <a:gd name="connsiteX10" fmla="*/ 7684 w 153681"/>
              <a:gd name="connsiteY10" fmla="*/ 50656 h 242757"/>
              <a:gd name="connsiteX11" fmla="*/ 23052 w 153681"/>
              <a:gd name="connsiteY11" fmla="*/ 27604 h 242757"/>
              <a:gd name="connsiteX12" fmla="*/ 30736 w 153681"/>
              <a:gd name="connsiteY12" fmla="*/ 4552 h 242757"/>
              <a:gd name="connsiteX13" fmla="*/ 84525 w 153681"/>
              <a:gd name="connsiteY13" fmla="*/ 4552 h 242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81" h="242757">
                <a:moveTo>
                  <a:pt x="84525" y="4552"/>
                </a:moveTo>
                <a:cubicBezTo>
                  <a:pt x="96051" y="10955"/>
                  <a:pt x="93724" y="30635"/>
                  <a:pt x="99893" y="42972"/>
                </a:cubicBezTo>
                <a:cubicBezTo>
                  <a:pt x="104023" y="51232"/>
                  <a:pt x="111131" y="57764"/>
                  <a:pt x="115261" y="66024"/>
                </a:cubicBezTo>
                <a:cubicBezTo>
                  <a:pt x="118883" y="73269"/>
                  <a:pt x="119323" y="81831"/>
                  <a:pt x="122945" y="89076"/>
                </a:cubicBezTo>
                <a:cubicBezTo>
                  <a:pt x="127075" y="97336"/>
                  <a:pt x="134562" y="103689"/>
                  <a:pt x="138313" y="112128"/>
                </a:cubicBezTo>
                <a:cubicBezTo>
                  <a:pt x="144892" y="126931"/>
                  <a:pt x="153681" y="158232"/>
                  <a:pt x="153681" y="158232"/>
                </a:cubicBezTo>
                <a:cubicBezTo>
                  <a:pt x="151120" y="178723"/>
                  <a:pt x="153666" y="200531"/>
                  <a:pt x="145997" y="219704"/>
                </a:cubicBezTo>
                <a:cubicBezTo>
                  <a:pt x="140100" y="234446"/>
                  <a:pt x="102239" y="240249"/>
                  <a:pt x="92209" y="242757"/>
                </a:cubicBezTo>
                <a:cubicBezTo>
                  <a:pt x="40077" y="208001"/>
                  <a:pt x="59166" y="225080"/>
                  <a:pt x="30736" y="196652"/>
                </a:cubicBezTo>
                <a:cubicBezTo>
                  <a:pt x="12448" y="141787"/>
                  <a:pt x="24354" y="164027"/>
                  <a:pt x="0" y="127496"/>
                </a:cubicBezTo>
                <a:cubicBezTo>
                  <a:pt x="2561" y="101883"/>
                  <a:pt x="1896" y="75738"/>
                  <a:pt x="7684" y="50656"/>
                </a:cubicBezTo>
                <a:cubicBezTo>
                  <a:pt x="9761" y="41657"/>
                  <a:pt x="18922" y="35864"/>
                  <a:pt x="23052" y="27604"/>
                </a:cubicBezTo>
                <a:cubicBezTo>
                  <a:pt x="26674" y="20359"/>
                  <a:pt x="25009" y="10279"/>
                  <a:pt x="30736" y="4552"/>
                </a:cubicBezTo>
                <a:cubicBezTo>
                  <a:pt x="36464" y="-1175"/>
                  <a:pt x="72999" y="-1851"/>
                  <a:pt x="84525" y="455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: obrazec 39">
            <a:extLst>
              <a:ext uri="{FF2B5EF4-FFF2-40B4-BE49-F238E27FC236}">
                <a16:creationId xmlns:a16="http://schemas.microsoft.com/office/drawing/2014/main" id="{4C57533B-94D9-4C30-AA76-D682A8380DB9}"/>
              </a:ext>
            </a:extLst>
          </p:cNvPr>
          <p:cNvSpPr/>
          <p:nvPr/>
        </p:nvSpPr>
        <p:spPr>
          <a:xfrm>
            <a:off x="4856309" y="1950160"/>
            <a:ext cx="170230" cy="178317"/>
          </a:xfrm>
          <a:custGeom>
            <a:avLst/>
            <a:gdLst>
              <a:gd name="connsiteX0" fmla="*/ 53788 w 170230"/>
              <a:gd name="connsiteY0" fmla="*/ 9269 h 178317"/>
              <a:gd name="connsiteX1" fmla="*/ 30736 w 170230"/>
              <a:gd name="connsiteY1" fmla="*/ 55373 h 178317"/>
              <a:gd name="connsiteX2" fmla="*/ 15368 w 170230"/>
              <a:gd name="connsiteY2" fmla="*/ 78425 h 178317"/>
              <a:gd name="connsiteX3" fmla="*/ 0 w 170230"/>
              <a:gd name="connsiteY3" fmla="*/ 132213 h 178317"/>
              <a:gd name="connsiteX4" fmla="*/ 7684 w 170230"/>
              <a:gd name="connsiteY4" fmla="*/ 155265 h 178317"/>
              <a:gd name="connsiteX5" fmla="*/ 76841 w 170230"/>
              <a:gd name="connsiteY5" fmla="*/ 178317 h 178317"/>
              <a:gd name="connsiteX6" fmla="*/ 145997 w 170230"/>
              <a:gd name="connsiteY6" fmla="*/ 170633 h 178317"/>
              <a:gd name="connsiteX7" fmla="*/ 169049 w 170230"/>
              <a:gd name="connsiteY7" fmla="*/ 155265 h 178317"/>
              <a:gd name="connsiteX8" fmla="*/ 161365 w 170230"/>
              <a:gd name="connsiteY8" fmla="*/ 86109 h 178317"/>
              <a:gd name="connsiteX9" fmla="*/ 122945 w 170230"/>
              <a:gd name="connsiteY9" fmla="*/ 16953 h 178317"/>
              <a:gd name="connsiteX10" fmla="*/ 99893 w 170230"/>
              <a:gd name="connsiteY10" fmla="*/ 1585 h 178317"/>
              <a:gd name="connsiteX11" fmla="*/ 53788 w 170230"/>
              <a:gd name="connsiteY11" fmla="*/ 9269 h 178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0230" h="178317">
                <a:moveTo>
                  <a:pt x="53788" y="9269"/>
                </a:moveTo>
                <a:cubicBezTo>
                  <a:pt x="42262" y="18234"/>
                  <a:pt x="39080" y="40353"/>
                  <a:pt x="30736" y="55373"/>
                </a:cubicBezTo>
                <a:cubicBezTo>
                  <a:pt x="26251" y="63446"/>
                  <a:pt x="19498" y="70165"/>
                  <a:pt x="15368" y="78425"/>
                </a:cubicBezTo>
                <a:cubicBezTo>
                  <a:pt x="9856" y="89449"/>
                  <a:pt x="2462" y="122365"/>
                  <a:pt x="0" y="132213"/>
                </a:cubicBezTo>
                <a:cubicBezTo>
                  <a:pt x="2561" y="139897"/>
                  <a:pt x="739" y="151098"/>
                  <a:pt x="7684" y="155265"/>
                </a:cubicBezTo>
                <a:cubicBezTo>
                  <a:pt x="28521" y="167767"/>
                  <a:pt x="76841" y="178317"/>
                  <a:pt x="76841" y="178317"/>
                </a:cubicBezTo>
                <a:cubicBezTo>
                  <a:pt x="99893" y="175756"/>
                  <a:pt x="123496" y="176258"/>
                  <a:pt x="145997" y="170633"/>
                </a:cubicBezTo>
                <a:cubicBezTo>
                  <a:pt x="154956" y="168393"/>
                  <a:pt x="167397" y="164351"/>
                  <a:pt x="169049" y="155265"/>
                </a:cubicBezTo>
                <a:cubicBezTo>
                  <a:pt x="173198" y="132445"/>
                  <a:pt x="165396" y="108950"/>
                  <a:pt x="161365" y="86109"/>
                </a:cubicBezTo>
                <a:cubicBezTo>
                  <a:pt x="145999" y="-965"/>
                  <a:pt x="165280" y="38121"/>
                  <a:pt x="122945" y="16953"/>
                </a:cubicBezTo>
                <a:cubicBezTo>
                  <a:pt x="114685" y="12823"/>
                  <a:pt x="108949" y="3396"/>
                  <a:pt x="99893" y="1585"/>
                </a:cubicBezTo>
                <a:cubicBezTo>
                  <a:pt x="82312" y="-1931"/>
                  <a:pt x="65314" y="304"/>
                  <a:pt x="53788" y="926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9E4F650E-C5C0-4DF1-A25D-15A33F91B0D1}"/>
              </a:ext>
            </a:extLst>
          </p:cNvPr>
          <p:cNvSpPr txBox="1"/>
          <p:nvPr/>
        </p:nvSpPr>
        <p:spPr>
          <a:xfrm>
            <a:off x="7641157" y="2852737"/>
            <a:ext cx="3951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se stane, když nakloníme spojené nádoby ?</a:t>
            </a:r>
          </a:p>
        </p:txBody>
      </p:sp>
    </p:spTree>
    <p:extLst>
      <p:ext uri="{BB962C8B-B14F-4D97-AF65-F5344CB8AC3E}">
        <p14:creationId xmlns:p14="http://schemas.microsoft.com/office/powerpoint/2010/main" val="1362153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968A673-067A-41D1-86FA-AE1C57B65F8B}"/>
              </a:ext>
            </a:extLst>
          </p:cNvPr>
          <p:cNvSpPr/>
          <p:nvPr/>
        </p:nvSpPr>
        <p:spPr>
          <a:xfrm rot="702512">
            <a:off x="1379060" y="311614"/>
            <a:ext cx="528638" cy="37147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22C59B4-AFEE-4103-85BE-42F85DBFBF4F}"/>
              </a:ext>
            </a:extLst>
          </p:cNvPr>
          <p:cNvSpPr/>
          <p:nvPr/>
        </p:nvSpPr>
        <p:spPr>
          <a:xfrm rot="702512">
            <a:off x="2896071" y="658455"/>
            <a:ext cx="841771" cy="3714750"/>
          </a:xfrm>
          <a:custGeom>
            <a:avLst/>
            <a:gdLst>
              <a:gd name="connsiteX0" fmla="*/ 0 w 528638"/>
              <a:gd name="connsiteY0" fmla="*/ 0 h 3714750"/>
              <a:gd name="connsiteX1" fmla="*/ 528638 w 528638"/>
              <a:gd name="connsiteY1" fmla="*/ 0 h 3714750"/>
              <a:gd name="connsiteX2" fmla="*/ 528638 w 528638"/>
              <a:gd name="connsiteY2" fmla="*/ 3714750 h 3714750"/>
              <a:gd name="connsiteX3" fmla="*/ 0 w 528638"/>
              <a:gd name="connsiteY3" fmla="*/ 3714750 h 3714750"/>
              <a:gd name="connsiteX4" fmla="*/ 0 w 528638"/>
              <a:gd name="connsiteY4" fmla="*/ 0 h 3714750"/>
              <a:gd name="connsiteX0" fmla="*/ 0 w 528802"/>
              <a:gd name="connsiteY0" fmla="*/ 0 h 3714750"/>
              <a:gd name="connsiteX1" fmla="*/ 528638 w 528802"/>
              <a:gd name="connsiteY1" fmla="*/ 0 h 3714750"/>
              <a:gd name="connsiteX2" fmla="*/ 361950 w 528802"/>
              <a:gd name="connsiteY2" fmla="*/ 428624 h 3714750"/>
              <a:gd name="connsiteX3" fmla="*/ 528638 w 528802"/>
              <a:gd name="connsiteY3" fmla="*/ 3714750 h 3714750"/>
              <a:gd name="connsiteX4" fmla="*/ 0 w 528802"/>
              <a:gd name="connsiteY4" fmla="*/ 3714750 h 3714750"/>
              <a:gd name="connsiteX5" fmla="*/ 0 w 528802"/>
              <a:gd name="connsiteY5" fmla="*/ 0 h 3714750"/>
              <a:gd name="connsiteX0" fmla="*/ 166688 w 695490"/>
              <a:gd name="connsiteY0" fmla="*/ 0 h 3714750"/>
              <a:gd name="connsiteX1" fmla="*/ 695326 w 695490"/>
              <a:gd name="connsiteY1" fmla="*/ 0 h 3714750"/>
              <a:gd name="connsiteX2" fmla="*/ 528638 w 695490"/>
              <a:gd name="connsiteY2" fmla="*/ 428624 h 3714750"/>
              <a:gd name="connsiteX3" fmla="*/ 695326 w 695490"/>
              <a:gd name="connsiteY3" fmla="*/ 3714750 h 3714750"/>
              <a:gd name="connsiteX4" fmla="*/ 166688 w 695490"/>
              <a:gd name="connsiteY4" fmla="*/ 3714750 h 3714750"/>
              <a:gd name="connsiteX5" fmla="*/ 0 w 695490"/>
              <a:gd name="connsiteY5" fmla="*/ 428624 h 3714750"/>
              <a:gd name="connsiteX6" fmla="*/ 166688 w 695490"/>
              <a:gd name="connsiteY6" fmla="*/ 0 h 3714750"/>
              <a:gd name="connsiteX0" fmla="*/ 169721 w 698523"/>
              <a:gd name="connsiteY0" fmla="*/ 0 h 3714750"/>
              <a:gd name="connsiteX1" fmla="*/ 698359 w 698523"/>
              <a:gd name="connsiteY1" fmla="*/ 0 h 3714750"/>
              <a:gd name="connsiteX2" fmla="*/ 531671 w 698523"/>
              <a:gd name="connsiteY2" fmla="*/ 428624 h 3714750"/>
              <a:gd name="connsiteX3" fmla="*/ 698359 w 698523"/>
              <a:gd name="connsiteY3" fmla="*/ 3714750 h 3714750"/>
              <a:gd name="connsiteX4" fmla="*/ 169721 w 698523"/>
              <a:gd name="connsiteY4" fmla="*/ 3714750 h 3714750"/>
              <a:gd name="connsiteX5" fmla="*/ 174483 w 698523"/>
              <a:gd name="connsiteY5" fmla="*/ 1057274 h 3714750"/>
              <a:gd name="connsiteX6" fmla="*/ 3033 w 698523"/>
              <a:gd name="connsiteY6" fmla="*/ 428624 h 3714750"/>
              <a:gd name="connsiteX7" fmla="*/ 169721 w 698523"/>
              <a:gd name="connsiteY7" fmla="*/ 0 h 3714750"/>
              <a:gd name="connsiteX0" fmla="*/ 169721 w 717409"/>
              <a:gd name="connsiteY0" fmla="*/ 0 h 3714750"/>
              <a:gd name="connsiteX1" fmla="*/ 698359 w 717409"/>
              <a:gd name="connsiteY1" fmla="*/ 0 h 3714750"/>
              <a:gd name="connsiteX2" fmla="*/ 531671 w 717409"/>
              <a:gd name="connsiteY2" fmla="*/ 428624 h 3714750"/>
              <a:gd name="connsiteX3" fmla="*/ 717409 w 717409"/>
              <a:gd name="connsiteY3" fmla="*/ 1042986 h 3714750"/>
              <a:gd name="connsiteX4" fmla="*/ 698359 w 717409"/>
              <a:gd name="connsiteY4" fmla="*/ 3714750 h 3714750"/>
              <a:gd name="connsiteX5" fmla="*/ 169721 w 717409"/>
              <a:gd name="connsiteY5" fmla="*/ 3714750 h 3714750"/>
              <a:gd name="connsiteX6" fmla="*/ 174483 w 717409"/>
              <a:gd name="connsiteY6" fmla="*/ 1057274 h 3714750"/>
              <a:gd name="connsiteX7" fmla="*/ 3033 w 717409"/>
              <a:gd name="connsiteY7" fmla="*/ 428624 h 3714750"/>
              <a:gd name="connsiteX8" fmla="*/ 169721 w 717409"/>
              <a:gd name="connsiteY8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3818 w 762868"/>
              <a:gd name="connsiteY4" fmla="*/ 3714750 h 3714750"/>
              <a:gd name="connsiteX5" fmla="*/ 215180 w 762868"/>
              <a:gd name="connsiteY5" fmla="*/ 3714750 h 3714750"/>
              <a:gd name="connsiteX6" fmla="*/ 3 w 762868"/>
              <a:gd name="connsiteY6" fmla="*/ 1685924 h 3714750"/>
              <a:gd name="connsiteX7" fmla="*/ 219942 w 762868"/>
              <a:gd name="connsiteY7" fmla="*/ 1057274 h 3714750"/>
              <a:gd name="connsiteX8" fmla="*/ 48492 w 762868"/>
              <a:gd name="connsiteY8" fmla="*/ 428624 h 3714750"/>
              <a:gd name="connsiteX9" fmla="*/ 215180 w 762868"/>
              <a:gd name="connsiteY9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742953 w 762868"/>
              <a:gd name="connsiteY4" fmla="*/ 165734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2868"/>
              <a:gd name="connsiteY0" fmla="*/ 0 h 3714750"/>
              <a:gd name="connsiteX1" fmla="*/ 743818 w 762868"/>
              <a:gd name="connsiteY1" fmla="*/ 0 h 3714750"/>
              <a:gd name="connsiteX2" fmla="*/ 577130 w 762868"/>
              <a:gd name="connsiteY2" fmla="*/ 428624 h 3714750"/>
              <a:gd name="connsiteX3" fmla="*/ 762868 w 762868"/>
              <a:gd name="connsiteY3" fmla="*/ 1042986 h 3714750"/>
              <a:gd name="connsiteX4" fmla="*/ 514353 w 762868"/>
              <a:gd name="connsiteY4" fmla="*/ 1600199 h 3714750"/>
              <a:gd name="connsiteX5" fmla="*/ 743818 w 762868"/>
              <a:gd name="connsiteY5" fmla="*/ 3714750 h 3714750"/>
              <a:gd name="connsiteX6" fmla="*/ 215180 w 762868"/>
              <a:gd name="connsiteY6" fmla="*/ 3714750 h 3714750"/>
              <a:gd name="connsiteX7" fmla="*/ 3 w 762868"/>
              <a:gd name="connsiteY7" fmla="*/ 1685924 h 3714750"/>
              <a:gd name="connsiteX8" fmla="*/ 219942 w 762868"/>
              <a:gd name="connsiteY8" fmla="*/ 1057274 h 3714750"/>
              <a:gd name="connsiteX9" fmla="*/ 48492 w 762868"/>
              <a:gd name="connsiteY9" fmla="*/ 428624 h 3714750"/>
              <a:gd name="connsiteX10" fmla="*/ 215180 w 762868"/>
              <a:gd name="connsiteY10" fmla="*/ 0 h 3714750"/>
              <a:gd name="connsiteX0" fmla="*/ 215180 w 769989"/>
              <a:gd name="connsiteY0" fmla="*/ 0 h 3714750"/>
              <a:gd name="connsiteX1" fmla="*/ 743818 w 769989"/>
              <a:gd name="connsiteY1" fmla="*/ 0 h 3714750"/>
              <a:gd name="connsiteX2" fmla="*/ 577130 w 769989"/>
              <a:gd name="connsiteY2" fmla="*/ 428624 h 3714750"/>
              <a:gd name="connsiteX3" fmla="*/ 762868 w 769989"/>
              <a:gd name="connsiteY3" fmla="*/ 1042986 h 3714750"/>
              <a:gd name="connsiteX4" fmla="*/ 514353 w 769989"/>
              <a:gd name="connsiteY4" fmla="*/ 1600199 h 3714750"/>
              <a:gd name="connsiteX5" fmla="*/ 671516 w 769989"/>
              <a:gd name="connsiteY5" fmla="*/ 2214561 h 3714750"/>
              <a:gd name="connsiteX6" fmla="*/ 743818 w 769989"/>
              <a:gd name="connsiteY6" fmla="*/ 3714750 h 3714750"/>
              <a:gd name="connsiteX7" fmla="*/ 215180 w 769989"/>
              <a:gd name="connsiteY7" fmla="*/ 3714750 h 3714750"/>
              <a:gd name="connsiteX8" fmla="*/ 3 w 769989"/>
              <a:gd name="connsiteY8" fmla="*/ 1685924 h 3714750"/>
              <a:gd name="connsiteX9" fmla="*/ 219942 w 769989"/>
              <a:gd name="connsiteY9" fmla="*/ 1057274 h 3714750"/>
              <a:gd name="connsiteX10" fmla="*/ 48492 w 769989"/>
              <a:gd name="connsiteY10" fmla="*/ 428624 h 3714750"/>
              <a:gd name="connsiteX11" fmla="*/ 215180 w 769989"/>
              <a:gd name="connsiteY11" fmla="*/ 0 h 3714750"/>
              <a:gd name="connsiteX0" fmla="*/ 215180 w 842257"/>
              <a:gd name="connsiteY0" fmla="*/ 0 h 3714750"/>
              <a:gd name="connsiteX1" fmla="*/ 743818 w 842257"/>
              <a:gd name="connsiteY1" fmla="*/ 0 h 3714750"/>
              <a:gd name="connsiteX2" fmla="*/ 577130 w 842257"/>
              <a:gd name="connsiteY2" fmla="*/ 428624 h 3714750"/>
              <a:gd name="connsiteX3" fmla="*/ 762868 w 842257"/>
              <a:gd name="connsiteY3" fmla="*/ 1042986 h 3714750"/>
              <a:gd name="connsiteX4" fmla="*/ 514353 w 842257"/>
              <a:gd name="connsiteY4" fmla="*/ 1600199 h 3714750"/>
              <a:gd name="connsiteX5" fmla="*/ 828679 w 842257"/>
              <a:gd name="connsiteY5" fmla="*/ 2214561 h 3714750"/>
              <a:gd name="connsiteX6" fmla="*/ 743818 w 842257"/>
              <a:gd name="connsiteY6" fmla="*/ 3714750 h 3714750"/>
              <a:gd name="connsiteX7" fmla="*/ 215180 w 842257"/>
              <a:gd name="connsiteY7" fmla="*/ 3714750 h 3714750"/>
              <a:gd name="connsiteX8" fmla="*/ 3 w 842257"/>
              <a:gd name="connsiteY8" fmla="*/ 1685924 h 3714750"/>
              <a:gd name="connsiteX9" fmla="*/ 219942 w 842257"/>
              <a:gd name="connsiteY9" fmla="*/ 1057274 h 3714750"/>
              <a:gd name="connsiteX10" fmla="*/ 48492 w 842257"/>
              <a:gd name="connsiteY10" fmla="*/ 428624 h 3714750"/>
              <a:gd name="connsiteX11" fmla="*/ 215180 w 842257"/>
              <a:gd name="connsiteY11" fmla="*/ 0 h 3714750"/>
              <a:gd name="connsiteX0" fmla="*/ 225980 w 853057"/>
              <a:gd name="connsiteY0" fmla="*/ 0 h 3714750"/>
              <a:gd name="connsiteX1" fmla="*/ 754618 w 853057"/>
              <a:gd name="connsiteY1" fmla="*/ 0 h 3714750"/>
              <a:gd name="connsiteX2" fmla="*/ 587930 w 853057"/>
              <a:gd name="connsiteY2" fmla="*/ 428624 h 3714750"/>
              <a:gd name="connsiteX3" fmla="*/ 773668 w 853057"/>
              <a:gd name="connsiteY3" fmla="*/ 1042986 h 3714750"/>
              <a:gd name="connsiteX4" fmla="*/ 525153 w 853057"/>
              <a:gd name="connsiteY4" fmla="*/ 1600199 h 3714750"/>
              <a:gd name="connsiteX5" fmla="*/ 839479 w 853057"/>
              <a:gd name="connsiteY5" fmla="*/ 2214561 h 3714750"/>
              <a:gd name="connsiteX6" fmla="*/ 754618 w 853057"/>
              <a:gd name="connsiteY6" fmla="*/ 3714750 h 3714750"/>
              <a:gd name="connsiteX7" fmla="*/ 225980 w 853057"/>
              <a:gd name="connsiteY7" fmla="*/ 3714750 h 3714750"/>
              <a:gd name="connsiteX8" fmla="*/ 53666 w 853057"/>
              <a:gd name="connsiteY8" fmla="*/ 2243136 h 3714750"/>
              <a:gd name="connsiteX9" fmla="*/ 10803 w 853057"/>
              <a:gd name="connsiteY9" fmla="*/ 1685924 h 3714750"/>
              <a:gd name="connsiteX10" fmla="*/ 230742 w 853057"/>
              <a:gd name="connsiteY10" fmla="*/ 1057274 h 3714750"/>
              <a:gd name="connsiteX11" fmla="*/ 59292 w 853057"/>
              <a:gd name="connsiteY11" fmla="*/ 428624 h 3714750"/>
              <a:gd name="connsiteX12" fmla="*/ 225980 w 853057"/>
              <a:gd name="connsiteY12" fmla="*/ 0 h 3714750"/>
              <a:gd name="connsiteX0" fmla="*/ 218035 w 845112"/>
              <a:gd name="connsiteY0" fmla="*/ 0 h 3714750"/>
              <a:gd name="connsiteX1" fmla="*/ 746673 w 845112"/>
              <a:gd name="connsiteY1" fmla="*/ 0 h 3714750"/>
              <a:gd name="connsiteX2" fmla="*/ 579985 w 845112"/>
              <a:gd name="connsiteY2" fmla="*/ 428624 h 3714750"/>
              <a:gd name="connsiteX3" fmla="*/ 765723 w 845112"/>
              <a:gd name="connsiteY3" fmla="*/ 1042986 h 3714750"/>
              <a:gd name="connsiteX4" fmla="*/ 517208 w 845112"/>
              <a:gd name="connsiteY4" fmla="*/ 1600199 h 3714750"/>
              <a:gd name="connsiteX5" fmla="*/ 831534 w 845112"/>
              <a:gd name="connsiteY5" fmla="*/ 2214561 h 3714750"/>
              <a:gd name="connsiteX6" fmla="*/ 746673 w 845112"/>
              <a:gd name="connsiteY6" fmla="*/ 3714750 h 3714750"/>
              <a:gd name="connsiteX7" fmla="*/ 218035 w 845112"/>
              <a:gd name="connsiteY7" fmla="*/ 3714750 h 3714750"/>
              <a:gd name="connsiteX8" fmla="*/ 217171 w 845112"/>
              <a:gd name="connsiteY8" fmla="*/ 2228849 h 3714750"/>
              <a:gd name="connsiteX9" fmla="*/ 2858 w 845112"/>
              <a:gd name="connsiteY9" fmla="*/ 1685924 h 3714750"/>
              <a:gd name="connsiteX10" fmla="*/ 222797 w 845112"/>
              <a:gd name="connsiteY10" fmla="*/ 1057274 h 3714750"/>
              <a:gd name="connsiteX11" fmla="*/ 51347 w 845112"/>
              <a:gd name="connsiteY11" fmla="*/ 428624 h 3714750"/>
              <a:gd name="connsiteX12" fmla="*/ 218035 w 845112"/>
              <a:gd name="connsiteY12" fmla="*/ 0 h 3714750"/>
              <a:gd name="connsiteX0" fmla="*/ 218035 w 841769"/>
              <a:gd name="connsiteY0" fmla="*/ 0 h 3714750"/>
              <a:gd name="connsiteX1" fmla="*/ 746673 w 841769"/>
              <a:gd name="connsiteY1" fmla="*/ 0 h 3714750"/>
              <a:gd name="connsiteX2" fmla="*/ 579985 w 841769"/>
              <a:gd name="connsiteY2" fmla="*/ 428624 h 3714750"/>
              <a:gd name="connsiteX3" fmla="*/ 765723 w 841769"/>
              <a:gd name="connsiteY3" fmla="*/ 1042986 h 3714750"/>
              <a:gd name="connsiteX4" fmla="*/ 517208 w 841769"/>
              <a:gd name="connsiteY4" fmla="*/ 1600199 h 3714750"/>
              <a:gd name="connsiteX5" fmla="*/ 831534 w 841769"/>
              <a:gd name="connsiteY5" fmla="*/ 2214561 h 3714750"/>
              <a:gd name="connsiteX6" fmla="*/ 674370 w 841769"/>
              <a:gd name="connsiteY6" fmla="*/ 2643186 h 3714750"/>
              <a:gd name="connsiteX7" fmla="*/ 746673 w 841769"/>
              <a:gd name="connsiteY7" fmla="*/ 3714750 h 3714750"/>
              <a:gd name="connsiteX8" fmla="*/ 218035 w 841769"/>
              <a:gd name="connsiteY8" fmla="*/ 3714750 h 3714750"/>
              <a:gd name="connsiteX9" fmla="*/ 217171 w 841769"/>
              <a:gd name="connsiteY9" fmla="*/ 2228849 h 3714750"/>
              <a:gd name="connsiteX10" fmla="*/ 2858 w 841769"/>
              <a:gd name="connsiteY10" fmla="*/ 1685924 h 3714750"/>
              <a:gd name="connsiteX11" fmla="*/ 222797 w 841769"/>
              <a:gd name="connsiteY11" fmla="*/ 1057274 h 3714750"/>
              <a:gd name="connsiteX12" fmla="*/ 51347 w 841769"/>
              <a:gd name="connsiteY12" fmla="*/ 428624 h 3714750"/>
              <a:gd name="connsiteX13" fmla="*/ 218035 w 841769"/>
              <a:gd name="connsiteY13" fmla="*/ 0 h 3714750"/>
              <a:gd name="connsiteX0" fmla="*/ 218037 w 841771"/>
              <a:gd name="connsiteY0" fmla="*/ 0 h 3714750"/>
              <a:gd name="connsiteX1" fmla="*/ 746675 w 841771"/>
              <a:gd name="connsiteY1" fmla="*/ 0 h 3714750"/>
              <a:gd name="connsiteX2" fmla="*/ 579987 w 841771"/>
              <a:gd name="connsiteY2" fmla="*/ 428624 h 3714750"/>
              <a:gd name="connsiteX3" fmla="*/ 765725 w 841771"/>
              <a:gd name="connsiteY3" fmla="*/ 1042986 h 3714750"/>
              <a:gd name="connsiteX4" fmla="*/ 517210 w 841771"/>
              <a:gd name="connsiteY4" fmla="*/ 1600199 h 3714750"/>
              <a:gd name="connsiteX5" fmla="*/ 831536 w 841771"/>
              <a:gd name="connsiteY5" fmla="*/ 2214561 h 3714750"/>
              <a:gd name="connsiteX6" fmla="*/ 674372 w 841771"/>
              <a:gd name="connsiteY6" fmla="*/ 2643186 h 3714750"/>
              <a:gd name="connsiteX7" fmla="*/ 746675 w 841771"/>
              <a:gd name="connsiteY7" fmla="*/ 3714750 h 3714750"/>
              <a:gd name="connsiteX8" fmla="*/ 218037 w 841771"/>
              <a:gd name="connsiteY8" fmla="*/ 3714750 h 3714750"/>
              <a:gd name="connsiteX9" fmla="*/ 61914 w 841771"/>
              <a:gd name="connsiteY9" fmla="*/ 2628900 h 3714750"/>
              <a:gd name="connsiteX10" fmla="*/ 217173 w 841771"/>
              <a:gd name="connsiteY10" fmla="*/ 2228849 h 3714750"/>
              <a:gd name="connsiteX11" fmla="*/ 2860 w 841771"/>
              <a:gd name="connsiteY11" fmla="*/ 1685924 h 3714750"/>
              <a:gd name="connsiteX12" fmla="*/ 222799 w 841771"/>
              <a:gd name="connsiteY12" fmla="*/ 1057274 h 3714750"/>
              <a:gd name="connsiteX13" fmla="*/ 51349 w 841771"/>
              <a:gd name="connsiteY13" fmla="*/ 428624 h 3714750"/>
              <a:gd name="connsiteX14" fmla="*/ 218037 w 841771"/>
              <a:gd name="connsiteY14" fmla="*/ 0 h 3714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41771" h="3714750">
                <a:moveTo>
                  <a:pt x="218037" y="0"/>
                </a:moveTo>
                <a:lnTo>
                  <a:pt x="746675" y="0"/>
                </a:lnTo>
                <a:cubicBezTo>
                  <a:pt x="753025" y="147637"/>
                  <a:pt x="573637" y="280987"/>
                  <a:pt x="579987" y="428624"/>
                </a:cubicBezTo>
                <a:cubicBezTo>
                  <a:pt x="594275" y="633411"/>
                  <a:pt x="751437" y="838199"/>
                  <a:pt x="765725" y="1042986"/>
                </a:cubicBezTo>
                <a:lnTo>
                  <a:pt x="517210" y="1600199"/>
                </a:lnTo>
                <a:cubicBezTo>
                  <a:pt x="501985" y="1795461"/>
                  <a:pt x="793292" y="1862136"/>
                  <a:pt x="831536" y="2214561"/>
                </a:cubicBezTo>
                <a:cubicBezTo>
                  <a:pt x="888686" y="2390773"/>
                  <a:pt x="688516" y="2393155"/>
                  <a:pt x="674372" y="2643186"/>
                </a:cubicBezTo>
                <a:cubicBezTo>
                  <a:pt x="660229" y="2893218"/>
                  <a:pt x="853687" y="3538537"/>
                  <a:pt x="746675" y="3714750"/>
                </a:cubicBezTo>
                <a:lnTo>
                  <a:pt x="218037" y="3714750"/>
                </a:lnTo>
                <a:cubicBezTo>
                  <a:pt x="130104" y="3540919"/>
                  <a:pt x="62058" y="2876550"/>
                  <a:pt x="61914" y="2628900"/>
                </a:cubicBezTo>
                <a:cubicBezTo>
                  <a:pt x="61770" y="2381250"/>
                  <a:pt x="253209" y="2393155"/>
                  <a:pt x="217173" y="2228849"/>
                </a:cubicBezTo>
                <a:cubicBezTo>
                  <a:pt x="181137" y="2064543"/>
                  <a:pt x="-26653" y="1883568"/>
                  <a:pt x="2860" y="1685924"/>
                </a:cubicBezTo>
                <a:cubicBezTo>
                  <a:pt x="32373" y="1488280"/>
                  <a:pt x="250436" y="1273968"/>
                  <a:pt x="222799" y="1057274"/>
                </a:cubicBezTo>
                <a:cubicBezTo>
                  <a:pt x="195162" y="840580"/>
                  <a:pt x="23568" y="597692"/>
                  <a:pt x="51349" y="428624"/>
                </a:cubicBezTo>
                <a:lnTo>
                  <a:pt x="218037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5B93204-BF51-4B47-8405-73F60D726355}"/>
              </a:ext>
            </a:extLst>
          </p:cNvPr>
          <p:cNvSpPr/>
          <p:nvPr/>
        </p:nvSpPr>
        <p:spPr>
          <a:xfrm rot="1439096">
            <a:off x="5941802" y="1207189"/>
            <a:ext cx="526231" cy="3890307"/>
          </a:xfrm>
          <a:custGeom>
            <a:avLst/>
            <a:gdLst>
              <a:gd name="connsiteX0" fmla="*/ 0 w 528638"/>
              <a:gd name="connsiteY0" fmla="*/ 0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0 w 528638"/>
              <a:gd name="connsiteY4" fmla="*/ 0 h 3671200"/>
              <a:gd name="connsiteX0" fmla="*/ 2458 w 528638"/>
              <a:gd name="connsiteY0" fmla="*/ 145683 h 3671200"/>
              <a:gd name="connsiteX1" fmla="*/ 528638 w 528638"/>
              <a:gd name="connsiteY1" fmla="*/ 0 h 3671200"/>
              <a:gd name="connsiteX2" fmla="*/ 528638 w 528638"/>
              <a:gd name="connsiteY2" fmla="*/ 3671200 h 3671200"/>
              <a:gd name="connsiteX3" fmla="*/ 0 w 528638"/>
              <a:gd name="connsiteY3" fmla="*/ 3671200 h 3671200"/>
              <a:gd name="connsiteX4" fmla="*/ 2458 w 528638"/>
              <a:gd name="connsiteY4" fmla="*/ 145683 h 3671200"/>
              <a:gd name="connsiteX0" fmla="*/ 51 w 526231"/>
              <a:gd name="connsiteY0" fmla="*/ 145683 h 3785925"/>
              <a:gd name="connsiteX1" fmla="*/ 526231 w 526231"/>
              <a:gd name="connsiteY1" fmla="*/ 0 h 3785925"/>
              <a:gd name="connsiteX2" fmla="*/ 526231 w 526231"/>
              <a:gd name="connsiteY2" fmla="*/ 3671200 h 3785925"/>
              <a:gd name="connsiteX3" fmla="*/ 7935 w 526231"/>
              <a:gd name="connsiteY3" fmla="*/ 3785925 h 3785925"/>
              <a:gd name="connsiteX4" fmla="*/ 51 w 526231"/>
              <a:gd name="connsiteY4" fmla="*/ 145683 h 3785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6231" h="3785925">
                <a:moveTo>
                  <a:pt x="51" y="145683"/>
                </a:moveTo>
                <a:lnTo>
                  <a:pt x="526231" y="0"/>
                </a:lnTo>
                <a:lnTo>
                  <a:pt x="526231" y="3671200"/>
                </a:lnTo>
                <a:lnTo>
                  <a:pt x="7935" y="3785925"/>
                </a:lnTo>
                <a:cubicBezTo>
                  <a:pt x="8754" y="2610753"/>
                  <a:pt x="-768" y="1320855"/>
                  <a:pt x="51" y="145683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5744B02-959D-48F5-8892-4B228D84BB2B}"/>
              </a:ext>
            </a:extLst>
          </p:cNvPr>
          <p:cNvSpPr/>
          <p:nvPr/>
        </p:nvSpPr>
        <p:spPr>
          <a:xfrm rot="702512">
            <a:off x="903757" y="4418577"/>
            <a:ext cx="4829175" cy="5286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70E55A7-EA9E-498F-8376-75C065D593E9}"/>
              </a:ext>
            </a:extLst>
          </p:cNvPr>
          <p:cNvSpPr/>
          <p:nvPr/>
        </p:nvSpPr>
        <p:spPr>
          <a:xfrm rot="702512">
            <a:off x="2899928" y="4921892"/>
            <a:ext cx="457200" cy="7905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1C20D70-F5AD-4F18-8346-E7679E76F443}"/>
              </a:ext>
            </a:extLst>
          </p:cNvPr>
          <p:cNvSpPr/>
          <p:nvPr/>
        </p:nvSpPr>
        <p:spPr>
          <a:xfrm rot="702512">
            <a:off x="796763" y="5726819"/>
            <a:ext cx="4686300" cy="338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A3D04169-88A2-48A2-9215-82CE6ED6164E}"/>
              </a:ext>
            </a:extLst>
          </p:cNvPr>
          <p:cNvSpPr/>
          <p:nvPr/>
        </p:nvSpPr>
        <p:spPr>
          <a:xfrm rot="702512">
            <a:off x="4238459" y="186285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68135A7-6D80-40F1-9292-C208FB1D58ED}"/>
              </a:ext>
            </a:extLst>
          </p:cNvPr>
          <p:cNvSpPr/>
          <p:nvPr/>
        </p:nvSpPr>
        <p:spPr>
          <a:xfrm rot="702512">
            <a:off x="4335660" y="924356"/>
            <a:ext cx="528638" cy="371475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53AE297-2E9F-4819-944A-2BD28BE896D7}"/>
              </a:ext>
            </a:extLst>
          </p:cNvPr>
          <p:cNvSpPr/>
          <p:nvPr/>
        </p:nvSpPr>
        <p:spPr>
          <a:xfrm rot="702512">
            <a:off x="4019071" y="292144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CCA10AA9-3604-424E-A801-626C2137AB9C}"/>
              </a:ext>
            </a:extLst>
          </p:cNvPr>
          <p:cNvSpPr/>
          <p:nvPr/>
        </p:nvSpPr>
        <p:spPr>
          <a:xfrm rot="702512">
            <a:off x="4151465" y="2022750"/>
            <a:ext cx="546008" cy="3126106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: obrazec 13">
            <a:extLst>
              <a:ext uri="{FF2B5EF4-FFF2-40B4-BE49-F238E27FC236}">
                <a16:creationId xmlns:a16="http://schemas.microsoft.com/office/drawing/2014/main" id="{B0DB08ED-A352-43F3-8869-D738D185448A}"/>
              </a:ext>
            </a:extLst>
          </p:cNvPr>
          <p:cNvSpPr/>
          <p:nvPr/>
        </p:nvSpPr>
        <p:spPr>
          <a:xfrm rot="702512">
            <a:off x="4396945" y="1951904"/>
            <a:ext cx="72153" cy="685800"/>
          </a:xfrm>
          <a:custGeom>
            <a:avLst/>
            <a:gdLst>
              <a:gd name="connsiteX0" fmla="*/ 29291 w 72153"/>
              <a:gd name="connsiteY0" fmla="*/ 0 h 685800"/>
              <a:gd name="connsiteX1" fmla="*/ 15003 w 72153"/>
              <a:gd name="connsiteY1" fmla="*/ 271463 h 685800"/>
              <a:gd name="connsiteX2" fmla="*/ 43578 w 72153"/>
              <a:gd name="connsiteY2" fmla="*/ 357188 h 685800"/>
              <a:gd name="connsiteX3" fmla="*/ 57866 w 72153"/>
              <a:gd name="connsiteY3" fmla="*/ 642938 h 685800"/>
              <a:gd name="connsiteX4" fmla="*/ 72153 w 72153"/>
              <a:gd name="connsiteY4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53" h="685800">
                <a:moveTo>
                  <a:pt x="29291" y="0"/>
                </a:moveTo>
                <a:cubicBezTo>
                  <a:pt x="1111" y="140902"/>
                  <a:pt x="-12508" y="133907"/>
                  <a:pt x="15003" y="271463"/>
                </a:cubicBezTo>
                <a:cubicBezTo>
                  <a:pt x="20910" y="300999"/>
                  <a:pt x="43578" y="357188"/>
                  <a:pt x="43578" y="357188"/>
                </a:cubicBezTo>
                <a:cubicBezTo>
                  <a:pt x="48341" y="452438"/>
                  <a:pt x="49604" y="547928"/>
                  <a:pt x="57866" y="642938"/>
                </a:cubicBezTo>
                <a:cubicBezTo>
                  <a:pt x="59171" y="657942"/>
                  <a:pt x="72153" y="685800"/>
                  <a:pt x="72153" y="68580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: obrazec 14">
            <a:extLst>
              <a:ext uri="{FF2B5EF4-FFF2-40B4-BE49-F238E27FC236}">
                <a16:creationId xmlns:a16="http://schemas.microsoft.com/office/drawing/2014/main" id="{D95C21D0-7E22-4093-A4E5-A8197BDCBB2E}"/>
              </a:ext>
            </a:extLst>
          </p:cNvPr>
          <p:cNvSpPr/>
          <p:nvPr/>
        </p:nvSpPr>
        <p:spPr>
          <a:xfrm rot="702512">
            <a:off x="4925815" y="2027364"/>
            <a:ext cx="19856" cy="728663"/>
          </a:xfrm>
          <a:custGeom>
            <a:avLst/>
            <a:gdLst>
              <a:gd name="connsiteX0" fmla="*/ 19856 w 19856"/>
              <a:gd name="connsiteY0" fmla="*/ 0 h 728663"/>
              <a:gd name="connsiteX1" fmla="*/ 5569 w 19856"/>
              <a:gd name="connsiteY1" fmla="*/ 728663 h 728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856" h="728663">
                <a:moveTo>
                  <a:pt x="19856" y="0"/>
                </a:moveTo>
                <a:cubicBezTo>
                  <a:pt x="-13860" y="337169"/>
                  <a:pt x="5569" y="95012"/>
                  <a:pt x="5569" y="728663"/>
                </a:cubicBezTo>
              </a:path>
            </a:pathLst>
          </a:cu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A80A867-5AB7-4F83-992C-0CB7285785C3}"/>
              </a:ext>
            </a:extLst>
          </p:cNvPr>
          <p:cNvSpPr/>
          <p:nvPr/>
        </p:nvSpPr>
        <p:spPr>
          <a:xfrm rot="702512">
            <a:off x="4183839" y="3015904"/>
            <a:ext cx="72153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83E955F-2FDE-49B7-9AE9-052FC9A53B26}"/>
              </a:ext>
            </a:extLst>
          </p:cNvPr>
          <p:cNvSpPr/>
          <p:nvPr/>
        </p:nvSpPr>
        <p:spPr>
          <a:xfrm rot="702512">
            <a:off x="4730433" y="3126444"/>
            <a:ext cx="45719" cy="6143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E53DEFD1-D991-4765-9193-C64F06CB8346}"/>
              </a:ext>
            </a:extLst>
          </p:cNvPr>
          <p:cNvSpPr/>
          <p:nvPr/>
        </p:nvSpPr>
        <p:spPr>
          <a:xfrm rot="702512">
            <a:off x="4926996" y="2030137"/>
            <a:ext cx="45719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89CD78-A6CA-4854-8EFD-EC9B657804CB}"/>
              </a:ext>
            </a:extLst>
          </p:cNvPr>
          <p:cNvSpPr/>
          <p:nvPr/>
        </p:nvSpPr>
        <p:spPr>
          <a:xfrm rot="702512">
            <a:off x="4399845" y="1923626"/>
            <a:ext cx="72153" cy="7143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3975D7EF-706E-4E4C-9008-A75EBF1C0C1B}"/>
              </a:ext>
            </a:extLst>
          </p:cNvPr>
          <p:cNvSpPr/>
          <p:nvPr/>
        </p:nvSpPr>
        <p:spPr>
          <a:xfrm rot="702512">
            <a:off x="997498" y="3987240"/>
            <a:ext cx="528638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821C8B60-D698-4B57-9546-0A6975CD17B0}"/>
              </a:ext>
            </a:extLst>
          </p:cNvPr>
          <p:cNvSpPr/>
          <p:nvPr/>
        </p:nvSpPr>
        <p:spPr>
          <a:xfrm rot="702512">
            <a:off x="2718070" y="4346067"/>
            <a:ext cx="550322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85B474F8-6AFE-4EA3-B39F-079A878D1084}"/>
              </a:ext>
            </a:extLst>
          </p:cNvPr>
          <p:cNvSpPr/>
          <p:nvPr/>
        </p:nvSpPr>
        <p:spPr>
          <a:xfrm rot="702512">
            <a:off x="3954148" y="4599498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296C144A-5A9B-4391-B5C9-33B9BC13A1AB}"/>
              </a:ext>
            </a:extLst>
          </p:cNvPr>
          <p:cNvSpPr/>
          <p:nvPr/>
        </p:nvSpPr>
        <p:spPr>
          <a:xfrm rot="702512">
            <a:off x="5168718" y="4851212"/>
            <a:ext cx="523874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D054892-B14D-4E94-81E0-C8BC1D405B4F}"/>
              </a:ext>
            </a:extLst>
          </p:cNvPr>
          <p:cNvSpPr/>
          <p:nvPr/>
        </p:nvSpPr>
        <p:spPr>
          <a:xfrm rot="702512">
            <a:off x="1185733" y="1668488"/>
            <a:ext cx="523874" cy="2866201"/>
          </a:xfrm>
          <a:custGeom>
            <a:avLst/>
            <a:gdLst>
              <a:gd name="connsiteX0" fmla="*/ 0 w 523874"/>
              <a:gd name="connsiteY0" fmla="*/ 0 h 2866201"/>
              <a:gd name="connsiteX1" fmla="*/ 523874 w 523874"/>
              <a:gd name="connsiteY1" fmla="*/ 0 h 2866201"/>
              <a:gd name="connsiteX2" fmla="*/ 523874 w 523874"/>
              <a:gd name="connsiteY2" fmla="*/ 2866201 h 2866201"/>
              <a:gd name="connsiteX3" fmla="*/ 0 w 523874"/>
              <a:gd name="connsiteY3" fmla="*/ 2866201 h 2866201"/>
              <a:gd name="connsiteX4" fmla="*/ 0 w 523874"/>
              <a:gd name="connsiteY4" fmla="*/ 0 h 2866201"/>
              <a:gd name="connsiteX0" fmla="*/ 19882 w 523874"/>
              <a:gd name="connsiteY0" fmla="*/ 95933 h 2866201"/>
              <a:gd name="connsiteX1" fmla="*/ 523874 w 523874"/>
              <a:gd name="connsiteY1" fmla="*/ 0 h 2866201"/>
              <a:gd name="connsiteX2" fmla="*/ 523874 w 523874"/>
              <a:gd name="connsiteY2" fmla="*/ 2866201 h 2866201"/>
              <a:gd name="connsiteX3" fmla="*/ 0 w 523874"/>
              <a:gd name="connsiteY3" fmla="*/ 2866201 h 2866201"/>
              <a:gd name="connsiteX4" fmla="*/ 19882 w 523874"/>
              <a:gd name="connsiteY4" fmla="*/ 95933 h 2866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3874" h="2866201">
                <a:moveTo>
                  <a:pt x="19882" y="95933"/>
                </a:moveTo>
                <a:lnTo>
                  <a:pt x="523874" y="0"/>
                </a:lnTo>
                <a:lnTo>
                  <a:pt x="523874" y="2866201"/>
                </a:lnTo>
                <a:lnTo>
                  <a:pt x="0" y="2866201"/>
                </a:lnTo>
                <a:lnTo>
                  <a:pt x="19882" y="95933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31FE976E-1079-4485-B67E-C4D32D99853F}"/>
              </a:ext>
            </a:extLst>
          </p:cNvPr>
          <p:cNvSpPr/>
          <p:nvPr/>
        </p:nvSpPr>
        <p:spPr>
          <a:xfrm rot="702512">
            <a:off x="2730061" y="1641448"/>
            <a:ext cx="865301" cy="3244655"/>
          </a:xfrm>
          <a:custGeom>
            <a:avLst/>
            <a:gdLst>
              <a:gd name="connsiteX0" fmla="*/ 0 w 550322"/>
              <a:gd name="connsiteY0" fmla="*/ 0 h 3126106"/>
              <a:gd name="connsiteX1" fmla="*/ 550322 w 550322"/>
              <a:gd name="connsiteY1" fmla="*/ 0 h 3126106"/>
              <a:gd name="connsiteX2" fmla="*/ 550322 w 550322"/>
              <a:gd name="connsiteY2" fmla="*/ 3126106 h 3126106"/>
              <a:gd name="connsiteX3" fmla="*/ 0 w 550322"/>
              <a:gd name="connsiteY3" fmla="*/ 3126106 h 3126106"/>
              <a:gd name="connsiteX4" fmla="*/ 0 w 550322"/>
              <a:gd name="connsiteY4" fmla="*/ 0 h 3126106"/>
              <a:gd name="connsiteX0" fmla="*/ 185190 w 735512"/>
              <a:gd name="connsiteY0" fmla="*/ 0 h 3126106"/>
              <a:gd name="connsiteX1" fmla="*/ 735512 w 735512"/>
              <a:gd name="connsiteY1" fmla="*/ 0 h 3126106"/>
              <a:gd name="connsiteX2" fmla="*/ 735512 w 735512"/>
              <a:gd name="connsiteY2" fmla="*/ 3126106 h 3126106"/>
              <a:gd name="connsiteX3" fmla="*/ 185190 w 735512"/>
              <a:gd name="connsiteY3" fmla="*/ 3126106 h 3126106"/>
              <a:gd name="connsiteX4" fmla="*/ 0 w 735512"/>
              <a:gd name="connsiteY4" fmla="*/ 618064 h 3126106"/>
              <a:gd name="connsiteX5" fmla="*/ 185190 w 735512"/>
              <a:gd name="connsiteY5" fmla="*/ 0 h 3126106"/>
              <a:gd name="connsiteX0" fmla="*/ 185190 w 735512"/>
              <a:gd name="connsiteY0" fmla="*/ 0 h 3126106"/>
              <a:gd name="connsiteX1" fmla="*/ 735512 w 735512"/>
              <a:gd name="connsiteY1" fmla="*/ 0 h 3126106"/>
              <a:gd name="connsiteX2" fmla="*/ 629587 w 735512"/>
              <a:gd name="connsiteY2" fmla="*/ 528123 h 3126106"/>
              <a:gd name="connsiteX3" fmla="*/ 735512 w 735512"/>
              <a:gd name="connsiteY3" fmla="*/ 3126106 h 3126106"/>
              <a:gd name="connsiteX4" fmla="*/ 185190 w 735512"/>
              <a:gd name="connsiteY4" fmla="*/ 3126106 h 3126106"/>
              <a:gd name="connsiteX5" fmla="*/ 0 w 735512"/>
              <a:gd name="connsiteY5" fmla="*/ 618064 h 3126106"/>
              <a:gd name="connsiteX6" fmla="*/ 185190 w 735512"/>
              <a:gd name="connsiteY6" fmla="*/ 0 h 3126106"/>
              <a:gd name="connsiteX0" fmla="*/ 185190 w 839449"/>
              <a:gd name="connsiteY0" fmla="*/ 0 h 3126106"/>
              <a:gd name="connsiteX1" fmla="*/ 735512 w 839449"/>
              <a:gd name="connsiteY1" fmla="*/ 0 h 3126106"/>
              <a:gd name="connsiteX2" fmla="*/ 629587 w 839449"/>
              <a:gd name="connsiteY2" fmla="*/ 528123 h 3126106"/>
              <a:gd name="connsiteX3" fmla="*/ 839449 w 839449"/>
              <a:gd name="connsiteY3" fmla="*/ 1082759 h 3126106"/>
              <a:gd name="connsiteX4" fmla="*/ 735512 w 839449"/>
              <a:gd name="connsiteY4" fmla="*/ 3126106 h 3126106"/>
              <a:gd name="connsiteX5" fmla="*/ 185190 w 839449"/>
              <a:gd name="connsiteY5" fmla="*/ 3126106 h 3126106"/>
              <a:gd name="connsiteX6" fmla="*/ 0 w 839449"/>
              <a:gd name="connsiteY6" fmla="*/ 618064 h 3126106"/>
              <a:gd name="connsiteX7" fmla="*/ 185190 w 839449"/>
              <a:gd name="connsiteY7" fmla="*/ 0 h 3126106"/>
              <a:gd name="connsiteX0" fmla="*/ 188091 w 842350"/>
              <a:gd name="connsiteY0" fmla="*/ 0 h 3126106"/>
              <a:gd name="connsiteX1" fmla="*/ 738413 w 842350"/>
              <a:gd name="connsiteY1" fmla="*/ 0 h 3126106"/>
              <a:gd name="connsiteX2" fmla="*/ 632488 w 842350"/>
              <a:gd name="connsiteY2" fmla="*/ 528123 h 3126106"/>
              <a:gd name="connsiteX3" fmla="*/ 842350 w 842350"/>
              <a:gd name="connsiteY3" fmla="*/ 1082759 h 3126106"/>
              <a:gd name="connsiteX4" fmla="*/ 738413 w 842350"/>
              <a:gd name="connsiteY4" fmla="*/ 3126106 h 3126106"/>
              <a:gd name="connsiteX5" fmla="*/ 188091 w 842350"/>
              <a:gd name="connsiteY5" fmla="*/ 3126106 h 3126106"/>
              <a:gd name="connsiteX6" fmla="*/ 227753 w 842350"/>
              <a:gd name="connsiteY6" fmla="*/ 1127730 h 3126106"/>
              <a:gd name="connsiteX7" fmla="*/ 2901 w 842350"/>
              <a:gd name="connsiteY7" fmla="*/ 618064 h 3126106"/>
              <a:gd name="connsiteX8" fmla="*/ 188091 w 842350"/>
              <a:gd name="connsiteY8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738491 w 842428"/>
              <a:gd name="connsiteY4" fmla="*/ 3126106 h 3126106"/>
              <a:gd name="connsiteX5" fmla="*/ 188169 w 842428"/>
              <a:gd name="connsiteY5" fmla="*/ 3126106 h 3126106"/>
              <a:gd name="connsiteX6" fmla="*/ 107910 w 842428"/>
              <a:gd name="connsiteY6" fmla="*/ 1577435 h 3126106"/>
              <a:gd name="connsiteX7" fmla="*/ 227831 w 842428"/>
              <a:gd name="connsiteY7" fmla="*/ 1127730 h 3126106"/>
              <a:gd name="connsiteX8" fmla="*/ 2979 w 842428"/>
              <a:gd name="connsiteY8" fmla="*/ 618064 h 3126106"/>
              <a:gd name="connsiteX9" fmla="*/ 188169 w 842428"/>
              <a:gd name="connsiteY9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107910 w 842428"/>
              <a:gd name="connsiteY7" fmla="*/ 157743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107910 w 842428"/>
              <a:gd name="connsiteY7" fmla="*/ 157743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188169 w 842428"/>
              <a:gd name="connsiteY0" fmla="*/ 0 h 3126106"/>
              <a:gd name="connsiteX1" fmla="*/ 738491 w 842428"/>
              <a:gd name="connsiteY1" fmla="*/ 0 h 3126106"/>
              <a:gd name="connsiteX2" fmla="*/ 632566 w 842428"/>
              <a:gd name="connsiteY2" fmla="*/ 528123 h 3126106"/>
              <a:gd name="connsiteX3" fmla="*/ 842428 w 842428"/>
              <a:gd name="connsiteY3" fmla="*/ 1082759 h 3126106"/>
              <a:gd name="connsiteX4" fmla="*/ 647556 w 842428"/>
              <a:gd name="connsiteY4" fmla="*/ 1622405 h 3126106"/>
              <a:gd name="connsiteX5" fmla="*/ 738491 w 842428"/>
              <a:gd name="connsiteY5" fmla="*/ 3126106 h 3126106"/>
              <a:gd name="connsiteX6" fmla="*/ 188169 w 842428"/>
              <a:gd name="connsiteY6" fmla="*/ 3126106 h 3126106"/>
              <a:gd name="connsiteX7" fmla="*/ 77930 w 842428"/>
              <a:gd name="connsiteY7" fmla="*/ 1532465 h 3126106"/>
              <a:gd name="connsiteX8" fmla="*/ 227831 w 842428"/>
              <a:gd name="connsiteY8" fmla="*/ 1127730 h 3126106"/>
              <a:gd name="connsiteX9" fmla="*/ 2979 w 842428"/>
              <a:gd name="connsiteY9" fmla="*/ 618064 h 3126106"/>
              <a:gd name="connsiteX10" fmla="*/ 188169 w 842428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61283 w 865220"/>
              <a:gd name="connsiteY5" fmla="*/ 3126106 h 3126106"/>
              <a:gd name="connsiteX6" fmla="*/ 210961 w 865220"/>
              <a:gd name="connsiteY6" fmla="*/ 3126106 h 3126106"/>
              <a:gd name="connsiteX7" fmla="*/ 100722 w 865220"/>
              <a:gd name="connsiteY7" fmla="*/ 1532465 h 3126106"/>
              <a:gd name="connsiteX8" fmla="*/ 250623 w 865220"/>
              <a:gd name="connsiteY8" fmla="*/ 1127730 h 3126106"/>
              <a:gd name="connsiteX9" fmla="*/ 2719 w 865220"/>
              <a:gd name="connsiteY9" fmla="*/ 602696 h 3126106"/>
              <a:gd name="connsiteX10" fmla="*/ 210961 w 865220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61283 w 865220"/>
              <a:gd name="connsiteY5" fmla="*/ 3126106 h 3126106"/>
              <a:gd name="connsiteX6" fmla="*/ 210961 w 865220"/>
              <a:gd name="connsiteY6" fmla="*/ 3126106 h 3126106"/>
              <a:gd name="connsiteX7" fmla="*/ 85354 w 865220"/>
              <a:gd name="connsiteY7" fmla="*/ 1524781 h 3126106"/>
              <a:gd name="connsiteX8" fmla="*/ 250623 w 865220"/>
              <a:gd name="connsiteY8" fmla="*/ 1127730 h 3126106"/>
              <a:gd name="connsiteX9" fmla="*/ 2719 w 865220"/>
              <a:gd name="connsiteY9" fmla="*/ 602696 h 3126106"/>
              <a:gd name="connsiteX10" fmla="*/ 210961 w 865220"/>
              <a:gd name="connsiteY10" fmla="*/ 0 h 3126106"/>
              <a:gd name="connsiteX0" fmla="*/ 210961 w 865220"/>
              <a:gd name="connsiteY0" fmla="*/ 0 h 3126106"/>
              <a:gd name="connsiteX1" fmla="*/ 761283 w 865220"/>
              <a:gd name="connsiteY1" fmla="*/ 0 h 3126106"/>
              <a:gd name="connsiteX2" fmla="*/ 655358 w 865220"/>
              <a:gd name="connsiteY2" fmla="*/ 528123 h 3126106"/>
              <a:gd name="connsiteX3" fmla="*/ 865220 w 865220"/>
              <a:gd name="connsiteY3" fmla="*/ 1082759 h 3126106"/>
              <a:gd name="connsiteX4" fmla="*/ 670348 w 865220"/>
              <a:gd name="connsiteY4" fmla="*/ 1622405 h 3126106"/>
              <a:gd name="connsiteX5" fmla="*/ 776539 w 865220"/>
              <a:gd name="connsiteY5" fmla="*/ 2404287 h 3126106"/>
              <a:gd name="connsiteX6" fmla="*/ 761283 w 865220"/>
              <a:gd name="connsiteY6" fmla="*/ 3126106 h 3126106"/>
              <a:gd name="connsiteX7" fmla="*/ 210961 w 865220"/>
              <a:gd name="connsiteY7" fmla="*/ 3126106 h 3126106"/>
              <a:gd name="connsiteX8" fmla="*/ 85354 w 865220"/>
              <a:gd name="connsiteY8" fmla="*/ 1524781 h 3126106"/>
              <a:gd name="connsiteX9" fmla="*/ 250623 w 865220"/>
              <a:gd name="connsiteY9" fmla="*/ 1127730 h 3126106"/>
              <a:gd name="connsiteX10" fmla="*/ 2719 w 865220"/>
              <a:gd name="connsiteY10" fmla="*/ 602696 h 3126106"/>
              <a:gd name="connsiteX11" fmla="*/ 210961 w 865220"/>
              <a:gd name="connsiteY11" fmla="*/ 0 h 3126106"/>
              <a:gd name="connsiteX0" fmla="*/ 211042 w 865301"/>
              <a:gd name="connsiteY0" fmla="*/ 0 h 3126106"/>
              <a:gd name="connsiteX1" fmla="*/ 761364 w 865301"/>
              <a:gd name="connsiteY1" fmla="*/ 0 h 3126106"/>
              <a:gd name="connsiteX2" fmla="*/ 655439 w 865301"/>
              <a:gd name="connsiteY2" fmla="*/ 528123 h 3126106"/>
              <a:gd name="connsiteX3" fmla="*/ 865301 w 865301"/>
              <a:gd name="connsiteY3" fmla="*/ 1082759 h 3126106"/>
              <a:gd name="connsiteX4" fmla="*/ 670429 w 865301"/>
              <a:gd name="connsiteY4" fmla="*/ 1622405 h 3126106"/>
              <a:gd name="connsiteX5" fmla="*/ 776620 w 865301"/>
              <a:gd name="connsiteY5" fmla="*/ 2404287 h 3126106"/>
              <a:gd name="connsiteX6" fmla="*/ 761364 w 865301"/>
              <a:gd name="connsiteY6" fmla="*/ 3126106 h 3126106"/>
              <a:gd name="connsiteX7" fmla="*/ 211042 w 865301"/>
              <a:gd name="connsiteY7" fmla="*/ 3126106 h 3126106"/>
              <a:gd name="connsiteX8" fmla="*/ 85435 w 865301"/>
              <a:gd name="connsiteY8" fmla="*/ 1524781 h 3126106"/>
              <a:gd name="connsiteX9" fmla="*/ 243020 w 865301"/>
              <a:gd name="connsiteY9" fmla="*/ 1127730 h 3126106"/>
              <a:gd name="connsiteX10" fmla="*/ 2800 w 865301"/>
              <a:gd name="connsiteY10" fmla="*/ 602696 h 3126106"/>
              <a:gd name="connsiteX11" fmla="*/ 211042 w 865301"/>
              <a:gd name="connsiteY11" fmla="*/ 0 h 3126106"/>
              <a:gd name="connsiteX0" fmla="*/ 211042 w 865301"/>
              <a:gd name="connsiteY0" fmla="*/ 118549 h 3244655"/>
              <a:gd name="connsiteX1" fmla="*/ 770146 w 865301"/>
              <a:gd name="connsiteY1" fmla="*/ 0 h 3244655"/>
              <a:gd name="connsiteX2" fmla="*/ 655439 w 865301"/>
              <a:gd name="connsiteY2" fmla="*/ 646672 h 3244655"/>
              <a:gd name="connsiteX3" fmla="*/ 865301 w 865301"/>
              <a:gd name="connsiteY3" fmla="*/ 1201308 h 3244655"/>
              <a:gd name="connsiteX4" fmla="*/ 670429 w 865301"/>
              <a:gd name="connsiteY4" fmla="*/ 1740954 h 3244655"/>
              <a:gd name="connsiteX5" fmla="*/ 776620 w 865301"/>
              <a:gd name="connsiteY5" fmla="*/ 2522836 h 3244655"/>
              <a:gd name="connsiteX6" fmla="*/ 761364 w 865301"/>
              <a:gd name="connsiteY6" fmla="*/ 3244655 h 3244655"/>
              <a:gd name="connsiteX7" fmla="*/ 211042 w 865301"/>
              <a:gd name="connsiteY7" fmla="*/ 3244655 h 3244655"/>
              <a:gd name="connsiteX8" fmla="*/ 85435 w 865301"/>
              <a:gd name="connsiteY8" fmla="*/ 1643330 h 3244655"/>
              <a:gd name="connsiteX9" fmla="*/ 243020 w 865301"/>
              <a:gd name="connsiteY9" fmla="*/ 1246279 h 3244655"/>
              <a:gd name="connsiteX10" fmla="*/ 2800 w 865301"/>
              <a:gd name="connsiteY10" fmla="*/ 721245 h 3244655"/>
              <a:gd name="connsiteX11" fmla="*/ 211042 w 865301"/>
              <a:gd name="connsiteY11" fmla="*/ 118549 h 3244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65301" h="3244655">
                <a:moveTo>
                  <a:pt x="211042" y="118549"/>
                </a:moveTo>
                <a:lnTo>
                  <a:pt x="770146" y="0"/>
                </a:lnTo>
                <a:cubicBezTo>
                  <a:pt x="769815" y="136067"/>
                  <a:pt x="655770" y="510605"/>
                  <a:pt x="655439" y="646672"/>
                </a:cubicBezTo>
                <a:cubicBezTo>
                  <a:pt x="655439" y="821557"/>
                  <a:pt x="865301" y="1026423"/>
                  <a:pt x="865301" y="1201308"/>
                </a:cubicBezTo>
                <a:cubicBezTo>
                  <a:pt x="845314" y="1376193"/>
                  <a:pt x="690416" y="1566069"/>
                  <a:pt x="670429" y="1740954"/>
                </a:cubicBezTo>
                <a:cubicBezTo>
                  <a:pt x="651807" y="1957367"/>
                  <a:pt x="761464" y="2272219"/>
                  <a:pt x="776620" y="2522836"/>
                </a:cubicBezTo>
                <a:cubicBezTo>
                  <a:pt x="791776" y="2773453"/>
                  <a:pt x="851785" y="3120510"/>
                  <a:pt x="761364" y="3244655"/>
                </a:cubicBezTo>
                <a:lnTo>
                  <a:pt x="211042" y="3244655"/>
                </a:lnTo>
                <a:cubicBezTo>
                  <a:pt x="125932" y="2999035"/>
                  <a:pt x="78825" y="1976393"/>
                  <a:pt x="85435" y="1643330"/>
                </a:cubicBezTo>
                <a:cubicBezTo>
                  <a:pt x="92045" y="1310267"/>
                  <a:pt x="280495" y="1418666"/>
                  <a:pt x="243020" y="1246279"/>
                </a:cubicBezTo>
                <a:cubicBezTo>
                  <a:pt x="205545" y="1073892"/>
                  <a:pt x="-28065" y="906702"/>
                  <a:pt x="2800" y="721245"/>
                </a:cubicBezTo>
                <a:lnTo>
                  <a:pt x="211042" y="118549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extLst>
              <a:ext uri="{FF2B5EF4-FFF2-40B4-BE49-F238E27FC236}">
                <a16:creationId xmlns:a16="http://schemas.microsoft.com/office/drawing/2014/main" id="{0C7FF23B-02DF-4E32-8070-C970860D65ED}"/>
              </a:ext>
            </a:extLst>
          </p:cNvPr>
          <p:cNvSpPr/>
          <p:nvPr/>
        </p:nvSpPr>
        <p:spPr>
          <a:xfrm rot="702512">
            <a:off x="4008746" y="2925001"/>
            <a:ext cx="969368" cy="9144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8D54085B-81A4-4A12-8790-BF9B265AC8C9}"/>
              </a:ext>
            </a:extLst>
          </p:cNvPr>
          <p:cNvSpPr/>
          <p:nvPr/>
        </p:nvSpPr>
        <p:spPr>
          <a:xfrm rot="702512">
            <a:off x="5027573" y="2132754"/>
            <a:ext cx="119921" cy="212735"/>
          </a:xfrm>
          <a:custGeom>
            <a:avLst/>
            <a:gdLst>
              <a:gd name="connsiteX0" fmla="*/ 14990 w 119921"/>
              <a:gd name="connsiteY0" fmla="*/ 0 h 212735"/>
              <a:gd name="connsiteX1" fmla="*/ 74951 w 119921"/>
              <a:gd name="connsiteY1" fmla="*/ 74951 h 212735"/>
              <a:gd name="connsiteX2" fmla="*/ 104931 w 119921"/>
              <a:gd name="connsiteY2" fmla="*/ 104932 h 212735"/>
              <a:gd name="connsiteX3" fmla="*/ 119921 w 119921"/>
              <a:gd name="connsiteY3" fmla="*/ 149902 h 212735"/>
              <a:gd name="connsiteX4" fmla="*/ 104931 w 119921"/>
              <a:gd name="connsiteY4" fmla="*/ 209863 h 212735"/>
              <a:gd name="connsiteX5" fmla="*/ 59961 w 119921"/>
              <a:gd name="connsiteY5" fmla="*/ 194873 h 212735"/>
              <a:gd name="connsiteX6" fmla="*/ 0 w 119921"/>
              <a:gd name="connsiteY6" fmla="*/ 119922 h 212735"/>
              <a:gd name="connsiteX7" fmla="*/ 14990 w 119921"/>
              <a:gd name="connsiteY7" fmla="*/ 0 h 212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921" h="212735">
                <a:moveTo>
                  <a:pt x="14990" y="0"/>
                </a:moveTo>
                <a:cubicBezTo>
                  <a:pt x="34977" y="24984"/>
                  <a:pt x="54129" y="50659"/>
                  <a:pt x="74951" y="74951"/>
                </a:cubicBezTo>
                <a:cubicBezTo>
                  <a:pt x="84149" y="85682"/>
                  <a:pt x="97660" y="92813"/>
                  <a:pt x="104931" y="104932"/>
                </a:cubicBezTo>
                <a:cubicBezTo>
                  <a:pt x="113060" y="118481"/>
                  <a:pt x="114924" y="134912"/>
                  <a:pt x="119921" y="149902"/>
                </a:cubicBezTo>
                <a:cubicBezTo>
                  <a:pt x="114924" y="169889"/>
                  <a:pt x="121413" y="197502"/>
                  <a:pt x="104931" y="209863"/>
                </a:cubicBezTo>
                <a:cubicBezTo>
                  <a:pt x="92290" y="219344"/>
                  <a:pt x="73510" y="203003"/>
                  <a:pt x="59961" y="194873"/>
                </a:cubicBezTo>
                <a:cubicBezTo>
                  <a:pt x="36227" y="180633"/>
                  <a:pt x="13617" y="140348"/>
                  <a:pt x="0" y="119922"/>
                </a:cubicBezTo>
                <a:lnTo>
                  <a:pt x="1499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99402D7-EA95-4867-96C0-EC6BAB34C83E}"/>
              </a:ext>
            </a:extLst>
          </p:cNvPr>
          <p:cNvSpPr/>
          <p:nvPr/>
        </p:nvSpPr>
        <p:spPr>
          <a:xfrm rot="702512">
            <a:off x="4635859" y="949154"/>
            <a:ext cx="432200" cy="11337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BD2170E6-49B4-497F-AB86-A77FB1F77DFC}"/>
              </a:ext>
            </a:extLst>
          </p:cNvPr>
          <p:cNvSpPr/>
          <p:nvPr/>
        </p:nvSpPr>
        <p:spPr>
          <a:xfrm rot="1469027">
            <a:off x="5826197" y="1631153"/>
            <a:ext cx="528702" cy="3507820"/>
          </a:xfrm>
          <a:custGeom>
            <a:avLst/>
            <a:gdLst>
              <a:gd name="connsiteX0" fmla="*/ 0 w 528702"/>
              <a:gd name="connsiteY0" fmla="*/ 0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0 w 528702"/>
              <a:gd name="connsiteY4" fmla="*/ 0 h 2878135"/>
              <a:gd name="connsiteX0" fmla="*/ 35201 w 528702"/>
              <a:gd name="connsiteY0" fmla="*/ 176404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35201 w 528702"/>
              <a:gd name="connsiteY4" fmla="*/ 176404 h 2878135"/>
              <a:gd name="connsiteX0" fmla="*/ 23468 w 528702"/>
              <a:gd name="connsiteY0" fmla="*/ 117603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23468 w 528702"/>
              <a:gd name="connsiteY4" fmla="*/ 117603 h 2878135"/>
              <a:gd name="connsiteX0" fmla="*/ 4629 w 528702"/>
              <a:gd name="connsiteY0" fmla="*/ 212968 h 2878135"/>
              <a:gd name="connsiteX1" fmla="*/ 528702 w 528702"/>
              <a:gd name="connsiteY1" fmla="*/ 0 h 2878135"/>
              <a:gd name="connsiteX2" fmla="*/ 528702 w 528702"/>
              <a:gd name="connsiteY2" fmla="*/ 2878135 h 2878135"/>
              <a:gd name="connsiteX3" fmla="*/ 0 w 528702"/>
              <a:gd name="connsiteY3" fmla="*/ 2878135 h 2878135"/>
              <a:gd name="connsiteX4" fmla="*/ 4629 w 528702"/>
              <a:gd name="connsiteY4" fmla="*/ 212968 h 2878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702" h="2878135">
                <a:moveTo>
                  <a:pt x="4629" y="212968"/>
                </a:moveTo>
                <a:lnTo>
                  <a:pt x="528702" y="0"/>
                </a:lnTo>
                <a:lnTo>
                  <a:pt x="528702" y="2878135"/>
                </a:lnTo>
                <a:lnTo>
                  <a:pt x="0" y="2878135"/>
                </a:lnTo>
                <a:lnTo>
                  <a:pt x="4629" y="212968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80FB7145-E177-4C2B-9259-2C2914C1BD9B}"/>
              </a:ext>
            </a:extLst>
          </p:cNvPr>
          <p:cNvSpPr/>
          <p:nvPr/>
        </p:nvSpPr>
        <p:spPr>
          <a:xfrm rot="702512">
            <a:off x="899118" y="4418101"/>
            <a:ext cx="4829175" cy="5743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>
            <a:extLst>
              <a:ext uri="{FF2B5EF4-FFF2-40B4-BE49-F238E27FC236}">
                <a16:creationId xmlns:a16="http://schemas.microsoft.com/office/drawing/2014/main" id="{5048ED6D-5F70-4273-BBBF-9839049D77E2}"/>
              </a:ext>
            </a:extLst>
          </p:cNvPr>
          <p:cNvSpPr/>
          <p:nvPr/>
        </p:nvSpPr>
        <p:spPr>
          <a:xfrm rot="702512">
            <a:off x="4201232" y="2023256"/>
            <a:ext cx="932250" cy="778754"/>
          </a:xfrm>
          <a:custGeom>
            <a:avLst/>
            <a:gdLst>
              <a:gd name="connsiteX0" fmla="*/ 0 w 914400"/>
              <a:gd name="connsiteY0" fmla="*/ 457200 h 914400"/>
              <a:gd name="connsiteX1" fmla="*/ 457200 w 914400"/>
              <a:gd name="connsiteY1" fmla="*/ 0 h 914400"/>
              <a:gd name="connsiteX2" fmla="*/ 914400 w 914400"/>
              <a:gd name="connsiteY2" fmla="*/ 457200 h 914400"/>
              <a:gd name="connsiteX3" fmla="*/ 457200 w 914400"/>
              <a:gd name="connsiteY3" fmla="*/ 914400 h 914400"/>
              <a:gd name="connsiteX4" fmla="*/ 0 w 914400"/>
              <a:gd name="connsiteY4" fmla="*/ 457200 h 914400"/>
              <a:gd name="connsiteX0" fmla="*/ 630 w 915030"/>
              <a:gd name="connsiteY0" fmla="*/ 295836 h 753036"/>
              <a:gd name="connsiteX1" fmla="*/ 388674 w 915030"/>
              <a:gd name="connsiteY1" fmla="*/ 0 h 753036"/>
              <a:gd name="connsiteX2" fmla="*/ 915030 w 915030"/>
              <a:gd name="connsiteY2" fmla="*/ 295836 h 753036"/>
              <a:gd name="connsiteX3" fmla="*/ 457830 w 915030"/>
              <a:gd name="connsiteY3" fmla="*/ 753036 h 753036"/>
              <a:gd name="connsiteX4" fmla="*/ 630 w 915030"/>
              <a:gd name="connsiteY4" fmla="*/ 295836 h 753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030" h="753036">
                <a:moveTo>
                  <a:pt x="630" y="295836"/>
                </a:moveTo>
                <a:cubicBezTo>
                  <a:pt x="-10896" y="170330"/>
                  <a:pt x="136169" y="0"/>
                  <a:pt x="388674" y="0"/>
                </a:cubicBezTo>
                <a:cubicBezTo>
                  <a:pt x="641179" y="0"/>
                  <a:pt x="915030" y="43331"/>
                  <a:pt x="915030" y="295836"/>
                </a:cubicBezTo>
                <a:cubicBezTo>
                  <a:pt x="915030" y="548341"/>
                  <a:pt x="710335" y="753036"/>
                  <a:pt x="457830" y="753036"/>
                </a:cubicBezTo>
                <a:cubicBezTo>
                  <a:pt x="205325" y="753036"/>
                  <a:pt x="12156" y="421342"/>
                  <a:pt x="630" y="295836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15422529-77A5-4CC5-8F23-5360B7831E2B}"/>
              </a:ext>
            </a:extLst>
          </p:cNvPr>
          <p:cNvSpPr/>
          <p:nvPr/>
        </p:nvSpPr>
        <p:spPr>
          <a:xfrm rot="702512">
            <a:off x="4359341" y="2036564"/>
            <a:ext cx="733985" cy="1183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: obrazec 38">
            <a:extLst>
              <a:ext uri="{FF2B5EF4-FFF2-40B4-BE49-F238E27FC236}">
                <a16:creationId xmlns:a16="http://schemas.microsoft.com/office/drawing/2014/main" id="{173E7911-F693-46CA-911A-B5271C8D685B}"/>
              </a:ext>
            </a:extLst>
          </p:cNvPr>
          <p:cNvSpPr/>
          <p:nvPr/>
        </p:nvSpPr>
        <p:spPr>
          <a:xfrm rot="702512">
            <a:off x="5000021" y="2113992"/>
            <a:ext cx="153681" cy="242757"/>
          </a:xfrm>
          <a:custGeom>
            <a:avLst/>
            <a:gdLst>
              <a:gd name="connsiteX0" fmla="*/ 84525 w 153681"/>
              <a:gd name="connsiteY0" fmla="*/ 4552 h 242757"/>
              <a:gd name="connsiteX1" fmla="*/ 99893 w 153681"/>
              <a:gd name="connsiteY1" fmla="*/ 42972 h 242757"/>
              <a:gd name="connsiteX2" fmla="*/ 115261 w 153681"/>
              <a:gd name="connsiteY2" fmla="*/ 66024 h 242757"/>
              <a:gd name="connsiteX3" fmla="*/ 122945 w 153681"/>
              <a:gd name="connsiteY3" fmla="*/ 89076 h 242757"/>
              <a:gd name="connsiteX4" fmla="*/ 138313 w 153681"/>
              <a:gd name="connsiteY4" fmla="*/ 112128 h 242757"/>
              <a:gd name="connsiteX5" fmla="*/ 153681 w 153681"/>
              <a:gd name="connsiteY5" fmla="*/ 158232 h 242757"/>
              <a:gd name="connsiteX6" fmla="*/ 145997 w 153681"/>
              <a:gd name="connsiteY6" fmla="*/ 219704 h 242757"/>
              <a:gd name="connsiteX7" fmla="*/ 92209 w 153681"/>
              <a:gd name="connsiteY7" fmla="*/ 242757 h 242757"/>
              <a:gd name="connsiteX8" fmla="*/ 30736 w 153681"/>
              <a:gd name="connsiteY8" fmla="*/ 196652 h 242757"/>
              <a:gd name="connsiteX9" fmla="*/ 0 w 153681"/>
              <a:gd name="connsiteY9" fmla="*/ 127496 h 242757"/>
              <a:gd name="connsiteX10" fmla="*/ 7684 w 153681"/>
              <a:gd name="connsiteY10" fmla="*/ 50656 h 242757"/>
              <a:gd name="connsiteX11" fmla="*/ 23052 w 153681"/>
              <a:gd name="connsiteY11" fmla="*/ 27604 h 242757"/>
              <a:gd name="connsiteX12" fmla="*/ 30736 w 153681"/>
              <a:gd name="connsiteY12" fmla="*/ 4552 h 242757"/>
              <a:gd name="connsiteX13" fmla="*/ 84525 w 153681"/>
              <a:gd name="connsiteY13" fmla="*/ 4552 h 242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3681" h="242757">
                <a:moveTo>
                  <a:pt x="84525" y="4552"/>
                </a:moveTo>
                <a:cubicBezTo>
                  <a:pt x="96051" y="10955"/>
                  <a:pt x="93724" y="30635"/>
                  <a:pt x="99893" y="42972"/>
                </a:cubicBezTo>
                <a:cubicBezTo>
                  <a:pt x="104023" y="51232"/>
                  <a:pt x="111131" y="57764"/>
                  <a:pt x="115261" y="66024"/>
                </a:cubicBezTo>
                <a:cubicBezTo>
                  <a:pt x="118883" y="73269"/>
                  <a:pt x="119323" y="81831"/>
                  <a:pt x="122945" y="89076"/>
                </a:cubicBezTo>
                <a:cubicBezTo>
                  <a:pt x="127075" y="97336"/>
                  <a:pt x="134562" y="103689"/>
                  <a:pt x="138313" y="112128"/>
                </a:cubicBezTo>
                <a:cubicBezTo>
                  <a:pt x="144892" y="126931"/>
                  <a:pt x="153681" y="158232"/>
                  <a:pt x="153681" y="158232"/>
                </a:cubicBezTo>
                <a:cubicBezTo>
                  <a:pt x="151120" y="178723"/>
                  <a:pt x="153666" y="200531"/>
                  <a:pt x="145997" y="219704"/>
                </a:cubicBezTo>
                <a:cubicBezTo>
                  <a:pt x="140100" y="234446"/>
                  <a:pt x="102239" y="240249"/>
                  <a:pt x="92209" y="242757"/>
                </a:cubicBezTo>
                <a:cubicBezTo>
                  <a:pt x="40077" y="208001"/>
                  <a:pt x="59166" y="225080"/>
                  <a:pt x="30736" y="196652"/>
                </a:cubicBezTo>
                <a:cubicBezTo>
                  <a:pt x="12448" y="141787"/>
                  <a:pt x="24354" y="164027"/>
                  <a:pt x="0" y="127496"/>
                </a:cubicBezTo>
                <a:cubicBezTo>
                  <a:pt x="2561" y="101883"/>
                  <a:pt x="1896" y="75738"/>
                  <a:pt x="7684" y="50656"/>
                </a:cubicBezTo>
                <a:cubicBezTo>
                  <a:pt x="9761" y="41657"/>
                  <a:pt x="18922" y="35864"/>
                  <a:pt x="23052" y="27604"/>
                </a:cubicBezTo>
                <a:cubicBezTo>
                  <a:pt x="26674" y="20359"/>
                  <a:pt x="25009" y="10279"/>
                  <a:pt x="30736" y="4552"/>
                </a:cubicBezTo>
                <a:cubicBezTo>
                  <a:pt x="36464" y="-1175"/>
                  <a:pt x="72999" y="-1851"/>
                  <a:pt x="84525" y="455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: obrazec 39">
            <a:extLst>
              <a:ext uri="{FF2B5EF4-FFF2-40B4-BE49-F238E27FC236}">
                <a16:creationId xmlns:a16="http://schemas.microsoft.com/office/drawing/2014/main" id="{4C57533B-94D9-4C30-AA76-D682A8380DB9}"/>
              </a:ext>
            </a:extLst>
          </p:cNvPr>
          <p:cNvSpPr/>
          <p:nvPr/>
        </p:nvSpPr>
        <p:spPr>
          <a:xfrm rot="702512">
            <a:off x="4313564" y="1975787"/>
            <a:ext cx="170230" cy="178317"/>
          </a:xfrm>
          <a:custGeom>
            <a:avLst/>
            <a:gdLst>
              <a:gd name="connsiteX0" fmla="*/ 53788 w 170230"/>
              <a:gd name="connsiteY0" fmla="*/ 9269 h 178317"/>
              <a:gd name="connsiteX1" fmla="*/ 30736 w 170230"/>
              <a:gd name="connsiteY1" fmla="*/ 55373 h 178317"/>
              <a:gd name="connsiteX2" fmla="*/ 15368 w 170230"/>
              <a:gd name="connsiteY2" fmla="*/ 78425 h 178317"/>
              <a:gd name="connsiteX3" fmla="*/ 0 w 170230"/>
              <a:gd name="connsiteY3" fmla="*/ 132213 h 178317"/>
              <a:gd name="connsiteX4" fmla="*/ 7684 w 170230"/>
              <a:gd name="connsiteY4" fmla="*/ 155265 h 178317"/>
              <a:gd name="connsiteX5" fmla="*/ 76841 w 170230"/>
              <a:gd name="connsiteY5" fmla="*/ 178317 h 178317"/>
              <a:gd name="connsiteX6" fmla="*/ 145997 w 170230"/>
              <a:gd name="connsiteY6" fmla="*/ 170633 h 178317"/>
              <a:gd name="connsiteX7" fmla="*/ 169049 w 170230"/>
              <a:gd name="connsiteY7" fmla="*/ 155265 h 178317"/>
              <a:gd name="connsiteX8" fmla="*/ 161365 w 170230"/>
              <a:gd name="connsiteY8" fmla="*/ 86109 h 178317"/>
              <a:gd name="connsiteX9" fmla="*/ 122945 w 170230"/>
              <a:gd name="connsiteY9" fmla="*/ 16953 h 178317"/>
              <a:gd name="connsiteX10" fmla="*/ 99893 w 170230"/>
              <a:gd name="connsiteY10" fmla="*/ 1585 h 178317"/>
              <a:gd name="connsiteX11" fmla="*/ 53788 w 170230"/>
              <a:gd name="connsiteY11" fmla="*/ 9269 h 178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0230" h="178317">
                <a:moveTo>
                  <a:pt x="53788" y="9269"/>
                </a:moveTo>
                <a:cubicBezTo>
                  <a:pt x="42262" y="18234"/>
                  <a:pt x="39080" y="40353"/>
                  <a:pt x="30736" y="55373"/>
                </a:cubicBezTo>
                <a:cubicBezTo>
                  <a:pt x="26251" y="63446"/>
                  <a:pt x="19498" y="70165"/>
                  <a:pt x="15368" y="78425"/>
                </a:cubicBezTo>
                <a:cubicBezTo>
                  <a:pt x="9856" y="89449"/>
                  <a:pt x="2462" y="122365"/>
                  <a:pt x="0" y="132213"/>
                </a:cubicBezTo>
                <a:cubicBezTo>
                  <a:pt x="2561" y="139897"/>
                  <a:pt x="739" y="151098"/>
                  <a:pt x="7684" y="155265"/>
                </a:cubicBezTo>
                <a:cubicBezTo>
                  <a:pt x="28521" y="167767"/>
                  <a:pt x="76841" y="178317"/>
                  <a:pt x="76841" y="178317"/>
                </a:cubicBezTo>
                <a:cubicBezTo>
                  <a:pt x="99893" y="175756"/>
                  <a:pt x="123496" y="176258"/>
                  <a:pt x="145997" y="170633"/>
                </a:cubicBezTo>
                <a:cubicBezTo>
                  <a:pt x="154956" y="168393"/>
                  <a:pt x="167397" y="164351"/>
                  <a:pt x="169049" y="155265"/>
                </a:cubicBezTo>
                <a:cubicBezTo>
                  <a:pt x="173198" y="132445"/>
                  <a:pt x="165396" y="108950"/>
                  <a:pt x="161365" y="86109"/>
                </a:cubicBezTo>
                <a:cubicBezTo>
                  <a:pt x="145999" y="-965"/>
                  <a:pt x="165280" y="38121"/>
                  <a:pt x="122945" y="16953"/>
                </a:cubicBezTo>
                <a:cubicBezTo>
                  <a:pt x="114685" y="12823"/>
                  <a:pt x="108949" y="3396"/>
                  <a:pt x="99893" y="1585"/>
                </a:cubicBezTo>
                <a:cubicBezTo>
                  <a:pt x="82312" y="-1931"/>
                  <a:pt x="65314" y="304"/>
                  <a:pt x="53788" y="926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3D64C687-15A7-4E45-B726-A7929D324396}"/>
              </a:ext>
            </a:extLst>
          </p:cNvPr>
          <p:cNvSpPr/>
          <p:nvPr/>
        </p:nvSpPr>
        <p:spPr>
          <a:xfrm>
            <a:off x="4525322" y="1779584"/>
            <a:ext cx="521853" cy="3899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: obrazec 25">
            <a:extLst>
              <a:ext uri="{FF2B5EF4-FFF2-40B4-BE49-F238E27FC236}">
                <a16:creationId xmlns:a16="http://schemas.microsoft.com/office/drawing/2014/main" id="{4124A8CF-6A32-468C-9CBB-5D1445F00F67}"/>
              </a:ext>
            </a:extLst>
          </p:cNvPr>
          <p:cNvSpPr/>
          <p:nvPr/>
        </p:nvSpPr>
        <p:spPr>
          <a:xfrm>
            <a:off x="4421143" y="1877786"/>
            <a:ext cx="689700" cy="277585"/>
          </a:xfrm>
          <a:custGeom>
            <a:avLst/>
            <a:gdLst>
              <a:gd name="connsiteX0" fmla="*/ 85543 w 689700"/>
              <a:gd name="connsiteY0" fmla="*/ 16328 h 277585"/>
              <a:gd name="connsiteX1" fmla="*/ 20228 w 689700"/>
              <a:gd name="connsiteY1" fmla="*/ 97971 h 277585"/>
              <a:gd name="connsiteX2" fmla="*/ 3900 w 689700"/>
              <a:gd name="connsiteY2" fmla="*/ 146957 h 277585"/>
              <a:gd name="connsiteX3" fmla="*/ 101871 w 689700"/>
              <a:gd name="connsiteY3" fmla="*/ 179614 h 277585"/>
              <a:gd name="connsiteX4" fmla="*/ 199843 w 689700"/>
              <a:gd name="connsiteY4" fmla="*/ 212271 h 277585"/>
              <a:gd name="connsiteX5" fmla="*/ 248828 w 689700"/>
              <a:gd name="connsiteY5" fmla="*/ 228600 h 277585"/>
              <a:gd name="connsiteX6" fmla="*/ 444771 w 689700"/>
              <a:gd name="connsiteY6" fmla="*/ 244928 h 277585"/>
              <a:gd name="connsiteX7" fmla="*/ 624386 w 689700"/>
              <a:gd name="connsiteY7" fmla="*/ 277585 h 277585"/>
              <a:gd name="connsiteX8" fmla="*/ 689700 w 689700"/>
              <a:gd name="connsiteY8" fmla="*/ 261257 h 277585"/>
              <a:gd name="connsiteX9" fmla="*/ 575400 w 689700"/>
              <a:gd name="connsiteY9" fmla="*/ 146957 h 277585"/>
              <a:gd name="connsiteX10" fmla="*/ 510086 w 689700"/>
              <a:gd name="connsiteY10" fmla="*/ 130628 h 277585"/>
              <a:gd name="connsiteX11" fmla="*/ 395786 w 689700"/>
              <a:gd name="connsiteY11" fmla="*/ 81643 h 277585"/>
              <a:gd name="connsiteX12" fmla="*/ 363128 w 689700"/>
              <a:gd name="connsiteY12" fmla="*/ 48985 h 277585"/>
              <a:gd name="connsiteX13" fmla="*/ 297814 w 689700"/>
              <a:gd name="connsiteY13" fmla="*/ 32657 h 277585"/>
              <a:gd name="connsiteX14" fmla="*/ 167186 w 689700"/>
              <a:gd name="connsiteY14" fmla="*/ 0 h 277585"/>
              <a:gd name="connsiteX15" fmla="*/ 52886 w 689700"/>
              <a:gd name="connsiteY15" fmla="*/ 16328 h 277585"/>
              <a:gd name="connsiteX16" fmla="*/ 36557 w 689700"/>
              <a:gd name="connsiteY16" fmla="*/ 65314 h 277585"/>
              <a:gd name="connsiteX17" fmla="*/ 3900 w 689700"/>
              <a:gd name="connsiteY17" fmla="*/ 97971 h 277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89700" h="277585">
                <a:moveTo>
                  <a:pt x="85543" y="16328"/>
                </a:moveTo>
                <a:cubicBezTo>
                  <a:pt x="63771" y="43542"/>
                  <a:pt x="38699" y="68417"/>
                  <a:pt x="20228" y="97971"/>
                </a:cubicBezTo>
                <a:cubicBezTo>
                  <a:pt x="11106" y="112567"/>
                  <a:pt x="-8271" y="134786"/>
                  <a:pt x="3900" y="146957"/>
                </a:cubicBezTo>
                <a:cubicBezTo>
                  <a:pt x="28241" y="171298"/>
                  <a:pt x="69214" y="168728"/>
                  <a:pt x="101871" y="179614"/>
                </a:cubicBezTo>
                <a:lnTo>
                  <a:pt x="199843" y="212271"/>
                </a:lnTo>
                <a:cubicBezTo>
                  <a:pt x="216171" y="217714"/>
                  <a:pt x="231676" y="227171"/>
                  <a:pt x="248828" y="228600"/>
                </a:cubicBezTo>
                <a:lnTo>
                  <a:pt x="444771" y="244928"/>
                </a:lnTo>
                <a:cubicBezTo>
                  <a:pt x="501939" y="259220"/>
                  <a:pt x="565875" y="277585"/>
                  <a:pt x="624386" y="277585"/>
                </a:cubicBezTo>
                <a:cubicBezTo>
                  <a:pt x="646827" y="277585"/>
                  <a:pt x="667929" y="266700"/>
                  <a:pt x="689700" y="261257"/>
                </a:cubicBezTo>
                <a:cubicBezTo>
                  <a:pt x="622547" y="160526"/>
                  <a:pt x="658241" y="170626"/>
                  <a:pt x="575400" y="146957"/>
                </a:cubicBezTo>
                <a:cubicBezTo>
                  <a:pt x="553822" y="140792"/>
                  <a:pt x="531857" y="136071"/>
                  <a:pt x="510086" y="130628"/>
                </a:cubicBezTo>
                <a:cubicBezTo>
                  <a:pt x="331772" y="11753"/>
                  <a:pt x="606677" y="187088"/>
                  <a:pt x="395786" y="81643"/>
                </a:cubicBezTo>
                <a:cubicBezTo>
                  <a:pt x="382016" y="74758"/>
                  <a:pt x="376898" y="55870"/>
                  <a:pt x="363128" y="48985"/>
                </a:cubicBezTo>
                <a:cubicBezTo>
                  <a:pt x="343056" y="38949"/>
                  <a:pt x="319721" y="37525"/>
                  <a:pt x="297814" y="32657"/>
                </a:cubicBezTo>
                <a:cubicBezTo>
                  <a:pt x="179594" y="6386"/>
                  <a:pt x="254717" y="29177"/>
                  <a:pt x="167186" y="0"/>
                </a:cubicBezTo>
                <a:cubicBezTo>
                  <a:pt x="129086" y="5443"/>
                  <a:pt x="87310" y="-884"/>
                  <a:pt x="52886" y="16328"/>
                </a:cubicBezTo>
                <a:cubicBezTo>
                  <a:pt x="37491" y="24025"/>
                  <a:pt x="45413" y="50555"/>
                  <a:pt x="36557" y="65314"/>
                </a:cubicBezTo>
                <a:cubicBezTo>
                  <a:pt x="28636" y="78515"/>
                  <a:pt x="14786" y="87085"/>
                  <a:pt x="3900" y="97971"/>
                </a:cubicBezTo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: obrazec 27">
            <a:extLst>
              <a:ext uri="{FF2B5EF4-FFF2-40B4-BE49-F238E27FC236}">
                <a16:creationId xmlns:a16="http://schemas.microsoft.com/office/drawing/2014/main" id="{82B90E5F-26D1-4CE1-8BBF-7A74E7B926CB}"/>
              </a:ext>
            </a:extLst>
          </p:cNvPr>
          <p:cNvSpPr/>
          <p:nvPr/>
        </p:nvSpPr>
        <p:spPr>
          <a:xfrm>
            <a:off x="4419813" y="1910327"/>
            <a:ext cx="103201" cy="134336"/>
          </a:xfrm>
          <a:custGeom>
            <a:avLst/>
            <a:gdLst>
              <a:gd name="connsiteX0" fmla="*/ 86873 w 103201"/>
              <a:gd name="connsiteY0" fmla="*/ 116 h 134336"/>
              <a:gd name="connsiteX1" fmla="*/ 21558 w 103201"/>
              <a:gd name="connsiteY1" fmla="*/ 81759 h 134336"/>
              <a:gd name="connsiteX2" fmla="*/ 5230 w 103201"/>
              <a:gd name="connsiteY2" fmla="*/ 130744 h 134336"/>
              <a:gd name="connsiteX3" fmla="*/ 86873 w 103201"/>
              <a:gd name="connsiteY3" fmla="*/ 114416 h 134336"/>
              <a:gd name="connsiteX4" fmla="*/ 103201 w 103201"/>
              <a:gd name="connsiteY4" fmla="*/ 65430 h 134336"/>
              <a:gd name="connsiteX5" fmla="*/ 86873 w 103201"/>
              <a:gd name="connsiteY5" fmla="*/ 116 h 13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3201" h="134336">
                <a:moveTo>
                  <a:pt x="86873" y="116"/>
                </a:moveTo>
                <a:cubicBezTo>
                  <a:pt x="73266" y="2837"/>
                  <a:pt x="40029" y="52205"/>
                  <a:pt x="21558" y="81759"/>
                </a:cubicBezTo>
                <a:cubicBezTo>
                  <a:pt x="12436" y="96354"/>
                  <a:pt x="-10165" y="123047"/>
                  <a:pt x="5230" y="130744"/>
                </a:cubicBezTo>
                <a:cubicBezTo>
                  <a:pt x="30053" y="143155"/>
                  <a:pt x="59659" y="119859"/>
                  <a:pt x="86873" y="114416"/>
                </a:cubicBezTo>
                <a:cubicBezTo>
                  <a:pt x="92316" y="98087"/>
                  <a:pt x="103201" y="82642"/>
                  <a:pt x="103201" y="65430"/>
                </a:cubicBezTo>
                <a:cubicBezTo>
                  <a:pt x="103201" y="42989"/>
                  <a:pt x="100480" y="-2605"/>
                  <a:pt x="86873" y="1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E0CC8382-3EE9-46FE-B62C-21888FF8FB7F}"/>
              </a:ext>
            </a:extLst>
          </p:cNvPr>
          <p:cNvSpPr txBox="1"/>
          <p:nvPr/>
        </p:nvSpPr>
        <p:spPr>
          <a:xfrm>
            <a:off x="7286751" y="2465748"/>
            <a:ext cx="45922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I přes naklonění spojené nádoby je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hladina vody stále ve vodorovné</a:t>
            </a:r>
          </a:p>
          <a:p>
            <a:r>
              <a:rPr lang="cs-CZ" sz="2400" dirty="0">
                <a:solidFill>
                  <a:srgbClr val="FF0000"/>
                </a:solidFill>
              </a:rPr>
              <a:t>rovině.</a:t>
            </a:r>
          </a:p>
        </p:txBody>
      </p:sp>
    </p:spTree>
    <p:extLst>
      <p:ext uri="{BB962C8B-B14F-4D97-AF65-F5344CB8AC3E}">
        <p14:creationId xmlns:p14="http://schemas.microsoft.com/office/powerpoint/2010/main" val="2176729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143000" y="1289957"/>
            <a:ext cx="489857" cy="29554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722914" y="1289957"/>
            <a:ext cx="919843" cy="29554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143000" y="4245429"/>
            <a:ext cx="3499757" cy="63681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ECB91CF-51FE-43DC-A59D-6473BEF591C5}"/>
              </a:ext>
            </a:extLst>
          </p:cNvPr>
          <p:cNvSpPr/>
          <p:nvPr/>
        </p:nvSpPr>
        <p:spPr>
          <a:xfrm>
            <a:off x="1502229" y="4245429"/>
            <a:ext cx="2579914" cy="63681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1E2606F-AAFF-4BAF-AF2E-0D2261089728}"/>
              </a:ext>
            </a:extLst>
          </p:cNvPr>
          <p:cNvSpPr/>
          <p:nvPr/>
        </p:nvSpPr>
        <p:spPr>
          <a:xfrm>
            <a:off x="7070271" y="3927022"/>
            <a:ext cx="2090057" cy="6368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7EED39B-CD68-421D-AFE9-74905B0761B6}"/>
              </a:ext>
            </a:extLst>
          </p:cNvPr>
          <p:cNvSpPr/>
          <p:nvPr/>
        </p:nvSpPr>
        <p:spPr>
          <a:xfrm>
            <a:off x="1143000" y="4245429"/>
            <a:ext cx="489857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52385C9-6E0D-4442-9CF2-C00003E3524D}"/>
              </a:ext>
            </a:extLst>
          </p:cNvPr>
          <p:cNvSpPr/>
          <p:nvPr/>
        </p:nvSpPr>
        <p:spPr>
          <a:xfrm>
            <a:off x="3722914" y="4245429"/>
            <a:ext cx="91984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ACAB72F3-ED1F-40D6-A20F-A11D6AF3EDEB}"/>
              </a:ext>
            </a:extLst>
          </p:cNvPr>
          <p:cNvSpPr txBox="1"/>
          <p:nvPr/>
        </p:nvSpPr>
        <p:spPr>
          <a:xfrm>
            <a:off x="5372100" y="979714"/>
            <a:ext cx="49871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Základ hydraulického zařízení tvoří dvě</a:t>
            </a:r>
          </a:p>
          <a:p>
            <a:r>
              <a:rPr lang="cs-CZ" sz="2400" dirty="0"/>
              <a:t>spojené nádoby.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5F1B2BC-C6C3-41F6-AF5E-9C2CCCA862E5}"/>
              </a:ext>
            </a:extLst>
          </p:cNvPr>
          <p:cNvSpPr txBox="1"/>
          <p:nvPr/>
        </p:nvSpPr>
        <p:spPr>
          <a:xfrm>
            <a:off x="5486400" y="2302329"/>
            <a:ext cx="58957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do spojené nádoby nalijeme</a:t>
            </a:r>
          </a:p>
          <a:p>
            <a:r>
              <a:rPr lang="cs-CZ" sz="2400" dirty="0"/>
              <a:t>kapalinu?</a:t>
            </a:r>
          </a:p>
        </p:txBody>
      </p:sp>
    </p:spTree>
    <p:extLst>
      <p:ext uri="{BB962C8B-B14F-4D97-AF65-F5344CB8AC3E}">
        <p14:creationId xmlns:p14="http://schemas.microsoft.com/office/powerpoint/2010/main" val="2538863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143000" y="2726871"/>
            <a:ext cx="489857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722914" y="2726871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143000" y="4245429"/>
            <a:ext cx="3499757" cy="6368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143000" y="1257300"/>
            <a:ext cx="489857" cy="146957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722914" y="1257300"/>
            <a:ext cx="919843" cy="146957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7D2639B-74F3-4B7B-B422-7443799BE01D}"/>
              </a:ext>
            </a:extLst>
          </p:cNvPr>
          <p:cNvSpPr txBox="1"/>
          <p:nvPr/>
        </p:nvSpPr>
        <p:spPr>
          <a:xfrm>
            <a:off x="5437414" y="1665514"/>
            <a:ext cx="6014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Hladina kapaliny se ustálí ve vodorovné rovině.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2CCBBC8-D5D1-4B87-8F71-D9FC6E527A97}"/>
              </a:ext>
            </a:extLst>
          </p:cNvPr>
          <p:cNvSpPr txBox="1"/>
          <p:nvPr/>
        </p:nvSpPr>
        <p:spPr>
          <a:xfrm>
            <a:off x="5584371" y="2726871"/>
            <a:ext cx="62179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Co se stane, když například pístem budu působit</a:t>
            </a:r>
          </a:p>
          <a:p>
            <a:r>
              <a:rPr lang="cs-CZ" sz="2400" dirty="0"/>
              <a:t>silou F1 na hladinu kapaliny o ploše S1 ?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3EA4BA4B-52A0-452F-8033-B5E67CACB780}"/>
              </a:ext>
            </a:extLst>
          </p:cNvPr>
          <p:cNvSpPr txBox="1"/>
          <p:nvPr/>
        </p:nvSpPr>
        <p:spPr>
          <a:xfrm>
            <a:off x="645449" y="2496038"/>
            <a:ext cx="481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S1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0C90475-D692-4698-9C3C-B690E2B4792C}"/>
              </a:ext>
            </a:extLst>
          </p:cNvPr>
          <p:cNvSpPr txBox="1"/>
          <p:nvPr/>
        </p:nvSpPr>
        <p:spPr>
          <a:xfrm>
            <a:off x="3173185" y="2496038"/>
            <a:ext cx="481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S2</a:t>
            </a:r>
          </a:p>
        </p:txBody>
      </p:sp>
    </p:spTree>
    <p:extLst>
      <p:ext uri="{BB962C8B-B14F-4D97-AF65-F5344CB8AC3E}">
        <p14:creationId xmlns:p14="http://schemas.microsoft.com/office/powerpoint/2010/main" val="3603639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7B95583-054B-4DF4-9385-132BA89B758E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05D6069-0FE6-409A-8411-99FD9B74AE2C}"/>
              </a:ext>
            </a:extLst>
          </p:cNvPr>
          <p:cNvGrpSpPr/>
          <p:nvPr/>
        </p:nvGrpSpPr>
        <p:grpSpPr>
          <a:xfrm>
            <a:off x="3677636" y="1440645"/>
            <a:ext cx="943350" cy="4575355"/>
            <a:chOff x="5769694" y="1844012"/>
            <a:chExt cx="943350" cy="4575355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846C2CD6-B6BA-4675-BA6C-3E012B258647}"/>
                </a:ext>
              </a:extLst>
            </p:cNvPr>
            <p:cNvSpPr/>
            <p:nvPr/>
          </p:nvSpPr>
          <p:spPr>
            <a:xfrm rot="10800000">
              <a:off x="5781520" y="4147457"/>
              <a:ext cx="931524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se šipkou 17">
              <a:extLst>
                <a:ext uri="{FF2B5EF4-FFF2-40B4-BE49-F238E27FC236}">
                  <a16:creationId xmlns:a16="http://schemas.microsoft.com/office/drawing/2014/main" id="{C460C32A-3916-47A8-ACCE-FE785D8E054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ACBEDA4-252F-434C-A9B9-E106A072CC9E}"/>
                </a:ext>
              </a:extLst>
            </p:cNvPr>
            <p:cNvSpPr txBox="1"/>
            <p:nvPr/>
          </p:nvSpPr>
          <p:spPr>
            <a:xfrm>
              <a:off x="6283749" y="1844012"/>
              <a:ext cx="41710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D9F24AE9-D000-485D-BB69-54888615D82B}"/>
                </a:ext>
              </a:extLst>
            </p:cNvPr>
            <p:cNvSpPr/>
            <p:nvPr/>
          </p:nvSpPr>
          <p:spPr>
            <a:xfrm>
              <a:off x="5769694" y="4147457"/>
              <a:ext cx="931668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EF2C6DC-CACA-4A14-ACA5-062E3ABD688D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>
            <a:extLst>
              <a:ext uri="{FF2B5EF4-FFF2-40B4-BE49-F238E27FC236}">
                <a16:creationId xmlns:a16="http://schemas.microsoft.com/office/drawing/2014/main" id="{4E556C45-6041-4D06-979B-1F7CDA63208E}"/>
              </a:ext>
            </a:extLst>
          </p:cNvPr>
          <p:cNvSpPr txBox="1"/>
          <p:nvPr/>
        </p:nvSpPr>
        <p:spPr>
          <a:xfrm flipH="1">
            <a:off x="5674994" y="971550"/>
            <a:ext cx="564070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Působením síly F</a:t>
            </a:r>
            <a:r>
              <a:rPr lang="cs-CZ" sz="1400" dirty="0"/>
              <a:t>1 </a:t>
            </a:r>
            <a:r>
              <a:rPr lang="cs-CZ" sz="2400" dirty="0"/>
              <a:t>na menší píst vzniká v</a:t>
            </a:r>
          </a:p>
          <a:p>
            <a:r>
              <a:rPr lang="cs-CZ" sz="2400" dirty="0"/>
              <a:t>kapalině tlak p = F</a:t>
            </a:r>
            <a:r>
              <a:rPr lang="cs-CZ" sz="1400" dirty="0"/>
              <a:t>1</a:t>
            </a:r>
            <a:r>
              <a:rPr lang="cs-CZ" sz="2400" dirty="0"/>
              <a:t> : S</a:t>
            </a:r>
            <a:r>
              <a:rPr lang="cs-CZ" sz="1400" dirty="0"/>
              <a:t>1.</a:t>
            </a:r>
          </a:p>
          <a:p>
            <a:r>
              <a:rPr lang="cs-CZ" sz="2400" dirty="0"/>
              <a:t>Podle Pascalova zákona je tlak ve všech</a:t>
            </a:r>
          </a:p>
          <a:p>
            <a:r>
              <a:rPr lang="cs-CZ" sz="2400" dirty="0"/>
              <a:t>místech kapaliny stejný.</a:t>
            </a:r>
          </a:p>
          <a:p>
            <a:r>
              <a:rPr lang="cs-CZ" sz="2400" dirty="0"/>
              <a:t>Na větší píst působí kapalina svisle vzhůru</a:t>
            </a:r>
          </a:p>
          <a:p>
            <a:r>
              <a:rPr lang="cs-CZ" sz="2400" dirty="0"/>
              <a:t>tlakovou silou F</a:t>
            </a:r>
            <a:r>
              <a:rPr lang="cs-CZ" sz="1400" dirty="0"/>
              <a:t>2</a:t>
            </a:r>
            <a:r>
              <a:rPr lang="cs-CZ" sz="2400" dirty="0"/>
              <a:t>, která je větší než síla F</a:t>
            </a:r>
            <a:r>
              <a:rPr lang="cs-CZ" sz="1400" dirty="0"/>
              <a:t>1</a:t>
            </a:r>
            <a:r>
              <a:rPr lang="cs-CZ" sz="2400" dirty="0"/>
              <a:t>.</a:t>
            </a:r>
          </a:p>
          <a:p>
            <a:r>
              <a:rPr lang="cs-CZ" sz="2400" dirty="0"/>
              <a:t>Síla F</a:t>
            </a:r>
            <a:r>
              <a:rPr lang="cs-CZ" sz="1400" dirty="0"/>
              <a:t>2</a:t>
            </a:r>
            <a:r>
              <a:rPr lang="cs-CZ" sz="2400" dirty="0"/>
              <a:t> tak dokáže zdvihnout například</a:t>
            </a:r>
          </a:p>
          <a:p>
            <a:r>
              <a:rPr lang="cs-CZ" sz="2400" dirty="0"/>
              <a:t>automobil v servisu, montážní plošinu, nebo</a:t>
            </a:r>
          </a:p>
          <a:p>
            <a:r>
              <a:rPr lang="cs-CZ" sz="2400" dirty="0"/>
              <a:t>lisovat olej ze semen, šťávu z ovoce, lisovat</a:t>
            </a:r>
          </a:p>
          <a:p>
            <a:r>
              <a:rPr lang="cs-CZ" sz="2400" dirty="0"/>
              <a:t>plastické hmoty nebo součástky a plechy</a:t>
            </a:r>
          </a:p>
          <a:p>
            <a:r>
              <a:rPr lang="cs-CZ" sz="2400" dirty="0"/>
              <a:t>ve strojírenství.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571D509-BDEC-481A-AE38-A929212EEB4B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64D71EB-E449-4DF1-875C-AD59CAB78057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1B004D6-FF5A-4A95-B86A-9896A28814A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C4953F-301F-4912-B858-972F353D04EA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0BFAE4A-6785-4EE9-84D9-DDA96E5BB79D}"/>
              </a:ext>
            </a:extLst>
          </p:cNvPr>
          <p:cNvGrpSpPr/>
          <p:nvPr/>
        </p:nvGrpSpPr>
        <p:grpSpPr>
          <a:xfrm>
            <a:off x="1077685" y="2170115"/>
            <a:ext cx="474055" cy="1918607"/>
            <a:chOff x="1858101" y="2170115"/>
            <a:chExt cx="474055" cy="1918607"/>
          </a:xfrm>
        </p:grpSpPr>
        <p:grpSp>
          <p:nvGrpSpPr>
            <p:cNvPr id="15" name="Skupina 14">
              <a:extLst>
                <a:ext uri="{FF2B5EF4-FFF2-40B4-BE49-F238E27FC236}">
                  <a16:creationId xmlns:a16="http://schemas.microsoft.com/office/drawing/2014/main" id="{5B549280-A1EE-4C7A-BEFC-D4A5E8DE1C00}"/>
                </a:ext>
              </a:extLst>
            </p:cNvPr>
            <p:cNvGrpSpPr/>
            <p:nvPr/>
          </p:nvGrpSpPr>
          <p:grpSpPr>
            <a:xfrm>
              <a:off x="1858101" y="2170115"/>
              <a:ext cx="474055" cy="1918607"/>
              <a:chOff x="314561" y="520663"/>
              <a:chExt cx="474055" cy="1918607"/>
            </a:xfrm>
          </p:grpSpPr>
          <p:grpSp>
            <p:nvGrpSpPr>
              <p:cNvPr id="14" name="Skupina 13">
                <a:extLst>
                  <a:ext uri="{FF2B5EF4-FFF2-40B4-BE49-F238E27FC236}">
                    <a16:creationId xmlns:a16="http://schemas.microsoft.com/office/drawing/2014/main" id="{B6850F12-8031-4610-A7E1-6EF2F362A0C4}"/>
                  </a:ext>
                </a:extLst>
              </p:cNvPr>
              <p:cNvGrpSpPr/>
              <p:nvPr/>
            </p:nvGrpSpPr>
            <p:grpSpPr>
              <a:xfrm>
                <a:off x="314561" y="1059506"/>
                <a:ext cx="474055" cy="1379764"/>
                <a:chOff x="555172" y="922565"/>
                <a:chExt cx="474055" cy="1379764"/>
              </a:xfrm>
            </p:grpSpPr>
            <p:grpSp>
              <p:nvGrpSpPr>
                <p:cNvPr id="10" name="Skupina 9">
                  <a:extLst>
                    <a:ext uri="{FF2B5EF4-FFF2-40B4-BE49-F238E27FC236}">
                      <a16:creationId xmlns:a16="http://schemas.microsoft.com/office/drawing/2014/main" id="{74977862-7501-4B53-A05A-6F957DE7DFB0}"/>
                    </a:ext>
                  </a:extLst>
                </p:cNvPr>
                <p:cNvGrpSpPr/>
                <p:nvPr/>
              </p:nvGrpSpPr>
              <p:grpSpPr>
                <a:xfrm>
                  <a:off x="555172" y="1257299"/>
                  <a:ext cx="474055" cy="1045030"/>
                  <a:chOff x="130629" y="1649184"/>
                  <a:chExt cx="506185" cy="1045030"/>
                </a:xfrm>
              </p:grpSpPr>
              <p:sp>
                <p:nvSpPr>
                  <p:cNvPr id="7" name="Obdélník 6">
                    <a:extLst>
                      <a:ext uri="{FF2B5EF4-FFF2-40B4-BE49-F238E27FC236}">
                        <a16:creationId xmlns:a16="http://schemas.microsoft.com/office/drawing/2014/main" id="{72BE4F42-CB7F-46E4-96A8-474718CE3BCD}"/>
                      </a:ext>
                    </a:extLst>
                  </p:cNvPr>
                  <p:cNvSpPr/>
                  <p:nvPr/>
                </p:nvSpPr>
                <p:spPr>
                  <a:xfrm>
                    <a:off x="130629" y="2326821"/>
                    <a:ext cx="506185" cy="367393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" name="Obdélník 8">
                    <a:extLst>
                      <a:ext uri="{FF2B5EF4-FFF2-40B4-BE49-F238E27FC236}">
                        <a16:creationId xmlns:a16="http://schemas.microsoft.com/office/drawing/2014/main" id="{2355CC52-E2A7-4B34-A948-00092A79CD68}"/>
                      </a:ext>
                    </a:extLst>
                  </p:cNvPr>
                  <p:cNvSpPr/>
                  <p:nvPr/>
                </p:nvSpPr>
                <p:spPr>
                  <a:xfrm>
                    <a:off x="146957" y="1649184"/>
                    <a:ext cx="489857" cy="68580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cxnSp>
              <p:nvCxnSpPr>
                <p:cNvPr id="12" name="Přímá spojnice se šipkou 11">
                  <a:extLst>
                    <a:ext uri="{FF2B5EF4-FFF2-40B4-BE49-F238E27FC236}">
                      <a16:creationId xmlns:a16="http://schemas.microsoft.com/office/drawing/2014/main" id="{CAE79258-CFA4-405E-AE22-7F58E62F4A38}"/>
                    </a:ext>
                  </a:extLst>
                </p:cNvPr>
                <p:cNvCxnSpPr>
                  <a:cxnSpLocks/>
                  <a:stCxn id="5" idx="0"/>
                </p:cNvCxnSpPr>
                <p:nvPr/>
              </p:nvCxnSpPr>
              <p:spPr>
                <a:xfrm>
                  <a:off x="800102" y="922565"/>
                  <a:ext cx="0" cy="1065438"/>
                </a:xfrm>
                <a:prstGeom prst="straightConnector1">
                  <a:avLst/>
                </a:prstGeom>
                <a:ln w="5715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3" name="TextovéPole 12">
                <a:extLst>
                  <a:ext uri="{FF2B5EF4-FFF2-40B4-BE49-F238E27FC236}">
                    <a16:creationId xmlns:a16="http://schemas.microsoft.com/office/drawing/2014/main" id="{3A65C159-23A1-41B3-A92E-DD965551979C}"/>
                  </a:ext>
                </a:extLst>
              </p:cNvPr>
              <p:cNvSpPr txBox="1"/>
              <p:nvPr/>
            </p:nvSpPr>
            <p:spPr>
              <a:xfrm>
                <a:off x="314561" y="520663"/>
                <a:ext cx="3257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F</a:t>
                </a:r>
              </a:p>
            </p:txBody>
          </p:sp>
        </p:grp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ADBE42DD-2E4B-4D41-A043-90137DE55A5A}"/>
                </a:ext>
              </a:extLst>
            </p:cNvPr>
            <p:cNvSpPr txBox="1"/>
            <p:nvPr/>
          </p:nvSpPr>
          <p:spPr>
            <a:xfrm>
              <a:off x="1996595" y="2353386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254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55112E-17 L 0.00039 0.126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631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48148E-6 L -0.00091 -0.1060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>
            <a:extLst>
              <a:ext uri="{FF2B5EF4-FFF2-40B4-BE49-F238E27FC236}">
                <a16:creationId xmlns:a16="http://schemas.microsoft.com/office/drawing/2014/main" id="{A7EE4151-A01E-4E9D-AC4A-C93AAA259AD3}"/>
              </a:ext>
            </a:extLst>
          </p:cNvPr>
          <p:cNvSpPr txBox="1"/>
          <p:nvPr/>
        </p:nvSpPr>
        <p:spPr>
          <a:xfrm>
            <a:off x="5756223" y="1079292"/>
            <a:ext cx="4152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Dá se vypočítat velikost síly F</a:t>
            </a:r>
            <a:r>
              <a:rPr lang="cs-CZ" sz="1400" dirty="0"/>
              <a:t>2</a:t>
            </a:r>
            <a:r>
              <a:rPr lang="cs-CZ" sz="2400" dirty="0"/>
              <a:t> ?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D6DEDDF-5CAB-4E5C-92CD-1C4B932DD6F2}"/>
              </a:ext>
            </a:extLst>
          </p:cNvPr>
          <p:cNvSpPr txBox="1"/>
          <p:nvPr/>
        </p:nvSpPr>
        <p:spPr>
          <a:xfrm>
            <a:off x="5754019" y="1610975"/>
            <a:ext cx="526221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Zcela jednoduše: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Kolikrát je obsah plochy velkého pístu S</a:t>
            </a:r>
            <a:r>
              <a:rPr lang="cs-CZ" sz="1400" dirty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větší, než obsah malého pístu S</a:t>
            </a:r>
            <a:r>
              <a:rPr lang="cs-CZ" sz="1400" dirty="0">
                <a:solidFill>
                  <a:srgbClr val="FF0000"/>
                </a:solidFill>
              </a:rPr>
              <a:t>1</a:t>
            </a:r>
            <a:r>
              <a:rPr lang="cs-CZ" sz="2400" dirty="0">
                <a:solidFill>
                  <a:srgbClr val="FF0000"/>
                </a:solidFill>
              </a:rPr>
              <a:t>, tolikrát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větší síla F</a:t>
            </a:r>
            <a:r>
              <a:rPr lang="cs-CZ" sz="1400" dirty="0">
                <a:solidFill>
                  <a:srgbClr val="FF0000"/>
                </a:solidFill>
              </a:rPr>
              <a:t>2</a:t>
            </a:r>
            <a:r>
              <a:rPr lang="cs-CZ" sz="2400" dirty="0">
                <a:solidFill>
                  <a:srgbClr val="FF0000"/>
                </a:solidFill>
              </a:rPr>
              <a:t> působí na velký píst.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7BD7CFC-70B0-4F3F-BA9C-DA2EAA69990B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41B0BCF0-5186-4FE0-862A-5C793884BA0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E86CE553-9562-4809-BF10-491857656E54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B9700863-3C20-4DD8-8802-DB3A8DA5F835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45FA8086-13D0-456E-BA15-729E9FFE8A7D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50901FC-E829-40A8-B65E-E7FECA71C0F7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39B1BFEC-0B76-40C7-A7C7-0264D14BE64E}"/>
              </a:ext>
            </a:extLst>
          </p:cNvPr>
          <p:cNvGrpSpPr/>
          <p:nvPr/>
        </p:nvGrpSpPr>
        <p:grpSpPr>
          <a:xfrm>
            <a:off x="3677636" y="1440645"/>
            <a:ext cx="943350" cy="4575355"/>
            <a:chOff x="5769694" y="1844012"/>
            <a:chExt cx="943350" cy="4575355"/>
          </a:xfrm>
        </p:grpSpPr>
        <p:sp>
          <p:nvSpPr>
            <p:cNvPr id="36" name="Obdélník 35">
              <a:extLst>
                <a:ext uri="{FF2B5EF4-FFF2-40B4-BE49-F238E27FC236}">
                  <a16:creationId xmlns:a16="http://schemas.microsoft.com/office/drawing/2014/main" id="{00C3DAF0-B959-42C5-8DD0-8BA9423EF543}"/>
                </a:ext>
              </a:extLst>
            </p:cNvPr>
            <p:cNvSpPr/>
            <p:nvPr/>
          </p:nvSpPr>
          <p:spPr>
            <a:xfrm rot="10800000">
              <a:off x="5781520" y="4147457"/>
              <a:ext cx="931524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se šipkou 36">
              <a:extLst>
                <a:ext uri="{FF2B5EF4-FFF2-40B4-BE49-F238E27FC236}">
                  <a16:creationId xmlns:a16="http://schemas.microsoft.com/office/drawing/2014/main" id="{DA18497B-30D9-4CFF-87E0-7806B09268D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7A9567EB-3AA6-422B-923B-4371DB49DA4A}"/>
                </a:ext>
              </a:extLst>
            </p:cNvPr>
            <p:cNvSpPr txBox="1"/>
            <p:nvPr/>
          </p:nvSpPr>
          <p:spPr>
            <a:xfrm>
              <a:off x="6283749" y="1844012"/>
              <a:ext cx="41710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</a:p>
          </p:txBody>
        </p:sp>
        <p:sp>
          <p:nvSpPr>
            <p:cNvPr id="39" name="Obdélník 38">
              <a:extLst>
                <a:ext uri="{FF2B5EF4-FFF2-40B4-BE49-F238E27FC236}">
                  <a16:creationId xmlns:a16="http://schemas.microsoft.com/office/drawing/2014/main" id="{13A69B0C-8349-45D6-9C9E-1066BEB831C8}"/>
                </a:ext>
              </a:extLst>
            </p:cNvPr>
            <p:cNvSpPr/>
            <p:nvPr/>
          </p:nvSpPr>
          <p:spPr>
            <a:xfrm>
              <a:off x="5769694" y="4147457"/>
              <a:ext cx="931668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129A9D22-E2B2-4443-AF25-BC17D26230C7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D79BC45-0EFF-4D0B-BB70-E4B56FD5D487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787F412-BE76-4F02-91BA-D3BED5774F61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FB740E6E-9232-49F7-BA1F-5F2CC1E49CF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37C25C42-3E28-4994-84A0-AD9DF39F52CC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8C760C7F-3977-4E99-B501-0DB24BA6A1D2}"/>
              </a:ext>
            </a:extLst>
          </p:cNvPr>
          <p:cNvGrpSpPr/>
          <p:nvPr/>
        </p:nvGrpSpPr>
        <p:grpSpPr>
          <a:xfrm>
            <a:off x="1077685" y="2170115"/>
            <a:ext cx="509894" cy="1944684"/>
            <a:chOff x="1858101" y="2170115"/>
            <a:chExt cx="509894" cy="1944684"/>
          </a:xfrm>
        </p:grpSpPr>
        <p:grpSp>
          <p:nvGrpSpPr>
            <p:cNvPr id="46" name="Skupina 45">
              <a:extLst>
                <a:ext uri="{FF2B5EF4-FFF2-40B4-BE49-F238E27FC236}">
                  <a16:creationId xmlns:a16="http://schemas.microsoft.com/office/drawing/2014/main" id="{07D1C994-5209-4F24-82BA-E7DDD5230819}"/>
                </a:ext>
              </a:extLst>
            </p:cNvPr>
            <p:cNvGrpSpPr/>
            <p:nvPr/>
          </p:nvGrpSpPr>
          <p:grpSpPr>
            <a:xfrm>
              <a:off x="1858101" y="2170115"/>
              <a:ext cx="509894" cy="1944684"/>
              <a:chOff x="314561" y="520663"/>
              <a:chExt cx="509894" cy="1944684"/>
            </a:xfrm>
          </p:grpSpPr>
          <p:grpSp>
            <p:nvGrpSpPr>
              <p:cNvPr id="48" name="Skupina 47">
                <a:extLst>
                  <a:ext uri="{FF2B5EF4-FFF2-40B4-BE49-F238E27FC236}">
                    <a16:creationId xmlns:a16="http://schemas.microsoft.com/office/drawing/2014/main" id="{C2187972-D687-4B7B-A2D8-A9E4D7FC965D}"/>
                  </a:ext>
                </a:extLst>
              </p:cNvPr>
              <p:cNvGrpSpPr/>
              <p:nvPr/>
            </p:nvGrpSpPr>
            <p:grpSpPr>
              <a:xfrm>
                <a:off x="314561" y="1059506"/>
                <a:ext cx="509894" cy="1405841"/>
                <a:chOff x="555172" y="922565"/>
                <a:chExt cx="509894" cy="1405841"/>
              </a:xfrm>
            </p:grpSpPr>
            <p:grpSp>
              <p:nvGrpSpPr>
                <p:cNvPr id="50" name="Skupina 49">
                  <a:extLst>
                    <a:ext uri="{FF2B5EF4-FFF2-40B4-BE49-F238E27FC236}">
                      <a16:creationId xmlns:a16="http://schemas.microsoft.com/office/drawing/2014/main" id="{96F19BB9-7FB9-4AB4-91CA-8FFC3407C341}"/>
                    </a:ext>
                  </a:extLst>
                </p:cNvPr>
                <p:cNvGrpSpPr/>
                <p:nvPr/>
              </p:nvGrpSpPr>
              <p:grpSpPr>
                <a:xfrm>
                  <a:off x="555172" y="1257299"/>
                  <a:ext cx="509894" cy="1071107"/>
                  <a:chOff x="130629" y="1649184"/>
                  <a:chExt cx="544453" cy="1071107"/>
                </a:xfrm>
              </p:grpSpPr>
              <p:sp>
                <p:nvSpPr>
                  <p:cNvPr id="52" name="Obdélník 51">
                    <a:extLst>
                      <a:ext uri="{FF2B5EF4-FFF2-40B4-BE49-F238E27FC236}">
                        <a16:creationId xmlns:a16="http://schemas.microsoft.com/office/drawing/2014/main" id="{54002D64-C51F-4B0A-A79A-35101140D326}"/>
                      </a:ext>
                    </a:extLst>
                  </p:cNvPr>
                  <p:cNvSpPr/>
                  <p:nvPr/>
                </p:nvSpPr>
                <p:spPr>
                  <a:xfrm>
                    <a:off x="130629" y="2326821"/>
                    <a:ext cx="544453" cy="393470"/>
                  </a:xfrm>
                  <a:prstGeom prst="rect">
                    <a:avLst/>
                  </a:prstGeom>
                  <a:solidFill>
                    <a:schemeClr val="tx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3" name="Obdélník 52">
                    <a:extLst>
                      <a:ext uri="{FF2B5EF4-FFF2-40B4-BE49-F238E27FC236}">
                        <a16:creationId xmlns:a16="http://schemas.microsoft.com/office/drawing/2014/main" id="{09815F55-B9E2-45E9-A824-4B1117E3DED7}"/>
                      </a:ext>
                    </a:extLst>
                  </p:cNvPr>
                  <p:cNvSpPr/>
                  <p:nvPr/>
                </p:nvSpPr>
                <p:spPr>
                  <a:xfrm>
                    <a:off x="146957" y="1649184"/>
                    <a:ext cx="489857" cy="68580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cxnSp>
              <p:nvCxnSpPr>
                <p:cNvPr id="51" name="Přímá spojnice se šipkou 50">
                  <a:extLst>
                    <a:ext uri="{FF2B5EF4-FFF2-40B4-BE49-F238E27FC236}">
                      <a16:creationId xmlns:a16="http://schemas.microsoft.com/office/drawing/2014/main" id="{2F56F977-DB71-4034-99C5-D14F99DFEFB0}"/>
                    </a:ext>
                  </a:extLst>
                </p:cNvPr>
                <p:cNvCxnSpPr>
                  <a:cxnSpLocks/>
                  <a:stCxn id="30" idx="0"/>
                </p:cNvCxnSpPr>
                <p:nvPr/>
              </p:nvCxnSpPr>
              <p:spPr>
                <a:xfrm>
                  <a:off x="800102" y="922565"/>
                  <a:ext cx="0" cy="1065438"/>
                </a:xfrm>
                <a:prstGeom prst="straightConnector1">
                  <a:avLst/>
                </a:prstGeom>
                <a:ln w="5715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9" name="TextovéPole 48">
                <a:extLst>
                  <a:ext uri="{FF2B5EF4-FFF2-40B4-BE49-F238E27FC236}">
                    <a16:creationId xmlns:a16="http://schemas.microsoft.com/office/drawing/2014/main" id="{A6BBC9B6-6F0C-4862-888F-4190228441AF}"/>
                  </a:ext>
                </a:extLst>
              </p:cNvPr>
              <p:cNvSpPr txBox="1"/>
              <p:nvPr/>
            </p:nvSpPr>
            <p:spPr>
              <a:xfrm>
                <a:off x="314561" y="520663"/>
                <a:ext cx="3257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F</a:t>
                </a:r>
              </a:p>
            </p:txBody>
          </p:sp>
        </p:grp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97CE8788-FAA9-4A69-98D1-D7B569FF0CCE}"/>
                </a:ext>
              </a:extLst>
            </p:cNvPr>
            <p:cNvSpPr txBox="1"/>
            <p:nvPr/>
          </p:nvSpPr>
          <p:spPr>
            <a:xfrm>
              <a:off x="1996595" y="2353386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1</a:t>
              </a:r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266247B7-107F-4530-A52D-C95299C5773A}"/>
              </a:ext>
            </a:extLst>
          </p:cNvPr>
          <p:cNvSpPr txBox="1"/>
          <p:nvPr/>
        </p:nvSpPr>
        <p:spPr>
          <a:xfrm>
            <a:off x="10129838" y="357188"/>
            <a:ext cx="2428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2</a:t>
            </a:r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E96829ED-30E8-4E17-A04E-012BB13A4BC0}"/>
              </a:ext>
            </a:extLst>
          </p:cNvPr>
          <p:cNvGrpSpPr/>
          <p:nvPr/>
        </p:nvGrpSpPr>
        <p:grpSpPr>
          <a:xfrm>
            <a:off x="5629275" y="3175785"/>
            <a:ext cx="6208565" cy="2289768"/>
            <a:chOff x="5629275" y="3175785"/>
            <a:chExt cx="6208565" cy="2289768"/>
          </a:xfrm>
        </p:grpSpPr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535368BB-268D-4430-935F-8181D1180E66}"/>
                </a:ext>
              </a:extLst>
            </p:cNvPr>
            <p:cNvSpPr txBox="1"/>
            <p:nvPr/>
          </p:nvSpPr>
          <p:spPr>
            <a:xfrm>
              <a:off x="5754019" y="3175785"/>
              <a:ext cx="1463862" cy="1938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Příklad:</a:t>
              </a:r>
            </a:p>
            <a:p>
              <a:r>
                <a:rPr lang="cs-CZ" sz="2400" dirty="0"/>
                <a:t>S</a:t>
              </a:r>
              <a:r>
                <a:rPr lang="cs-CZ" sz="1400" dirty="0"/>
                <a:t>2</a:t>
              </a:r>
              <a:r>
                <a:rPr lang="cs-CZ" sz="2400" dirty="0"/>
                <a:t> = 10 cm</a:t>
              </a:r>
            </a:p>
            <a:p>
              <a:r>
                <a:rPr lang="cs-CZ" sz="2400" dirty="0"/>
                <a:t>S</a:t>
              </a:r>
              <a:r>
                <a:rPr lang="cs-CZ" sz="1400" dirty="0"/>
                <a:t>1</a:t>
              </a:r>
              <a:r>
                <a:rPr lang="cs-CZ" sz="2400" dirty="0"/>
                <a:t> = 5 cm</a:t>
              </a:r>
            </a:p>
            <a:p>
              <a:r>
                <a:rPr lang="cs-CZ" sz="2400" dirty="0"/>
                <a:t>F</a:t>
              </a:r>
              <a:r>
                <a:rPr lang="cs-CZ" sz="1400" dirty="0"/>
                <a:t>1</a:t>
              </a:r>
              <a:r>
                <a:rPr lang="cs-CZ" sz="2400" dirty="0"/>
                <a:t> = 10N</a:t>
              </a:r>
            </a:p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  <a:r>
                <a:rPr lang="cs-CZ" sz="2400" dirty="0"/>
                <a:t> = ?</a:t>
              </a:r>
            </a:p>
          </p:txBody>
        </p: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3AE3FC0B-DB7C-432C-A2EB-B1FE151AADCB}"/>
                </a:ext>
              </a:extLst>
            </p:cNvPr>
            <p:cNvGrpSpPr/>
            <p:nvPr/>
          </p:nvGrpSpPr>
          <p:grpSpPr>
            <a:xfrm>
              <a:off x="7980214" y="3521721"/>
              <a:ext cx="3857626" cy="625736"/>
              <a:chOff x="7980214" y="3521721"/>
              <a:chExt cx="3857626" cy="625736"/>
            </a:xfrm>
          </p:grpSpPr>
          <p:sp>
            <p:nvSpPr>
              <p:cNvPr id="2" name="TextovéPole 1">
                <a:extLst>
                  <a:ext uri="{FF2B5EF4-FFF2-40B4-BE49-F238E27FC236}">
                    <a16:creationId xmlns:a16="http://schemas.microsoft.com/office/drawing/2014/main" id="{FBC4A42A-B784-4230-A4CA-613CAA10CC82}"/>
                  </a:ext>
                </a:extLst>
              </p:cNvPr>
              <p:cNvSpPr txBox="1"/>
              <p:nvPr/>
            </p:nvSpPr>
            <p:spPr>
              <a:xfrm>
                <a:off x="7980214" y="3685792"/>
                <a:ext cx="385762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S</a:t>
                </a:r>
                <a:r>
                  <a:rPr lang="cs-CZ" sz="1400" dirty="0"/>
                  <a:t>2 : </a:t>
                </a:r>
                <a:r>
                  <a:rPr lang="cs-CZ" sz="2400" dirty="0"/>
                  <a:t>S</a:t>
                </a:r>
                <a:r>
                  <a:rPr lang="cs-CZ" sz="1400" dirty="0"/>
                  <a:t>1 </a:t>
                </a:r>
                <a:r>
                  <a:rPr lang="cs-CZ" sz="2400" dirty="0"/>
                  <a:t>= 10 cm</a:t>
                </a:r>
                <a:r>
                  <a:rPr lang="cs-CZ" sz="1400" dirty="0"/>
                  <a:t> : </a:t>
                </a:r>
                <a:r>
                  <a:rPr lang="cs-CZ" sz="2400" dirty="0"/>
                  <a:t>5 cm = 2 X</a:t>
                </a:r>
                <a:endParaRPr lang="cs-CZ" sz="1400" dirty="0"/>
              </a:p>
            </p:txBody>
          </p:sp>
          <p:sp>
            <p:nvSpPr>
              <p:cNvPr id="54" name="TextovéPole 53">
                <a:extLst>
                  <a:ext uri="{FF2B5EF4-FFF2-40B4-BE49-F238E27FC236}">
                    <a16:creationId xmlns:a16="http://schemas.microsoft.com/office/drawing/2014/main" id="{5ECC9694-0889-4350-8AB2-A5CFE8BA53E5}"/>
                  </a:ext>
                </a:extLst>
              </p:cNvPr>
              <p:cNvSpPr txBox="1"/>
              <p:nvPr/>
            </p:nvSpPr>
            <p:spPr>
              <a:xfrm>
                <a:off x="10129837" y="3524029"/>
                <a:ext cx="24288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/>
                  <a:t>2</a:t>
                </a:r>
              </a:p>
            </p:txBody>
          </p:sp>
          <p:sp>
            <p:nvSpPr>
              <p:cNvPr id="55" name="TextovéPole 54">
                <a:extLst>
                  <a:ext uri="{FF2B5EF4-FFF2-40B4-BE49-F238E27FC236}">
                    <a16:creationId xmlns:a16="http://schemas.microsoft.com/office/drawing/2014/main" id="{C9508FA1-0522-4A15-8742-549B7356AA3B}"/>
                  </a:ext>
                </a:extLst>
              </p:cNvPr>
              <p:cNvSpPr txBox="1"/>
              <p:nvPr/>
            </p:nvSpPr>
            <p:spPr>
              <a:xfrm>
                <a:off x="9405938" y="3521721"/>
                <a:ext cx="242887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400" dirty="0"/>
                  <a:t>2</a:t>
                </a:r>
              </a:p>
            </p:txBody>
          </p:sp>
        </p:grpSp>
        <p:sp>
          <p:nvSpPr>
            <p:cNvPr id="56" name="TextovéPole 55">
              <a:extLst>
                <a:ext uri="{FF2B5EF4-FFF2-40B4-BE49-F238E27FC236}">
                  <a16:creationId xmlns:a16="http://schemas.microsoft.com/office/drawing/2014/main" id="{1FE5A6C8-C3AC-4E5D-AAF9-2FF4DC6899D6}"/>
                </a:ext>
              </a:extLst>
            </p:cNvPr>
            <p:cNvSpPr txBox="1"/>
            <p:nvPr/>
          </p:nvSpPr>
          <p:spPr>
            <a:xfrm>
              <a:off x="6882576" y="3862612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3E47D330-2B90-4489-B8B5-E0E3F05A6A6D}"/>
                </a:ext>
              </a:extLst>
            </p:cNvPr>
            <p:cNvSpPr txBox="1"/>
            <p:nvPr/>
          </p:nvSpPr>
          <p:spPr>
            <a:xfrm>
              <a:off x="7033044" y="3514068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36700FDA-ADDF-4655-A8D9-325453B79C2F}"/>
                </a:ext>
              </a:extLst>
            </p:cNvPr>
            <p:cNvSpPr txBox="1"/>
            <p:nvPr/>
          </p:nvSpPr>
          <p:spPr>
            <a:xfrm>
              <a:off x="7980214" y="4356306"/>
              <a:ext cx="351472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2 </a:t>
              </a:r>
              <a:r>
                <a:rPr lang="cs-CZ" sz="2400" dirty="0"/>
                <a:t>= F</a:t>
              </a:r>
              <a:r>
                <a:rPr lang="cs-CZ" sz="1400" dirty="0"/>
                <a:t>1</a:t>
              </a:r>
              <a:r>
                <a:rPr lang="cs-CZ" sz="2400" dirty="0"/>
                <a:t> . 2 = 10 N . 2 = 20 N</a:t>
              </a:r>
              <a:endParaRPr lang="cs-CZ" sz="1400" dirty="0"/>
            </a:p>
          </p:txBody>
        </p:sp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7B76B572-590A-4112-AAEA-BF4090A580B1}"/>
                </a:ext>
              </a:extLst>
            </p:cNvPr>
            <p:cNvSpPr txBox="1"/>
            <p:nvPr/>
          </p:nvSpPr>
          <p:spPr>
            <a:xfrm>
              <a:off x="5629275" y="5003888"/>
              <a:ext cx="57864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Tlaková síla působící na píst je 20 N.</a:t>
              </a:r>
            </a:p>
          </p:txBody>
        </p: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2031D9D2-A2A3-4D78-B98E-340B8F6A0B63}"/>
              </a:ext>
            </a:extLst>
          </p:cNvPr>
          <p:cNvSpPr txBox="1"/>
          <p:nvPr/>
        </p:nvSpPr>
        <p:spPr>
          <a:xfrm>
            <a:off x="5709577" y="5410044"/>
            <a:ext cx="566169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Důležité upozornění !</a:t>
            </a:r>
          </a:p>
          <a:p>
            <a:r>
              <a:rPr lang="cs-CZ" sz="2400" dirty="0">
                <a:solidFill>
                  <a:schemeClr val="bg1"/>
                </a:solidFill>
              </a:rPr>
              <a:t>Plochy pístů i síly musí být vždy ve stejných jednotkách. Pokud nejsou musí se upravit!</a:t>
            </a:r>
          </a:p>
        </p:txBody>
      </p:sp>
    </p:spTree>
    <p:extLst>
      <p:ext uri="{BB962C8B-B14F-4D97-AF65-F5344CB8AC3E}">
        <p14:creationId xmlns:p14="http://schemas.microsoft.com/office/powerpoint/2010/main" val="4052635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1.85185E-6 L 0.0004 0.126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631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48148E-6 L -0.00091 -0.1060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41" grpId="0"/>
      <p:bldP spid="42" grpId="0"/>
      <p:bldP spid="43" grpId="0"/>
      <p:bldP spid="44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>
            <a:extLst>
              <a:ext uri="{FF2B5EF4-FFF2-40B4-BE49-F238E27FC236}">
                <a16:creationId xmlns:a16="http://schemas.microsoft.com/office/drawing/2014/main" id="{0891D736-F714-4279-8224-6DFAE6CDA9C2}"/>
              </a:ext>
            </a:extLst>
          </p:cNvPr>
          <p:cNvSpPr/>
          <p:nvPr/>
        </p:nvSpPr>
        <p:spPr>
          <a:xfrm>
            <a:off x="8816705" y="1149310"/>
            <a:ext cx="2605794" cy="464944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1B8109A8-736C-42CC-B56A-48D47B88300F}"/>
              </a:ext>
            </a:extLst>
          </p:cNvPr>
          <p:cNvSpPr/>
          <p:nvPr/>
        </p:nvSpPr>
        <p:spPr>
          <a:xfrm>
            <a:off x="5963035" y="1149310"/>
            <a:ext cx="2853670" cy="4570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5B549280-A1EE-4C7A-BEFC-D4A5E8DE1C00}"/>
              </a:ext>
            </a:extLst>
          </p:cNvPr>
          <p:cNvGrpSpPr/>
          <p:nvPr/>
        </p:nvGrpSpPr>
        <p:grpSpPr>
          <a:xfrm>
            <a:off x="1077685" y="1971293"/>
            <a:ext cx="489857" cy="2143507"/>
            <a:chOff x="314561" y="295763"/>
            <a:chExt cx="489857" cy="2143507"/>
          </a:xfrm>
        </p:grpSpPr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B6850F12-8031-4610-A7E1-6EF2F362A0C4}"/>
                </a:ext>
              </a:extLst>
            </p:cNvPr>
            <p:cNvGrpSpPr/>
            <p:nvPr/>
          </p:nvGrpSpPr>
          <p:grpSpPr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10" name="Skupina 9">
                <a:extLst>
                  <a:ext uri="{FF2B5EF4-FFF2-40B4-BE49-F238E27FC236}">
                    <a16:creationId xmlns:a16="http://schemas.microsoft.com/office/drawing/2014/main" id="{74977862-7501-4B53-A05A-6F957DE7DFB0}"/>
                  </a:ext>
                </a:extLst>
              </p:cNvPr>
              <p:cNvGrpSpPr/>
              <p:nvPr/>
            </p:nvGrpSpPr>
            <p:grpSpPr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>
                  <a:extLst>
                    <a:ext uri="{FF2B5EF4-FFF2-40B4-BE49-F238E27FC236}">
                      <a16:creationId xmlns:a16="http://schemas.microsoft.com/office/drawing/2014/main" id="{72BE4F42-CB7F-46E4-96A8-474718CE3BCD}"/>
                    </a:ext>
                  </a:extLst>
                </p:cNvPr>
                <p:cNvSpPr/>
                <p:nvPr/>
              </p:nvSpPr>
              <p:spPr>
                <a:xfrm>
                  <a:off x="130629" y="2326821"/>
                  <a:ext cx="523058" cy="367393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>
                  <a:extLst>
                    <a:ext uri="{FF2B5EF4-FFF2-40B4-BE49-F238E27FC236}">
                      <a16:creationId xmlns:a16="http://schemas.microsoft.com/office/drawing/2014/main" id="{2355CC52-E2A7-4B34-A948-00092A79CD68}"/>
                    </a:ext>
                  </a:extLst>
                </p:cNvPr>
                <p:cNvSpPr/>
                <p:nvPr/>
              </p:nvSpPr>
              <p:spPr>
                <a:xfrm>
                  <a:off x="146957" y="1649184"/>
                  <a:ext cx="489857" cy="68580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2" name="Přímá spojnice se šipkou 11">
                <a:extLst>
                  <a:ext uri="{FF2B5EF4-FFF2-40B4-BE49-F238E27FC236}">
                    <a16:creationId xmlns:a16="http://schemas.microsoft.com/office/drawing/2014/main" id="{CAE79258-CFA4-405E-AE22-7F58E62F4A38}"/>
                  </a:ext>
                </a:extLst>
              </p:cNvPr>
              <p:cNvCxnSpPr>
                <a:cxnSpLocks/>
                <a:stCxn id="5" idx="0"/>
              </p:cNvCxnSpPr>
              <p:nvPr/>
            </p:nvCxnSpPr>
            <p:spPr>
              <a:xfrm>
                <a:off x="800102" y="922565"/>
                <a:ext cx="0" cy="1065438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3A65C159-23A1-41B3-A92E-DD965551979C}"/>
                </a:ext>
              </a:extLst>
            </p:cNvPr>
            <p:cNvSpPr txBox="1"/>
            <p:nvPr/>
          </p:nvSpPr>
          <p:spPr>
            <a:xfrm>
              <a:off x="314561" y="295763"/>
              <a:ext cx="4812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F1</a:t>
              </a:r>
            </a:p>
          </p:txBody>
        </p:sp>
      </p:grp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7B95583-054B-4DF4-9385-132BA89B758E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05D6069-0FE6-409A-8411-99FD9B74AE2C}"/>
              </a:ext>
            </a:extLst>
          </p:cNvPr>
          <p:cNvGrpSpPr/>
          <p:nvPr/>
        </p:nvGrpSpPr>
        <p:grpSpPr>
          <a:xfrm>
            <a:off x="3677636" y="1440645"/>
            <a:ext cx="961803" cy="4575355"/>
            <a:chOff x="5769694" y="1844012"/>
            <a:chExt cx="961803" cy="4575355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846C2CD6-B6BA-4675-BA6C-3E012B258647}"/>
                </a:ext>
              </a:extLst>
            </p:cNvPr>
            <p:cNvSpPr/>
            <p:nvPr/>
          </p:nvSpPr>
          <p:spPr>
            <a:xfrm rot="10800000">
              <a:off x="5781520" y="4147457"/>
              <a:ext cx="931524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se šipkou 17">
              <a:extLst>
                <a:ext uri="{FF2B5EF4-FFF2-40B4-BE49-F238E27FC236}">
                  <a16:creationId xmlns:a16="http://schemas.microsoft.com/office/drawing/2014/main" id="{C460C32A-3916-47A8-ACCE-FE785D8E054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ACBEDA4-252F-434C-A9B9-E106A072CC9E}"/>
                </a:ext>
              </a:extLst>
            </p:cNvPr>
            <p:cNvSpPr txBox="1"/>
            <p:nvPr/>
          </p:nvSpPr>
          <p:spPr>
            <a:xfrm>
              <a:off x="6283749" y="1844012"/>
              <a:ext cx="447748" cy="4750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F2</a:t>
              </a:r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D9F24AE9-D000-485D-BB69-54888615D82B}"/>
                </a:ext>
              </a:extLst>
            </p:cNvPr>
            <p:cNvSpPr/>
            <p:nvPr/>
          </p:nvSpPr>
          <p:spPr>
            <a:xfrm>
              <a:off x="5769694" y="4147457"/>
              <a:ext cx="931668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EF2C6DC-CACA-4A14-ACA5-062E3ABD688D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571D509-BDEC-481A-AE38-A929212EEB4B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64D71EB-E449-4DF1-875C-AD59CAB78057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1B004D6-FF5A-4A95-B86A-9896A28814A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C4953F-301F-4912-B858-972F353D04EA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635EA7D-9E5E-40B0-9D8C-26D7718A1955}"/>
              </a:ext>
            </a:extLst>
          </p:cNvPr>
          <p:cNvSpPr txBox="1"/>
          <p:nvPr/>
        </p:nvSpPr>
        <p:spPr>
          <a:xfrm>
            <a:off x="5077659" y="329784"/>
            <a:ext cx="4384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do tabulky chybějící údaje: 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05525416-23DC-45A0-9110-3161943FE02C}"/>
              </a:ext>
            </a:extLst>
          </p:cNvPr>
          <p:cNvSpPr txBox="1"/>
          <p:nvPr/>
        </p:nvSpPr>
        <p:spPr>
          <a:xfrm>
            <a:off x="5512373" y="1149310"/>
            <a:ext cx="59101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Lis  S</a:t>
            </a:r>
            <a:r>
              <a:rPr lang="cs-CZ" sz="1400" dirty="0"/>
              <a:t>1                            </a:t>
            </a:r>
            <a:r>
              <a:rPr lang="cs-CZ" sz="2400" dirty="0"/>
              <a:t>S</a:t>
            </a:r>
            <a:r>
              <a:rPr lang="cs-CZ" sz="1400" dirty="0"/>
              <a:t>2                                </a:t>
            </a:r>
            <a:r>
              <a:rPr lang="cs-CZ" sz="2400" dirty="0"/>
              <a:t>F</a:t>
            </a:r>
            <a:r>
              <a:rPr lang="cs-CZ" sz="1400" dirty="0"/>
              <a:t>1                           </a:t>
            </a:r>
            <a:r>
              <a:rPr lang="cs-CZ" sz="2400" dirty="0"/>
              <a:t>F</a:t>
            </a:r>
            <a:r>
              <a:rPr lang="cs-CZ" sz="1400" dirty="0"/>
              <a:t>2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B0F3A0A9-3F54-474E-A289-E6BE9A54AEEE}"/>
              </a:ext>
            </a:extLst>
          </p:cNvPr>
          <p:cNvSpPr/>
          <p:nvPr/>
        </p:nvSpPr>
        <p:spPr>
          <a:xfrm>
            <a:off x="5516380" y="1610975"/>
            <a:ext cx="5906119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8F30F4BE-4F77-4EBC-B0C2-2C03C7518F03}"/>
              </a:ext>
            </a:extLst>
          </p:cNvPr>
          <p:cNvSpPr/>
          <p:nvPr/>
        </p:nvSpPr>
        <p:spPr>
          <a:xfrm>
            <a:off x="5512373" y="2233534"/>
            <a:ext cx="5906115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8C4EE12-E901-45BB-BF76-C0C44601B891}"/>
              </a:ext>
            </a:extLst>
          </p:cNvPr>
          <p:cNvSpPr/>
          <p:nvPr/>
        </p:nvSpPr>
        <p:spPr>
          <a:xfrm>
            <a:off x="5516380" y="2856093"/>
            <a:ext cx="5902108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A5F5463A-C14C-4AF1-A09B-DF862EBE3683}"/>
              </a:ext>
            </a:extLst>
          </p:cNvPr>
          <p:cNvSpPr/>
          <p:nvPr/>
        </p:nvSpPr>
        <p:spPr>
          <a:xfrm>
            <a:off x="5512372" y="3462192"/>
            <a:ext cx="5902108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C25CF3C9-B343-41C5-A5E2-B0F71FB7C0E9}"/>
              </a:ext>
            </a:extLst>
          </p:cNvPr>
          <p:cNvSpPr/>
          <p:nvPr/>
        </p:nvSpPr>
        <p:spPr>
          <a:xfrm>
            <a:off x="5512372" y="4068292"/>
            <a:ext cx="5902108" cy="5375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EC09430B-A580-41AC-9F3C-D9B9CFF881F4}"/>
              </a:ext>
            </a:extLst>
          </p:cNvPr>
          <p:cNvSpPr/>
          <p:nvPr/>
        </p:nvSpPr>
        <p:spPr>
          <a:xfrm>
            <a:off x="5512372" y="4605863"/>
            <a:ext cx="5902108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C9979F83-5406-4C1A-A4E0-74F2FED77E3A}"/>
              </a:ext>
            </a:extLst>
          </p:cNvPr>
          <p:cNvSpPr/>
          <p:nvPr/>
        </p:nvSpPr>
        <p:spPr>
          <a:xfrm>
            <a:off x="5512372" y="5225143"/>
            <a:ext cx="5902108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3E29B41B-50C4-4C1E-ABA4-FBAE3F1C1DE5}"/>
              </a:ext>
            </a:extLst>
          </p:cNvPr>
          <p:cNvSpPr/>
          <p:nvPr/>
        </p:nvSpPr>
        <p:spPr>
          <a:xfrm>
            <a:off x="5512372" y="5852320"/>
            <a:ext cx="5902108" cy="6225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C41C2252-A317-467E-91F7-2A3C8D8988AD}"/>
              </a:ext>
            </a:extLst>
          </p:cNvPr>
          <p:cNvCxnSpPr/>
          <p:nvPr/>
        </p:nvCxnSpPr>
        <p:spPr>
          <a:xfrm>
            <a:off x="5966085" y="1149310"/>
            <a:ext cx="0" cy="53255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C1DC726-85AF-4507-B665-4F0134960769}"/>
              </a:ext>
            </a:extLst>
          </p:cNvPr>
          <p:cNvCxnSpPr/>
          <p:nvPr/>
        </p:nvCxnSpPr>
        <p:spPr>
          <a:xfrm>
            <a:off x="7287478" y="1149310"/>
            <a:ext cx="0" cy="53255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8963B52B-589E-422C-8C87-416D67C3415B}"/>
              </a:ext>
            </a:extLst>
          </p:cNvPr>
          <p:cNvCxnSpPr/>
          <p:nvPr/>
        </p:nvCxnSpPr>
        <p:spPr>
          <a:xfrm>
            <a:off x="8816714" y="1149310"/>
            <a:ext cx="0" cy="53255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67EDAE02-8C30-4AA8-AC65-59A256B1BF85}"/>
              </a:ext>
            </a:extLst>
          </p:cNvPr>
          <p:cNvCxnSpPr/>
          <p:nvPr/>
        </p:nvCxnSpPr>
        <p:spPr>
          <a:xfrm>
            <a:off x="10165829" y="1149310"/>
            <a:ext cx="0" cy="53255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5042E3C-D586-471A-83C1-A230CBDA9583}"/>
              </a:ext>
            </a:extLst>
          </p:cNvPr>
          <p:cNvSpPr txBox="1"/>
          <p:nvPr/>
        </p:nvSpPr>
        <p:spPr>
          <a:xfrm>
            <a:off x="5622877" y="591856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D17EA52C-A23E-42A2-95B6-3A18211895C4}"/>
              </a:ext>
            </a:extLst>
          </p:cNvPr>
          <p:cNvSpPr txBox="1"/>
          <p:nvPr/>
        </p:nvSpPr>
        <p:spPr>
          <a:xfrm>
            <a:off x="5564534" y="526217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68F3A65C-4079-47FE-AB99-CE63C2299A10}"/>
              </a:ext>
            </a:extLst>
          </p:cNvPr>
          <p:cNvSpPr txBox="1"/>
          <p:nvPr/>
        </p:nvSpPr>
        <p:spPr>
          <a:xfrm>
            <a:off x="5596300" y="472972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FBB0C801-9773-407B-85F9-669C681F19DC}"/>
              </a:ext>
            </a:extLst>
          </p:cNvPr>
          <p:cNvSpPr txBox="1"/>
          <p:nvPr/>
        </p:nvSpPr>
        <p:spPr>
          <a:xfrm>
            <a:off x="5583427" y="411447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8B3038C8-380E-45EC-9611-F7280F7A9BC1}"/>
              </a:ext>
            </a:extLst>
          </p:cNvPr>
          <p:cNvSpPr txBox="1"/>
          <p:nvPr/>
        </p:nvSpPr>
        <p:spPr>
          <a:xfrm>
            <a:off x="5564534" y="35316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EF72EE52-AC97-4BF6-BFC6-1C4D8C9DBAFD}"/>
              </a:ext>
            </a:extLst>
          </p:cNvPr>
          <p:cNvSpPr txBox="1"/>
          <p:nvPr/>
        </p:nvSpPr>
        <p:spPr>
          <a:xfrm>
            <a:off x="5571154" y="289248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AC8788AE-8DF4-47D3-A6B6-992729B24E6F}"/>
              </a:ext>
            </a:extLst>
          </p:cNvPr>
          <p:cNvSpPr txBox="1"/>
          <p:nvPr/>
        </p:nvSpPr>
        <p:spPr>
          <a:xfrm>
            <a:off x="5588164" y="22937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B8CF961F-0F6A-4E11-AFF2-2FB29A6B1BA9}"/>
              </a:ext>
            </a:extLst>
          </p:cNvPr>
          <p:cNvSpPr txBox="1"/>
          <p:nvPr/>
        </p:nvSpPr>
        <p:spPr>
          <a:xfrm>
            <a:off x="5564534" y="16804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grpSp>
        <p:nvGrpSpPr>
          <p:cNvPr id="52" name="Skupina 51">
            <a:extLst>
              <a:ext uri="{FF2B5EF4-FFF2-40B4-BE49-F238E27FC236}">
                <a16:creationId xmlns:a16="http://schemas.microsoft.com/office/drawing/2014/main" id="{37B74463-FE7B-478F-82D6-13490791414E}"/>
              </a:ext>
            </a:extLst>
          </p:cNvPr>
          <p:cNvGrpSpPr/>
          <p:nvPr/>
        </p:nvGrpSpPr>
        <p:grpSpPr>
          <a:xfrm>
            <a:off x="6145871" y="1655692"/>
            <a:ext cx="835097" cy="544055"/>
            <a:chOff x="614597" y="247394"/>
            <a:chExt cx="835097" cy="544055"/>
          </a:xfrm>
        </p:grpSpPr>
        <p:sp>
          <p:nvSpPr>
            <p:cNvPr id="50" name="TextovéPole 49">
              <a:extLst>
                <a:ext uri="{FF2B5EF4-FFF2-40B4-BE49-F238E27FC236}">
                  <a16:creationId xmlns:a16="http://schemas.microsoft.com/office/drawing/2014/main" id="{1E241C3F-860C-4DE6-AC8D-1D57348265A7}"/>
                </a:ext>
              </a:extLst>
            </p:cNvPr>
            <p:cNvSpPr txBox="1"/>
            <p:nvPr/>
          </p:nvSpPr>
          <p:spPr>
            <a:xfrm>
              <a:off x="614597" y="329784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 cm</a:t>
              </a:r>
              <a:endParaRPr lang="cs-CZ" sz="1400" dirty="0"/>
            </a:p>
          </p:txBody>
        </p:sp>
        <p:sp>
          <p:nvSpPr>
            <p:cNvPr id="51" name="TextovéPole 50">
              <a:extLst>
                <a:ext uri="{FF2B5EF4-FFF2-40B4-BE49-F238E27FC236}">
                  <a16:creationId xmlns:a16="http://schemas.microsoft.com/office/drawing/2014/main" id="{838961D0-A946-4844-AF53-4B5C7B3DA41C}"/>
                </a:ext>
              </a:extLst>
            </p:cNvPr>
            <p:cNvSpPr txBox="1"/>
            <p:nvPr/>
          </p:nvSpPr>
          <p:spPr>
            <a:xfrm>
              <a:off x="1173656" y="247394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grpSp>
        <p:nvGrpSpPr>
          <p:cNvPr id="55" name="Skupina 54">
            <a:extLst>
              <a:ext uri="{FF2B5EF4-FFF2-40B4-BE49-F238E27FC236}">
                <a16:creationId xmlns:a16="http://schemas.microsoft.com/office/drawing/2014/main" id="{A57CA1EE-2BD5-4C4D-98C6-FB66F5F33CB9}"/>
              </a:ext>
            </a:extLst>
          </p:cNvPr>
          <p:cNvGrpSpPr/>
          <p:nvPr/>
        </p:nvGrpSpPr>
        <p:grpSpPr>
          <a:xfrm>
            <a:off x="7358206" y="1670317"/>
            <a:ext cx="1095172" cy="530823"/>
            <a:chOff x="539646" y="260626"/>
            <a:chExt cx="1095172" cy="530823"/>
          </a:xfrm>
        </p:grpSpPr>
        <p:sp>
          <p:nvSpPr>
            <p:cNvPr id="53" name="TextovéPole 52">
              <a:extLst>
                <a:ext uri="{FF2B5EF4-FFF2-40B4-BE49-F238E27FC236}">
                  <a16:creationId xmlns:a16="http://schemas.microsoft.com/office/drawing/2014/main" id="{10E97B28-AB49-4CDE-9246-C758BD4FD1A0}"/>
                </a:ext>
              </a:extLst>
            </p:cNvPr>
            <p:cNvSpPr txBox="1"/>
            <p:nvPr/>
          </p:nvSpPr>
          <p:spPr>
            <a:xfrm>
              <a:off x="539646" y="329784"/>
              <a:ext cx="1095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100 cm</a:t>
              </a:r>
            </a:p>
          </p:txBody>
        </p:sp>
        <p:sp>
          <p:nvSpPr>
            <p:cNvPr id="54" name="TextovéPole 53">
              <a:extLst>
                <a:ext uri="{FF2B5EF4-FFF2-40B4-BE49-F238E27FC236}">
                  <a16:creationId xmlns:a16="http://schemas.microsoft.com/office/drawing/2014/main" id="{BE7F3D25-0870-4F21-9A2D-14BD951DA25A}"/>
                </a:ext>
              </a:extLst>
            </p:cNvPr>
            <p:cNvSpPr txBox="1"/>
            <p:nvPr/>
          </p:nvSpPr>
          <p:spPr>
            <a:xfrm>
              <a:off x="1358780" y="260626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56" name="TextovéPole 55">
            <a:extLst>
              <a:ext uri="{FF2B5EF4-FFF2-40B4-BE49-F238E27FC236}">
                <a16:creationId xmlns:a16="http://schemas.microsoft.com/office/drawing/2014/main" id="{DC2CA028-AB37-4B85-B90A-D521CA8D9BCC}"/>
              </a:ext>
            </a:extLst>
          </p:cNvPr>
          <p:cNvSpPr txBox="1"/>
          <p:nvPr/>
        </p:nvSpPr>
        <p:spPr>
          <a:xfrm>
            <a:off x="9013230" y="1739474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N</a:t>
            </a:r>
          </a:p>
        </p:txBody>
      </p:sp>
      <p:sp>
        <p:nvSpPr>
          <p:cNvPr id="57" name="TextovéPole 56">
            <a:extLst>
              <a:ext uri="{FF2B5EF4-FFF2-40B4-BE49-F238E27FC236}">
                <a16:creationId xmlns:a16="http://schemas.microsoft.com/office/drawing/2014/main" id="{2E75E65C-19F8-4840-8175-15A64C1ED99F}"/>
              </a:ext>
            </a:extLst>
          </p:cNvPr>
          <p:cNvSpPr txBox="1"/>
          <p:nvPr/>
        </p:nvSpPr>
        <p:spPr>
          <a:xfrm>
            <a:off x="10185932" y="1707882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1000 N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BC9C3BE-3A6F-4302-9077-1E411A9E72E4}"/>
              </a:ext>
            </a:extLst>
          </p:cNvPr>
          <p:cNvSpPr/>
          <p:nvPr/>
        </p:nvSpPr>
        <p:spPr>
          <a:xfrm>
            <a:off x="10138097" y="1606357"/>
            <a:ext cx="1276377" cy="61071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D034A0C1-4E73-492D-B036-E5280ECB823D}"/>
              </a:ext>
            </a:extLst>
          </p:cNvPr>
          <p:cNvGrpSpPr/>
          <p:nvPr/>
        </p:nvGrpSpPr>
        <p:grpSpPr>
          <a:xfrm>
            <a:off x="7378836" y="2242687"/>
            <a:ext cx="1119789" cy="538610"/>
            <a:chOff x="1918740" y="939356"/>
            <a:chExt cx="1119789" cy="538610"/>
          </a:xfrm>
        </p:grpSpPr>
        <p:sp>
          <p:nvSpPr>
            <p:cNvPr id="60" name="TextovéPole 59">
              <a:extLst>
                <a:ext uri="{FF2B5EF4-FFF2-40B4-BE49-F238E27FC236}">
                  <a16:creationId xmlns:a16="http://schemas.microsoft.com/office/drawing/2014/main" id="{817850B6-B7E6-4E1D-A361-533A0E390000}"/>
                </a:ext>
              </a:extLst>
            </p:cNvPr>
            <p:cNvSpPr txBox="1"/>
            <p:nvPr/>
          </p:nvSpPr>
          <p:spPr>
            <a:xfrm>
              <a:off x="1918740" y="1016301"/>
              <a:ext cx="111978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900 cm</a:t>
              </a:r>
            </a:p>
          </p:txBody>
        </p:sp>
        <p:sp>
          <p:nvSpPr>
            <p:cNvPr id="62" name="TextovéPole 61">
              <a:extLst>
                <a:ext uri="{FF2B5EF4-FFF2-40B4-BE49-F238E27FC236}">
                  <a16:creationId xmlns:a16="http://schemas.microsoft.com/office/drawing/2014/main" id="{E24E05BE-08B6-4541-A283-B89C133FD275}"/>
                </a:ext>
              </a:extLst>
            </p:cNvPr>
            <p:cNvSpPr txBox="1"/>
            <p:nvPr/>
          </p:nvSpPr>
          <p:spPr>
            <a:xfrm>
              <a:off x="2735213" y="939356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07EC9500-8BFA-4524-A6BA-915125C07578}"/>
              </a:ext>
            </a:extLst>
          </p:cNvPr>
          <p:cNvGrpSpPr/>
          <p:nvPr/>
        </p:nvGrpSpPr>
        <p:grpSpPr>
          <a:xfrm>
            <a:off x="6073383" y="2230254"/>
            <a:ext cx="939681" cy="571429"/>
            <a:chOff x="569626" y="444872"/>
            <a:chExt cx="939681" cy="571429"/>
          </a:xfrm>
        </p:grpSpPr>
        <p:sp>
          <p:nvSpPr>
            <p:cNvPr id="59" name="TextovéPole 58">
              <a:extLst>
                <a:ext uri="{FF2B5EF4-FFF2-40B4-BE49-F238E27FC236}">
                  <a16:creationId xmlns:a16="http://schemas.microsoft.com/office/drawing/2014/main" id="{3B990E87-E5EE-443A-B3C8-0317670B3329}"/>
                </a:ext>
              </a:extLst>
            </p:cNvPr>
            <p:cNvSpPr txBox="1"/>
            <p:nvPr/>
          </p:nvSpPr>
          <p:spPr>
            <a:xfrm>
              <a:off x="569626" y="554636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15 cm</a:t>
              </a:r>
            </a:p>
          </p:txBody>
        </p:sp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4D6DCCB2-FF84-4A24-8464-FEE415180D89}"/>
                </a:ext>
              </a:extLst>
            </p:cNvPr>
            <p:cNvSpPr txBox="1"/>
            <p:nvPr/>
          </p:nvSpPr>
          <p:spPr>
            <a:xfrm>
              <a:off x="1196852" y="444872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F2385683-EF01-4FD6-B414-26B236D2DA76}"/>
              </a:ext>
            </a:extLst>
          </p:cNvPr>
          <p:cNvSpPr txBox="1"/>
          <p:nvPr/>
        </p:nvSpPr>
        <p:spPr>
          <a:xfrm>
            <a:off x="8981498" y="2335474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100N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DBAEB4D9-94B3-4402-A1B9-37DD78B59F5B}"/>
              </a:ext>
            </a:extLst>
          </p:cNvPr>
          <p:cNvSpPr txBox="1"/>
          <p:nvPr/>
        </p:nvSpPr>
        <p:spPr>
          <a:xfrm>
            <a:off x="10251919" y="2327162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6000 N</a:t>
            </a:r>
          </a:p>
        </p:txBody>
      </p:sp>
      <p:sp>
        <p:nvSpPr>
          <p:cNvPr id="68" name="Obdélník 67">
            <a:extLst>
              <a:ext uri="{FF2B5EF4-FFF2-40B4-BE49-F238E27FC236}">
                <a16:creationId xmlns:a16="http://schemas.microsoft.com/office/drawing/2014/main" id="{6CC9C57A-696C-4022-A8DF-72895D90B30B}"/>
              </a:ext>
            </a:extLst>
          </p:cNvPr>
          <p:cNvSpPr/>
          <p:nvPr/>
        </p:nvSpPr>
        <p:spPr>
          <a:xfrm>
            <a:off x="10165829" y="2236813"/>
            <a:ext cx="1246510" cy="62256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74" name="Skupina 73">
            <a:extLst>
              <a:ext uri="{FF2B5EF4-FFF2-40B4-BE49-F238E27FC236}">
                <a16:creationId xmlns:a16="http://schemas.microsoft.com/office/drawing/2014/main" id="{B0406A30-B876-48A3-A3B8-E1F387288C34}"/>
              </a:ext>
            </a:extLst>
          </p:cNvPr>
          <p:cNvGrpSpPr/>
          <p:nvPr/>
        </p:nvGrpSpPr>
        <p:grpSpPr>
          <a:xfrm>
            <a:off x="7381449" y="2840777"/>
            <a:ext cx="1048685" cy="578203"/>
            <a:chOff x="2423287" y="438633"/>
            <a:chExt cx="1048685" cy="578203"/>
          </a:xfrm>
        </p:grpSpPr>
        <p:sp>
          <p:nvSpPr>
            <p:cNvPr id="69" name="TextovéPole 68">
              <a:extLst>
                <a:ext uri="{FF2B5EF4-FFF2-40B4-BE49-F238E27FC236}">
                  <a16:creationId xmlns:a16="http://schemas.microsoft.com/office/drawing/2014/main" id="{D128F383-ED9A-4AA0-9A9A-0168679BC52C}"/>
                </a:ext>
              </a:extLst>
            </p:cNvPr>
            <p:cNvSpPr txBox="1"/>
            <p:nvPr/>
          </p:nvSpPr>
          <p:spPr>
            <a:xfrm>
              <a:off x="2423287" y="555171"/>
              <a:ext cx="10486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1,2 dm</a:t>
              </a:r>
            </a:p>
          </p:txBody>
        </p:sp>
        <p:sp>
          <p:nvSpPr>
            <p:cNvPr id="71" name="TextovéPole 70">
              <a:extLst>
                <a:ext uri="{FF2B5EF4-FFF2-40B4-BE49-F238E27FC236}">
                  <a16:creationId xmlns:a16="http://schemas.microsoft.com/office/drawing/2014/main" id="{6DDD6CDB-4BB8-4D2A-A3D2-3C8E4E2E56AA}"/>
                </a:ext>
              </a:extLst>
            </p:cNvPr>
            <p:cNvSpPr txBox="1"/>
            <p:nvPr/>
          </p:nvSpPr>
          <p:spPr>
            <a:xfrm>
              <a:off x="3178993" y="438633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B8A73626-B668-41D5-80B1-9593E903F481}"/>
              </a:ext>
            </a:extLst>
          </p:cNvPr>
          <p:cNvGrpSpPr/>
          <p:nvPr/>
        </p:nvGrpSpPr>
        <p:grpSpPr>
          <a:xfrm>
            <a:off x="6101496" y="2842912"/>
            <a:ext cx="870751" cy="577454"/>
            <a:chOff x="557213" y="355699"/>
            <a:chExt cx="870751" cy="577454"/>
          </a:xfrm>
        </p:grpSpPr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3F179B92-9C76-449B-8125-B2DDFD94C4B7}"/>
                </a:ext>
              </a:extLst>
            </p:cNvPr>
            <p:cNvSpPr txBox="1"/>
            <p:nvPr/>
          </p:nvSpPr>
          <p:spPr>
            <a:xfrm>
              <a:off x="557213" y="471488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30cm</a:t>
              </a:r>
            </a:p>
          </p:txBody>
        </p:sp>
        <p:sp>
          <p:nvSpPr>
            <p:cNvPr id="72" name="TextovéPole 71">
              <a:extLst>
                <a:ext uri="{FF2B5EF4-FFF2-40B4-BE49-F238E27FC236}">
                  <a16:creationId xmlns:a16="http://schemas.microsoft.com/office/drawing/2014/main" id="{6EF5C4B5-FA96-47CB-AA0A-BEF694A907D1}"/>
                </a:ext>
              </a:extLst>
            </p:cNvPr>
            <p:cNvSpPr txBox="1"/>
            <p:nvPr/>
          </p:nvSpPr>
          <p:spPr>
            <a:xfrm>
              <a:off x="1138390" y="355699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4BD678A6-5017-4434-82B5-F192D25E26EC}"/>
              </a:ext>
            </a:extLst>
          </p:cNvPr>
          <p:cNvSpPr txBox="1"/>
          <p:nvPr/>
        </p:nvSpPr>
        <p:spPr>
          <a:xfrm>
            <a:off x="8947033" y="2936539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500 N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6C4D575C-C853-43DB-B095-7C40F2DA7F10}"/>
              </a:ext>
            </a:extLst>
          </p:cNvPr>
          <p:cNvSpPr txBox="1"/>
          <p:nvPr/>
        </p:nvSpPr>
        <p:spPr>
          <a:xfrm>
            <a:off x="10269077" y="2926435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2 000 N</a:t>
            </a:r>
          </a:p>
        </p:txBody>
      </p:sp>
      <p:sp>
        <p:nvSpPr>
          <p:cNvPr id="77" name="Obdélník 76">
            <a:extLst>
              <a:ext uri="{FF2B5EF4-FFF2-40B4-BE49-F238E27FC236}">
                <a16:creationId xmlns:a16="http://schemas.microsoft.com/office/drawing/2014/main" id="{4C909FE1-103C-4838-B7EF-ACBBE154B8D7}"/>
              </a:ext>
            </a:extLst>
          </p:cNvPr>
          <p:cNvSpPr/>
          <p:nvPr/>
        </p:nvSpPr>
        <p:spPr>
          <a:xfrm>
            <a:off x="10185932" y="2859372"/>
            <a:ext cx="1226407" cy="586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83" name="Skupina 82">
            <a:extLst>
              <a:ext uri="{FF2B5EF4-FFF2-40B4-BE49-F238E27FC236}">
                <a16:creationId xmlns:a16="http://schemas.microsoft.com/office/drawing/2014/main" id="{B15FAF22-9DEE-4AFA-88B6-C311D955B916}"/>
              </a:ext>
            </a:extLst>
          </p:cNvPr>
          <p:cNvGrpSpPr/>
          <p:nvPr/>
        </p:nvGrpSpPr>
        <p:grpSpPr>
          <a:xfrm>
            <a:off x="7284980" y="3467698"/>
            <a:ext cx="1475084" cy="578203"/>
            <a:chOff x="2548328" y="393050"/>
            <a:chExt cx="1475084" cy="578203"/>
          </a:xfrm>
        </p:grpSpPr>
        <p:sp>
          <p:nvSpPr>
            <p:cNvPr id="79" name="TextovéPole 78">
              <a:extLst>
                <a:ext uri="{FF2B5EF4-FFF2-40B4-BE49-F238E27FC236}">
                  <a16:creationId xmlns:a16="http://schemas.microsoft.com/office/drawing/2014/main" id="{A16D14AE-41B0-4843-A47D-8F5894F61E15}"/>
                </a:ext>
              </a:extLst>
            </p:cNvPr>
            <p:cNvSpPr txBox="1"/>
            <p:nvPr/>
          </p:nvSpPr>
          <p:spPr>
            <a:xfrm>
              <a:off x="2548328" y="509588"/>
              <a:ext cx="14750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30 000 cm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332C6630-6C7B-452F-A9AF-CF696E40EA04}"/>
                </a:ext>
              </a:extLst>
            </p:cNvPr>
            <p:cNvSpPr txBox="1"/>
            <p:nvPr/>
          </p:nvSpPr>
          <p:spPr>
            <a:xfrm>
              <a:off x="3737584" y="393050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grpSp>
        <p:nvGrpSpPr>
          <p:cNvPr id="82" name="Skupina 81">
            <a:extLst>
              <a:ext uri="{FF2B5EF4-FFF2-40B4-BE49-F238E27FC236}">
                <a16:creationId xmlns:a16="http://schemas.microsoft.com/office/drawing/2014/main" id="{4EA484D0-0648-4E87-A99C-938D1A10EF46}"/>
              </a:ext>
            </a:extLst>
          </p:cNvPr>
          <p:cNvGrpSpPr/>
          <p:nvPr/>
        </p:nvGrpSpPr>
        <p:grpSpPr>
          <a:xfrm>
            <a:off x="6072372" y="3485936"/>
            <a:ext cx="886781" cy="539927"/>
            <a:chOff x="629587" y="278926"/>
            <a:chExt cx="886781" cy="539927"/>
          </a:xfrm>
        </p:grpSpPr>
        <p:sp>
          <p:nvSpPr>
            <p:cNvPr id="78" name="TextovéPole 77">
              <a:extLst>
                <a:ext uri="{FF2B5EF4-FFF2-40B4-BE49-F238E27FC236}">
                  <a16:creationId xmlns:a16="http://schemas.microsoft.com/office/drawing/2014/main" id="{AF94D779-B68C-4866-BEE8-37355A2F366B}"/>
                </a:ext>
              </a:extLst>
            </p:cNvPr>
            <p:cNvSpPr txBox="1"/>
            <p:nvPr/>
          </p:nvSpPr>
          <p:spPr>
            <a:xfrm>
              <a:off x="629587" y="357188"/>
              <a:ext cx="8867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1,5 m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7C13A9E5-E6CE-463D-A38F-17DBFC1B38F6}"/>
                </a:ext>
              </a:extLst>
            </p:cNvPr>
            <p:cNvSpPr txBox="1"/>
            <p:nvPr/>
          </p:nvSpPr>
          <p:spPr>
            <a:xfrm>
              <a:off x="1254013" y="278926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84" name="TextovéPole 83">
            <a:extLst>
              <a:ext uri="{FF2B5EF4-FFF2-40B4-BE49-F238E27FC236}">
                <a16:creationId xmlns:a16="http://schemas.microsoft.com/office/drawing/2014/main" id="{E9FD754D-EB0F-4246-8A25-7CF9BA34FEB7}"/>
              </a:ext>
            </a:extLst>
          </p:cNvPr>
          <p:cNvSpPr txBox="1"/>
          <p:nvPr/>
        </p:nvSpPr>
        <p:spPr>
          <a:xfrm>
            <a:off x="8890690" y="3569581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3 000 N</a:t>
            </a:r>
          </a:p>
        </p:txBody>
      </p:sp>
      <p:sp>
        <p:nvSpPr>
          <p:cNvPr id="85" name="TextovéPole 84">
            <a:extLst>
              <a:ext uri="{FF2B5EF4-FFF2-40B4-BE49-F238E27FC236}">
                <a16:creationId xmlns:a16="http://schemas.microsoft.com/office/drawing/2014/main" id="{77A9003A-E4B8-4E45-B70B-A99B30424BA5}"/>
              </a:ext>
            </a:extLst>
          </p:cNvPr>
          <p:cNvSpPr txBox="1"/>
          <p:nvPr/>
        </p:nvSpPr>
        <p:spPr>
          <a:xfrm>
            <a:off x="10217453" y="3550869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6 000 N</a:t>
            </a:r>
          </a:p>
        </p:txBody>
      </p:sp>
      <p:sp>
        <p:nvSpPr>
          <p:cNvPr id="86" name="Obdélník 85">
            <a:extLst>
              <a:ext uri="{FF2B5EF4-FFF2-40B4-BE49-F238E27FC236}">
                <a16:creationId xmlns:a16="http://schemas.microsoft.com/office/drawing/2014/main" id="{6D72068C-4515-45A0-B289-FE1A9971520B}"/>
              </a:ext>
            </a:extLst>
          </p:cNvPr>
          <p:cNvSpPr/>
          <p:nvPr/>
        </p:nvSpPr>
        <p:spPr>
          <a:xfrm>
            <a:off x="10185932" y="3475372"/>
            <a:ext cx="1256280" cy="58636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89" name="Skupina 88">
            <a:extLst>
              <a:ext uri="{FF2B5EF4-FFF2-40B4-BE49-F238E27FC236}">
                <a16:creationId xmlns:a16="http://schemas.microsoft.com/office/drawing/2014/main" id="{C63D05AE-B269-4BE3-AF20-12B8F116084C}"/>
              </a:ext>
            </a:extLst>
          </p:cNvPr>
          <p:cNvGrpSpPr/>
          <p:nvPr/>
        </p:nvGrpSpPr>
        <p:grpSpPr>
          <a:xfrm>
            <a:off x="6041287" y="4019465"/>
            <a:ext cx="939681" cy="553517"/>
            <a:chOff x="539646" y="571624"/>
            <a:chExt cx="939681" cy="553517"/>
          </a:xfrm>
        </p:grpSpPr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11F27A75-7C20-4ED8-8871-E781740A3B64}"/>
                </a:ext>
              </a:extLst>
            </p:cNvPr>
            <p:cNvSpPr txBox="1"/>
            <p:nvPr/>
          </p:nvSpPr>
          <p:spPr>
            <a:xfrm>
              <a:off x="1205991" y="571624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B5F21F69-299B-4ADB-B72D-63392FE50595}"/>
                </a:ext>
              </a:extLst>
            </p:cNvPr>
            <p:cNvSpPr txBox="1"/>
            <p:nvPr/>
          </p:nvSpPr>
          <p:spPr>
            <a:xfrm>
              <a:off x="539646" y="663476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25 cm</a:t>
              </a:r>
            </a:p>
          </p:txBody>
        </p:sp>
      </p:grpSp>
      <p:grpSp>
        <p:nvGrpSpPr>
          <p:cNvPr id="95" name="Skupina 94">
            <a:extLst>
              <a:ext uri="{FF2B5EF4-FFF2-40B4-BE49-F238E27FC236}">
                <a16:creationId xmlns:a16="http://schemas.microsoft.com/office/drawing/2014/main" id="{67D85192-1BA4-4109-BC5F-9C56EEB7276D}"/>
              </a:ext>
            </a:extLst>
          </p:cNvPr>
          <p:cNvGrpSpPr/>
          <p:nvPr/>
        </p:nvGrpSpPr>
        <p:grpSpPr>
          <a:xfrm>
            <a:off x="7700699" y="4012362"/>
            <a:ext cx="585417" cy="548883"/>
            <a:chOff x="2548328" y="760573"/>
            <a:chExt cx="585417" cy="548883"/>
          </a:xfrm>
        </p:grpSpPr>
        <p:sp>
          <p:nvSpPr>
            <p:cNvPr id="88" name="TextovéPole 87">
              <a:extLst>
                <a:ext uri="{FF2B5EF4-FFF2-40B4-BE49-F238E27FC236}">
                  <a16:creationId xmlns:a16="http://schemas.microsoft.com/office/drawing/2014/main" id="{2360B54B-EC8D-4E1F-9143-24BE59133F5A}"/>
                </a:ext>
              </a:extLst>
            </p:cNvPr>
            <p:cNvSpPr txBox="1"/>
            <p:nvPr/>
          </p:nvSpPr>
          <p:spPr>
            <a:xfrm>
              <a:off x="2548328" y="847791"/>
              <a:ext cx="5854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1m</a:t>
              </a:r>
            </a:p>
          </p:txBody>
        </p:sp>
        <p:sp>
          <p:nvSpPr>
            <p:cNvPr id="94" name="TextovéPole 93">
              <a:extLst>
                <a:ext uri="{FF2B5EF4-FFF2-40B4-BE49-F238E27FC236}">
                  <a16:creationId xmlns:a16="http://schemas.microsoft.com/office/drawing/2014/main" id="{53893207-4BA9-4436-9045-88050B50A878}"/>
                </a:ext>
              </a:extLst>
            </p:cNvPr>
            <p:cNvSpPr txBox="1"/>
            <p:nvPr/>
          </p:nvSpPr>
          <p:spPr>
            <a:xfrm>
              <a:off x="2890858" y="760573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96" name="TextovéPole 95">
            <a:extLst>
              <a:ext uri="{FF2B5EF4-FFF2-40B4-BE49-F238E27FC236}">
                <a16:creationId xmlns:a16="http://schemas.microsoft.com/office/drawing/2014/main" id="{1815846B-D9FB-4B37-B83B-3C4CF8612ECC}"/>
              </a:ext>
            </a:extLst>
          </p:cNvPr>
          <p:cNvSpPr txBox="1"/>
          <p:nvPr/>
        </p:nvSpPr>
        <p:spPr>
          <a:xfrm>
            <a:off x="8962023" y="4110448"/>
            <a:ext cx="1000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0,7 KN</a:t>
            </a:r>
          </a:p>
        </p:txBody>
      </p:sp>
      <p:sp>
        <p:nvSpPr>
          <p:cNvPr id="97" name="TextovéPole 96">
            <a:extLst>
              <a:ext uri="{FF2B5EF4-FFF2-40B4-BE49-F238E27FC236}">
                <a16:creationId xmlns:a16="http://schemas.microsoft.com/office/drawing/2014/main" id="{4D5744C7-EEEB-49A4-ABAE-831FC92A8302}"/>
              </a:ext>
            </a:extLst>
          </p:cNvPr>
          <p:cNvSpPr txBox="1"/>
          <p:nvPr/>
        </p:nvSpPr>
        <p:spPr>
          <a:xfrm>
            <a:off x="10086950" y="4114018"/>
            <a:ext cx="1454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280 000 N</a:t>
            </a:r>
          </a:p>
        </p:txBody>
      </p:sp>
      <p:sp>
        <p:nvSpPr>
          <p:cNvPr id="98" name="Obdélník 97">
            <a:extLst>
              <a:ext uri="{FF2B5EF4-FFF2-40B4-BE49-F238E27FC236}">
                <a16:creationId xmlns:a16="http://schemas.microsoft.com/office/drawing/2014/main" id="{6717725C-F899-404D-99AE-65778248D1DA}"/>
              </a:ext>
            </a:extLst>
          </p:cNvPr>
          <p:cNvSpPr/>
          <p:nvPr/>
        </p:nvSpPr>
        <p:spPr>
          <a:xfrm>
            <a:off x="10165829" y="4061731"/>
            <a:ext cx="1256280" cy="5375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101" name="Skupina 100">
            <a:extLst>
              <a:ext uri="{FF2B5EF4-FFF2-40B4-BE49-F238E27FC236}">
                <a16:creationId xmlns:a16="http://schemas.microsoft.com/office/drawing/2014/main" id="{8EE7C749-CB1C-45B3-8C7F-A0BAE53D172D}"/>
              </a:ext>
            </a:extLst>
          </p:cNvPr>
          <p:cNvGrpSpPr/>
          <p:nvPr/>
        </p:nvGrpSpPr>
        <p:grpSpPr>
          <a:xfrm>
            <a:off x="5966085" y="4621103"/>
            <a:ext cx="1127232" cy="538610"/>
            <a:chOff x="839449" y="441615"/>
            <a:chExt cx="1127232" cy="538610"/>
          </a:xfrm>
        </p:grpSpPr>
        <p:sp>
          <p:nvSpPr>
            <p:cNvPr id="93" name="TextovéPole 92">
              <a:extLst>
                <a:ext uri="{FF2B5EF4-FFF2-40B4-BE49-F238E27FC236}">
                  <a16:creationId xmlns:a16="http://schemas.microsoft.com/office/drawing/2014/main" id="{51A9288F-4228-41AE-ADCD-FF22EA22F920}"/>
                </a:ext>
              </a:extLst>
            </p:cNvPr>
            <p:cNvSpPr txBox="1"/>
            <p:nvPr/>
          </p:nvSpPr>
          <p:spPr>
            <a:xfrm>
              <a:off x="1673402" y="441615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99" name="TextovéPole 98">
              <a:extLst>
                <a:ext uri="{FF2B5EF4-FFF2-40B4-BE49-F238E27FC236}">
                  <a16:creationId xmlns:a16="http://schemas.microsoft.com/office/drawing/2014/main" id="{8FF754CF-ABE3-4447-9122-135ADE45E50B}"/>
                </a:ext>
              </a:extLst>
            </p:cNvPr>
            <p:cNvSpPr txBox="1"/>
            <p:nvPr/>
          </p:nvSpPr>
          <p:spPr>
            <a:xfrm>
              <a:off x="839449" y="518560"/>
              <a:ext cx="11272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700 dm</a:t>
              </a:r>
            </a:p>
          </p:txBody>
        </p:sp>
      </p:grpSp>
      <p:grpSp>
        <p:nvGrpSpPr>
          <p:cNvPr id="102" name="Skupina 101">
            <a:extLst>
              <a:ext uri="{FF2B5EF4-FFF2-40B4-BE49-F238E27FC236}">
                <a16:creationId xmlns:a16="http://schemas.microsoft.com/office/drawing/2014/main" id="{CE7F86F0-AD71-4669-B991-7BD919524CF1}"/>
              </a:ext>
            </a:extLst>
          </p:cNvPr>
          <p:cNvGrpSpPr/>
          <p:nvPr/>
        </p:nvGrpSpPr>
        <p:grpSpPr>
          <a:xfrm>
            <a:off x="7242525" y="4610482"/>
            <a:ext cx="1507144" cy="538610"/>
            <a:chOff x="2432147" y="425330"/>
            <a:chExt cx="1507144" cy="538610"/>
          </a:xfrm>
        </p:grpSpPr>
        <p:sp>
          <p:nvSpPr>
            <p:cNvPr id="92" name="TextovéPole 91">
              <a:extLst>
                <a:ext uri="{FF2B5EF4-FFF2-40B4-BE49-F238E27FC236}">
                  <a16:creationId xmlns:a16="http://schemas.microsoft.com/office/drawing/2014/main" id="{89FA822F-C3D9-4E1C-AFF8-1D2790A2418F}"/>
                </a:ext>
              </a:extLst>
            </p:cNvPr>
            <p:cNvSpPr txBox="1"/>
            <p:nvPr/>
          </p:nvSpPr>
          <p:spPr>
            <a:xfrm>
              <a:off x="3696404" y="425330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100" name="TextovéPole 99">
              <a:extLst>
                <a:ext uri="{FF2B5EF4-FFF2-40B4-BE49-F238E27FC236}">
                  <a16:creationId xmlns:a16="http://schemas.microsoft.com/office/drawing/2014/main" id="{22BD4940-197A-4CC7-8E6E-AFD062F79FC9}"/>
                </a:ext>
              </a:extLst>
            </p:cNvPr>
            <p:cNvSpPr txBox="1"/>
            <p:nvPr/>
          </p:nvSpPr>
          <p:spPr>
            <a:xfrm>
              <a:off x="2432147" y="502275"/>
              <a:ext cx="150714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14 000 dm</a:t>
              </a:r>
            </a:p>
          </p:txBody>
        </p:sp>
      </p:grpSp>
      <p:sp>
        <p:nvSpPr>
          <p:cNvPr id="103" name="TextovéPole 102">
            <a:extLst>
              <a:ext uri="{FF2B5EF4-FFF2-40B4-BE49-F238E27FC236}">
                <a16:creationId xmlns:a16="http://schemas.microsoft.com/office/drawing/2014/main" id="{724602FE-23ED-4939-87C3-BA74C3E1928F}"/>
              </a:ext>
            </a:extLst>
          </p:cNvPr>
          <p:cNvSpPr txBox="1"/>
          <p:nvPr/>
        </p:nvSpPr>
        <p:spPr>
          <a:xfrm>
            <a:off x="9064900" y="4671294"/>
            <a:ext cx="768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 KN</a:t>
            </a:r>
          </a:p>
        </p:txBody>
      </p:sp>
      <p:sp>
        <p:nvSpPr>
          <p:cNvPr id="104" name="TextovéPole 103">
            <a:extLst>
              <a:ext uri="{FF2B5EF4-FFF2-40B4-BE49-F238E27FC236}">
                <a16:creationId xmlns:a16="http://schemas.microsoft.com/office/drawing/2014/main" id="{7858B21E-1F1D-4A27-BCF6-8E6E6BABF93A}"/>
              </a:ext>
            </a:extLst>
          </p:cNvPr>
          <p:cNvSpPr txBox="1"/>
          <p:nvPr/>
        </p:nvSpPr>
        <p:spPr>
          <a:xfrm>
            <a:off x="10082307" y="4677731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280 000N</a:t>
            </a:r>
          </a:p>
        </p:txBody>
      </p:sp>
      <p:sp>
        <p:nvSpPr>
          <p:cNvPr id="105" name="Obdélník 104">
            <a:extLst>
              <a:ext uri="{FF2B5EF4-FFF2-40B4-BE49-F238E27FC236}">
                <a16:creationId xmlns:a16="http://schemas.microsoft.com/office/drawing/2014/main" id="{B74639B4-6CE9-4894-B8C6-5D8FA9395729}"/>
              </a:ext>
            </a:extLst>
          </p:cNvPr>
          <p:cNvSpPr/>
          <p:nvPr/>
        </p:nvSpPr>
        <p:spPr>
          <a:xfrm>
            <a:off x="10165829" y="4599303"/>
            <a:ext cx="1246510" cy="633737"/>
          </a:xfrm>
          <a:prstGeom prst="rect">
            <a:avLst/>
          </a:prstGeom>
          <a:solidFill>
            <a:srgbClr val="66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?</a:t>
            </a:r>
          </a:p>
        </p:txBody>
      </p:sp>
      <p:grpSp>
        <p:nvGrpSpPr>
          <p:cNvPr id="108" name="Skupina 107">
            <a:extLst>
              <a:ext uri="{FF2B5EF4-FFF2-40B4-BE49-F238E27FC236}">
                <a16:creationId xmlns:a16="http://schemas.microsoft.com/office/drawing/2014/main" id="{1B09D220-3007-431A-876D-1D577C94548F}"/>
              </a:ext>
            </a:extLst>
          </p:cNvPr>
          <p:cNvGrpSpPr/>
          <p:nvPr/>
        </p:nvGrpSpPr>
        <p:grpSpPr>
          <a:xfrm>
            <a:off x="6102211" y="5242811"/>
            <a:ext cx="939681" cy="539784"/>
            <a:chOff x="839449" y="595818"/>
            <a:chExt cx="939681" cy="539784"/>
          </a:xfrm>
        </p:grpSpPr>
        <p:sp>
          <p:nvSpPr>
            <p:cNvPr id="91" name="TextovéPole 90">
              <a:extLst>
                <a:ext uri="{FF2B5EF4-FFF2-40B4-BE49-F238E27FC236}">
                  <a16:creationId xmlns:a16="http://schemas.microsoft.com/office/drawing/2014/main" id="{5F678DEE-FFF0-41D3-82B4-B55DA33A06E1}"/>
                </a:ext>
              </a:extLst>
            </p:cNvPr>
            <p:cNvSpPr txBox="1"/>
            <p:nvPr/>
          </p:nvSpPr>
          <p:spPr>
            <a:xfrm>
              <a:off x="1526785" y="595818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106" name="TextovéPole 105">
              <a:extLst>
                <a:ext uri="{FF2B5EF4-FFF2-40B4-BE49-F238E27FC236}">
                  <a16:creationId xmlns:a16="http://schemas.microsoft.com/office/drawing/2014/main" id="{261ED047-7F75-4E52-8C20-DB129A86B3BF}"/>
                </a:ext>
              </a:extLst>
            </p:cNvPr>
            <p:cNvSpPr txBox="1"/>
            <p:nvPr/>
          </p:nvSpPr>
          <p:spPr>
            <a:xfrm>
              <a:off x="839449" y="673937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10 cm</a:t>
              </a:r>
            </a:p>
          </p:txBody>
        </p:sp>
      </p:grpSp>
      <p:grpSp>
        <p:nvGrpSpPr>
          <p:cNvPr id="109" name="Skupina 108">
            <a:extLst>
              <a:ext uri="{FF2B5EF4-FFF2-40B4-BE49-F238E27FC236}">
                <a16:creationId xmlns:a16="http://schemas.microsoft.com/office/drawing/2014/main" id="{E6738210-62C9-460B-92CA-65477C1C069A}"/>
              </a:ext>
            </a:extLst>
          </p:cNvPr>
          <p:cNvGrpSpPr/>
          <p:nvPr/>
        </p:nvGrpSpPr>
        <p:grpSpPr>
          <a:xfrm>
            <a:off x="7450238" y="5241276"/>
            <a:ext cx="939681" cy="538610"/>
            <a:chOff x="2578308" y="478226"/>
            <a:chExt cx="939681" cy="538610"/>
          </a:xfrm>
        </p:grpSpPr>
        <p:sp>
          <p:nvSpPr>
            <p:cNvPr id="90" name="TextovéPole 89">
              <a:extLst>
                <a:ext uri="{FF2B5EF4-FFF2-40B4-BE49-F238E27FC236}">
                  <a16:creationId xmlns:a16="http://schemas.microsoft.com/office/drawing/2014/main" id="{1EC2D589-E4F1-478B-A402-57D2BB2CA7F3}"/>
                </a:ext>
              </a:extLst>
            </p:cNvPr>
            <p:cNvSpPr txBox="1"/>
            <p:nvPr/>
          </p:nvSpPr>
          <p:spPr>
            <a:xfrm>
              <a:off x="3275102" y="478226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107" name="TextovéPole 106">
              <a:extLst>
                <a:ext uri="{FF2B5EF4-FFF2-40B4-BE49-F238E27FC236}">
                  <a16:creationId xmlns:a16="http://schemas.microsoft.com/office/drawing/2014/main" id="{573B5377-1AA6-4189-9A1F-8A49842EC112}"/>
                </a:ext>
              </a:extLst>
            </p:cNvPr>
            <p:cNvSpPr txBox="1"/>
            <p:nvPr/>
          </p:nvSpPr>
          <p:spPr>
            <a:xfrm>
              <a:off x="2578308" y="555171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30 cm</a:t>
              </a:r>
            </a:p>
          </p:txBody>
        </p:sp>
      </p:grpSp>
      <p:sp>
        <p:nvSpPr>
          <p:cNvPr id="110" name="TextovéPole 109">
            <a:extLst>
              <a:ext uri="{FF2B5EF4-FFF2-40B4-BE49-F238E27FC236}">
                <a16:creationId xmlns:a16="http://schemas.microsoft.com/office/drawing/2014/main" id="{D8AF59F3-72EF-456F-903C-A093011B9E82}"/>
              </a:ext>
            </a:extLst>
          </p:cNvPr>
          <p:cNvSpPr txBox="1"/>
          <p:nvPr/>
        </p:nvSpPr>
        <p:spPr>
          <a:xfrm>
            <a:off x="8717123" y="5317953"/>
            <a:ext cx="1569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0,0006 MN</a:t>
            </a:r>
          </a:p>
        </p:txBody>
      </p:sp>
      <p:sp>
        <p:nvSpPr>
          <p:cNvPr id="111" name="TextovéPole 110">
            <a:extLst>
              <a:ext uri="{FF2B5EF4-FFF2-40B4-BE49-F238E27FC236}">
                <a16:creationId xmlns:a16="http://schemas.microsoft.com/office/drawing/2014/main" id="{524B2065-0A66-40F0-8E33-F14B232BF2A9}"/>
              </a:ext>
            </a:extLst>
          </p:cNvPr>
          <p:cNvSpPr txBox="1"/>
          <p:nvPr/>
        </p:nvSpPr>
        <p:spPr>
          <a:xfrm>
            <a:off x="10221537" y="5300289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1 800 N</a:t>
            </a:r>
          </a:p>
        </p:txBody>
      </p:sp>
      <p:sp>
        <p:nvSpPr>
          <p:cNvPr id="112" name="Obdélník 111">
            <a:extLst>
              <a:ext uri="{FF2B5EF4-FFF2-40B4-BE49-F238E27FC236}">
                <a16:creationId xmlns:a16="http://schemas.microsoft.com/office/drawing/2014/main" id="{3B071A87-6517-4305-858A-6CF306BD9A72}"/>
              </a:ext>
            </a:extLst>
          </p:cNvPr>
          <p:cNvSpPr/>
          <p:nvPr/>
        </p:nvSpPr>
        <p:spPr>
          <a:xfrm>
            <a:off x="10170290" y="5233040"/>
            <a:ext cx="1226407" cy="61466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?</a:t>
            </a:r>
          </a:p>
        </p:txBody>
      </p:sp>
      <p:grpSp>
        <p:nvGrpSpPr>
          <p:cNvPr id="115" name="Skupina 114">
            <a:extLst>
              <a:ext uri="{FF2B5EF4-FFF2-40B4-BE49-F238E27FC236}">
                <a16:creationId xmlns:a16="http://schemas.microsoft.com/office/drawing/2014/main" id="{4715904B-43FB-4A24-826C-7464CC309086}"/>
              </a:ext>
            </a:extLst>
          </p:cNvPr>
          <p:cNvGrpSpPr/>
          <p:nvPr/>
        </p:nvGrpSpPr>
        <p:grpSpPr>
          <a:xfrm>
            <a:off x="6024428" y="5821432"/>
            <a:ext cx="1197764" cy="583648"/>
            <a:chOff x="1077685" y="438633"/>
            <a:chExt cx="1197764" cy="583648"/>
          </a:xfrm>
        </p:grpSpPr>
        <p:sp>
          <p:nvSpPr>
            <p:cNvPr id="113" name="TextovéPole 112">
              <a:extLst>
                <a:ext uri="{FF2B5EF4-FFF2-40B4-BE49-F238E27FC236}">
                  <a16:creationId xmlns:a16="http://schemas.microsoft.com/office/drawing/2014/main" id="{47132ACB-9893-4E04-B724-2A1EF425279B}"/>
                </a:ext>
              </a:extLst>
            </p:cNvPr>
            <p:cNvSpPr txBox="1"/>
            <p:nvPr/>
          </p:nvSpPr>
          <p:spPr>
            <a:xfrm>
              <a:off x="1077685" y="560616"/>
              <a:ext cx="11977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0,001 m</a:t>
              </a:r>
            </a:p>
          </p:txBody>
        </p:sp>
        <p:sp>
          <p:nvSpPr>
            <p:cNvPr id="114" name="TextovéPole 113">
              <a:extLst>
                <a:ext uri="{FF2B5EF4-FFF2-40B4-BE49-F238E27FC236}">
                  <a16:creationId xmlns:a16="http://schemas.microsoft.com/office/drawing/2014/main" id="{866AA71E-DF70-4B5E-A1CF-8FBD1885F9A7}"/>
                </a:ext>
              </a:extLst>
            </p:cNvPr>
            <p:cNvSpPr txBox="1"/>
            <p:nvPr/>
          </p:nvSpPr>
          <p:spPr>
            <a:xfrm>
              <a:off x="1979481" y="438633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grpSp>
        <p:nvGrpSpPr>
          <p:cNvPr id="117" name="Skupina 116">
            <a:extLst>
              <a:ext uri="{FF2B5EF4-FFF2-40B4-BE49-F238E27FC236}">
                <a16:creationId xmlns:a16="http://schemas.microsoft.com/office/drawing/2014/main" id="{7683DC10-3576-48A6-94E8-D839C64920B3}"/>
              </a:ext>
            </a:extLst>
          </p:cNvPr>
          <p:cNvGrpSpPr/>
          <p:nvPr/>
        </p:nvGrpSpPr>
        <p:grpSpPr>
          <a:xfrm>
            <a:off x="7480723" y="5834169"/>
            <a:ext cx="972655" cy="546058"/>
            <a:chOff x="1798820" y="284744"/>
            <a:chExt cx="972655" cy="546058"/>
          </a:xfrm>
        </p:grpSpPr>
        <p:sp>
          <p:nvSpPr>
            <p:cNvPr id="61" name="TextovéPole 60">
              <a:extLst>
                <a:ext uri="{FF2B5EF4-FFF2-40B4-BE49-F238E27FC236}">
                  <a16:creationId xmlns:a16="http://schemas.microsoft.com/office/drawing/2014/main" id="{8EFF0F44-03BD-407F-9D2B-DE571521362B}"/>
                </a:ext>
              </a:extLst>
            </p:cNvPr>
            <p:cNvSpPr txBox="1"/>
            <p:nvPr/>
          </p:nvSpPr>
          <p:spPr>
            <a:xfrm>
              <a:off x="2528588" y="284744"/>
              <a:ext cx="24288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116" name="TextovéPole 115">
              <a:extLst>
                <a:ext uri="{FF2B5EF4-FFF2-40B4-BE49-F238E27FC236}">
                  <a16:creationId xmlns:a16="http://schemas.microsoft.com/office/drawing/2014/main" id="{24FD18C3-2D81-446B-8462-0B80E023BE25}"/>
                </a:ext>
              </a:extLst>
            </p:cNvPr>
            <p:cNvSpPr txBox="1"/>
            <p:nvPr/>
          </p:nvSpPr>
          <p:spPr>
            <a:xfrm>
              <a:off x="1798820" y="369137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50 cm</a:t>
              </a:r>
            </a:p>
          </p:txBody>
        </p:sp>
      </p:grpSp>
      <p:sp>
        <p:nvSpPr>
          <p:cNvPr id="118" name="TextovéPole 117">
            <a:extLst>
              <a:ext uri="{FF2B5EF4-FFF2-40B4-BE49-F238E27FC236}">
                <a16:creationId xmlns:a16="http://schemas.microsoft.com/office/drawing/2014/main" id="{2209FCC7-CE33-408B-97B1-67FE6BC4D61D}"/>
              </a:ext>
            </a:extLst>
          </p:cNvPr>
          <p:cNvSpPr txBox="1"/>
          <p:nvPr/>
        </p:nvSpPr>
        <p:spPr>
          <a:xfrm>
            <a:off x="9026944" y="5918562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 MN</a:t>
            </a:r>
          </a:p>
        </p:txBody>
      </p:sp>
      <p:sp>
        <p:nvSpPr>
          <p:cNvPr id="119" name="TextovéPole 118">
            <a:extLst>
              <a:ext uri="{FF2B5EF4-FFF2-40B4-BE49-F238E27FC236}">
                <a16:creationId xmlns:a16="http://schemas.microsoft.com/office/drawing/2014/main" id="{52B9E038-8A66-4193-9551-11B529B06759}"/>
              </a:ext>
            </a:extLst>
          </p:cNvPr>
          <p:cNvSpPr txBox="1"/>
          <p:nvPr/>
        </p:nvSpPr>
        <p:spPr>
          <a:xfrm>
            <a:off x="10209976" y="5949148"/>
            <a:ext cx="1026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 MN</a:t>
            </a:r>
          </a:p>
        </p:txBody>
      </p:sp>
      <p:sp>
        <p:nvSpPr>
          <p:cNvPr id="120" name="Obdélník 119">
            <a:extLst>
              <a:ext uri="{FF2B5EF4-FFF2-40B4-BE49-F238E27FC236}">
                <a16:creationId xmlns:a16="http://schemas.microsoft.com/office/drawing/2014/main" id="{5CB5CD02-B076-4F5D-B05C-54EDAD91BA7E}"/>
              </a:ext>
            </a:extLst>
          </p:cNvPr>
          <p:cNvSpPr/>
          <p:nvPr/>
        </p:nvSpPr>
        <p:spPr>
          <a:xfrm>
            <a:off x="10165829" y="5847701"/>
            <a:ext cx="1256280" cy="6192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5464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0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13 -0.1060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58" grpId="0" animBg="1"/>
      <p:bldP spid="68" grpId="0" animBg="1"/>
      <p:bldP spid="77" grpId="0" animBg="1"/>
      <p:bldP spid="86" grpId="0" animBg="1"/>
      <p:bldP spid="98" grpId="0" animBg="1"/>
      <p:bldP spid="105" grpId="0" animBg="1"/>
      <p:bldP spid="112" grpId="0" animBg="1"/>
      <p:bldP spid="1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>
            <a:extLst>
              <a:ext uri="{FF2B5EF4-FFF2-40B4-BE49-F238E27FC236}">
                <a16:creationId xmlns:a16="http://schemas.microsoft.com/office/drawing/2014/main" id="{ED1CEACE-8E5C-4EE4-9E40-9269710CCA43}"/>
              </a:ext>
            </a:extLst>
          </p:cNvPr>
          <p:cNvSpPr/>
          <p:nvPr/>
        </p:nvSpPr>
        <p:spPr>
          <a:xfrm>
            <a:off x="8724898" y="763548"/>
            <a:ext cx="2583305" cy="461665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787E9847-46F5-48BB-B4D2-29B9CC87E130}"/>
              </a:ext>
            </a:extLst>
          </p:cNvPr>
          <p:cNvSpPr/>
          <p:nvPr/>
        </p:nvSpPr>
        <p:spPr>
          <a:xfrm>
            <a:off x="5872163" y="763548"/>
            <a:ext cx="285273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5B549280-A1EE-4C7A-BEFC-D4A5E8DE1C00}"/>
              </a:ext>
            </a:extLst>
          </p:cNvPr>
          <p:cNvGrpSpPr/>
          <p:nvPr/>
        </p:nvGrpSpPr>
        <p:grpSpPr>
          <a:xfrm>
            <a:off x="1077685" y="1971293"/>
            <a:ext cx="489857" cy="2143507"/>
            <a:chOff x="314561" y="295763"/>
            <a:chExt cx="489857" cy="2143507"/>
          </a:xfrm>
        </p:grpSpPr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B6850F12-8031-4610-A7E1-6EF2F362A0C4}"/>
                </a:ext>
              </a:extLst>
            </p:cNvPr>
            <p:cNvGrpSpPr/>
            <p:nvPr/>
          </p:nvGrpSpPr>
          <p:grpSpPr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10" name="Skupina 9">
                <a:extLst>
                  <a:ext uri="{FF2B5EF4-FFF2-40B4-BE49-F238E27FC236}">
                    <a16:creationId xmlns:a16="http://schemas.microsoft.com/office/drawing/2014/main" id="{74977862-7501-4B53-A05A-6F957DE7DFB0}"/>
                  </a:ext>
                </a:extLst>
              </p:cNvPr>
              <p:cNvGrpSpPr/>
              <p:nvPr/>
            </p:nvGrpSpPr>
            <p:grpSpPr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>
                  <a:extLst>
                    <a:ext uri="{FF2B5EF4-FFF2-40B4-BE49-F238E27FC236}">
                      <a16:creationId xmlns:a16="http://schemas.microsoft.com/office/drawing/2014/main" id="{72BE4F42-CB7F-46E4-96A8-474718CE3BCD}"/>
                    </a:ext>
                  </a:extLst>
                </p:cNvPr>
                <p:cNvSpPr/>
                <p:nvPr/>
              </p:nvSpPr>
              <p:spPr>
                <a:xfrm>
                  <a:off x="130629" y="2326821"/>
                  <a:ext cx="523058" cy="367393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>
                  <a:extLst>
                    <a:ext uri="{FF2B5EF4-FFF2-40B4-BE49-F238E27FC236}">
                      <a16:creationId xmlns:a16="http://schemas.microsoft.com/office/drawing/2014/main" id="{2355CC52-E2A7-4B34-A948-00092A79CD68}"/>
                    </a:ext>
                  </a:extLst>
                </p:cNvPr>
                <p:cNvSpPr/>
                <p:nvPr/>
              </p:nvSpPr>
              <p:spPr>
                <a:xfrm>
                  <a:off x="146957" y="1649184"/>
                  <a:ext cx="489857" cy="68580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2" name="Přímá spojnice se šipkou 11">
                <a:extLst>
                  <a:ext uri="{FF2B5EF4-FFF2-40B4-BE49-F238E27FC236}">
                    <a16:creationId xmlns:a16="http://schemas.microsoft.com/office/drawing/2014/main" id="{CAE79258-CFA4-405E-AE22-7F58E62F4A38}"/>
                  </a:ext>
                </a:extLst>
              </p:cNvPr>
              <p:cNvCxnSpPr>
                <a:cxnSpLocks/>
                <a:stCxn id="5" idx="0"/>
              </p:cNvCxnSpPr>
              <p:nvPr/>
            </p:nvCxnSpPr>
            <p:spPr>
              <a:xfrm>
                <a:off x="800102" y="922565"/>
                <a:ext cx="0" cy="1065438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3A65C159-23A1-41B3-A92E-DD965551979C}"/>
                </a:ext>
              </a:extLst>
            </p:cNvPr>
            <p:cNvSpPr txBox="1"/>
            <p:nvPr/>
          </p:nvSpPr>
          <p:spPr>
            <a:xfrm>
              <a:off x="314561" y="295763"/>
              <a:ext cx="4812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F1</a:t>
              </a:r>
            </a:p>
          </p:txBody>
        </p:sp>
      </p:grp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7B95583-054B-4DF4-9385-132BA89B758E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05D6069-0FE6-409A-8411-99FD9B74AE2C}"/>
              </a:ext>
            </a:extLst>
          </p:cNvPr>
          <p:cNvGrpSpPr/>
          <p:nvPr/>
        </p:nvGrpSpPr>
        <p:grpSpPr>
          <a:xfrm>
            <a:off x="3657599" y="1440645"/>
            <a:ext cx="981840" cy="4575355"/>
            <a:chOff x="5749657" y="1844012"/>
            <a:chExt cx="981840" cy="4575355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846C2CD6-B6BA-4675-BA6C-3E012B258647}"/>
                </a:ext>
              </a:extLst>
            </p:cNvPr>
            <p:cNvSpPr/>
            <p:nvPr/>
          </p:nvSpPr>
          <p:spPr>
            <a:xfrm rot="10800000">
              <a:off x="5749657" y="4147457"/>
              <a:ext cx="963387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se šipkou 17">
              <a:extLst>
                <a:ext uri="{FF2B5EF4-FFF2-40B4-BE49-F238E27FC236}">
                  <a16:creationId xmlns:a16="http://schemas.microsoft.com/office/drawing/2014/main" id="{C460C32A-3916-47A8-ACCE-FE785D8E054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ACBEDA4-252F-434C-A9B9-E106A072CC9E}"/>
                </a:ext>
              </a:extLst>
            </p:cNvPr>
            <p:cNvSpPr txBox="1"/>
            <p:nvPr/>
          </p:nvSpPr>
          <p:spPr>
            <a:xfrm>
              <a:off x="6283749" y="1844012"/>
              <a:ext cx="447748" cy="4750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F2</a:t>
              </a:r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D9F24AE9-D000-485D-BB69-54888615D82B}"/>
                </a:ext>
              </a:extLst>
            </p:cNvPr>
            <p:cNvSpPr/>
            <p:nvPr/>
          </p:nvSpPr>
          <p:spPr>
            <a:xfrm>
              <a:off x="5749658" y="4147457"/>
              <a:ext cx="951704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EF2C6DC-CACA-4A14-ACA5-062E3ABD688D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571D509-BDEC-481A-AE38-A929212EEB4B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64D71EB-E449-4DF1-875C-AD59CAB78057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1B004D6-FF5A-4A95-B86A-9896A28814A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C4953F-301F-4912-B858-972F353D04EA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79748A4B-994E-4949-914B-AAD0D337F237}"/>
              </a:ext>
            </a:extLst>
          </p:cNvPr>
          <p:cNvSpPr txBox="1"/>
          <p:nvPr/>
        </p:nvSpPr>
        <p:spPr>
          <a:xfrm>
            <a:off x="5398073" y="763548"/>
            <a:ext cx="59101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Lis  S</a:t>
            </a:r>
            <a:r>
              <a:rPr lang="cs-CZ" sz="1400" dirty="0"/>
              <a:t>1                            </a:t>
            </a:r>
            <a:r>
              <a:rPr lang="cs-CZ" sz="2400" dirty="0"/>
              <a:t>S</a:t>
            </a:r>
            <a:r>
              <a:rPr lang="cs-CZ" sz="1400" dirty="0"/>
              <a:t>2                                </a:t>
            </a:r>
            <a:r>
              <a:rPr lang="cs-CZ" sz="2400" dirty="0"/>
              <a:t>F</a:t>
            </a:r>
            <a:r>
              <a:rPr lang="cs-CZ" sz="1400" dirty="0"/>
              <a:t>1                           </a:t>
            </a:r>
            <a:r>
              <a:rPr lang="cs-CZ" sz="2400" dirty="0"/>
              <a:t>F</a:t>
            </a:r>
            <a:r>
              <a:rPr lang="cs-CZ" sz="1400" dirty="0"/>
              <a:t>2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F471D42-F11A-49F1-8A33-0C51763F938A}"/>
              </a:ext>
            </a:extLst>
          </p:cNvPr>
          <p:cNvSpPr/>
          <p:nvPr/>
        </p:nvSpPr>
        <p:spPr>
          <a:xfrm>
            <a:off x="5372100" y="1243013"/>
            <a:ext cx="5936105" cy="6727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102AAFCE-98AD-4BB7-A317-A178C3B34155}"/>
              </a:ext>
            </a:extLst>
          </p:cNvPr>
          <p:cNvCxnSpPr>
            <a:cxnSpLocks/>
          </p:cNvCxnSpPr>
          <p:nvPr/>
        </p:nvCxnSpPr>
        <p:spPr>
          <a:xfrm>
            <a:off x="5872163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8E776F6-8EBB-4056-B117-25730C7B2250}"/>
              </a:ext>
            </a:extLst>
          </p:cNvPr>
          <p:cNvCxnSpPr>
            <a:cxnSpLocks/>
          </p:cNvCxnSpPr>
          <p:nvPr/>
        </p:nvCxnSpPr>
        <p:spPr>
          <a:xfrm>
            <a:off x="71818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94B1B87F-9336-46B7-8255-01B6EABBB459}"/>
              </a:ext>
            </a:extLst>
          </p:cNvPr>
          <p:cNvCxnSpPr>
            <a:cxnSpLocks/>
          </p:cNvCxnSpPr>
          <p:nvPr/>
        </p:nvCxnSpPr>
        <p:spPr>
          <a:xfrm>
            <a:off x="8724901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333B8F1F-ABE5-4581-8BC5-10EDE182D956}"/>
              </a:ext>
            </a:extLst>
          </p:cNvPr>
          <p:cNvCxnSpPr>
            <a:cxnSpLocks/>
          </p:cNvCxnSpPr>
          <p:nvPr/>
        </p:nvCxnSpPr>
        <p:spPr>
          <a:xfrm>
            <a:off x="100393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43EBD583-92B6-4439-8E67-3E1DA640D9DB}"/>
              </a:ext>
            </a:extLst>
          </p:cNvPr>
          <p:cNvSpPr txBox="1"/>
          <p:nvPr/>
        </p:nvSpPr>
        <p:spPr>
          <a:xfrm>
            <a:off x="5461611" y="133612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grpSp>
        <p:nvGrpSpPr>
          <p:cNvPr id="44" name="Skupina 43">
            <a:extLst>
              <a:ext uri="{FF2B5EF4-FFF2-40B4-BE49-F238E27FC236}">
                <a16:creationId xmlns:a16="http://schemas.microsoft.com/office/drawing/2014/main" id="{9198278E-55DF-4034-8377-146F1051BBED}"/>
              </a:ext>
            </a:extLst>
          </p:cNvPr>
          <p:cNvGrpSpPr/>
          <p:nvPr/>
        </p:nvGrpSpPr>
        <p:grpSpPr>
          <a:xfrm>
            <a:off x="7298530" y="1291465"/>
            <a:ext cx="1521139" cy="541223"/>
            <a:chOff x="631505" y="349067"/>
            <a:chExt cx="1521139" cy="541223"/>
          </a:xfrm>
        </p:grpSpPr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FF9D64BB-9D72-4BF1-9077-E2C241DC7D0B}"/>
                </a:ext>
              </a:extLst>
            </p:cNvPr>
            <p:cNvSpPr txBox="1"/>
            <p:nvPr/>
          </p:nvSpPr>
          <p:spPr>
            <a:xfrm flipH="1">
              <a:off x="631505" y="428625"/>
              <a:ext cx="15211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300 cm</a:t>
              </a:r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D1ECD789-6166-42ED-A769-D331586CE9C3}"/>
                </a:ext>
              </a:extLst>
            </p:cNvPr>
            <p:cNvSpPr txBox="1"/>
            <p:nvPr/>
          </p:nvSpPr>
          <p:spPr>
            <a:xfrm>
              <a:off x="1452302" y="349067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CDAE889C-00C4-4D90-997F-EDACECF14B75}"/>
              </a:ext>
            </a:extLst>
          </p:cNvPr>
          <p:cNvSpPr txBox="1"/>
          <p:nvPr/>
        </p:nvSpPr>
        <p:spPr>
          <a:xfrm>
            <a:off x="8935408" y="1371023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100 N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2B6D92A4-8456-40C8-AE57-E18E2B933986}"/>
              </a:ext>
            </a:extLst>
          </p:cNvPr>
          <p:cNvSpPr txBox="1"/>
          <p:nvPr/>
        </p:nvSpPr>
        <p:spPr>
          <a:xfrm>
            <a:off x="10039350" y="1348539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1 500 N</a:t>
            </a:r>
          </a:p>
        </p:txBody>
      </p:sp>
      <p:grpSp>
        <p:nvGrpSpPr>
          <p:cNvPr id="48" name="Skupina 47">
            <a:extLst>
              <a:ext uri="{FF2B5EF4-FFF2-40B4-BE49-F238E27FC236}">
                <a16:creationId xmlns:a16="http://schemas.microsoft.com/office/drawing/2014/main" id="{C99E8F0A-A45B-46CA-B4E9-A982A28A6055}"/>
              </a:ext>
            </a:extLst>
          </p:cNvPr>
          <p:cNvGrpSpPr/>
          <p:nvPr/>
        </p:nvGrpSpPr>
        <p:grpSpPr>
          <a:xfrm>
            <a:off x="5998824" y="1268425"/>
            <a:ext cx="939681" cy="538610"/>
            <a:chOff x="1104713" y="208805"/>
            <a:chExt cx="939681" cy="538610"/>
          </a:xfrm>
        </p:grpSpPr>
        <p:sp>
          <p:nvSpPr>
            <p:cNvPr id="42" name="TextovéPole 41">
              <a:extLst>
                <a:ext uri="{FF2B5EF4-FFF2-40B4-BE49-F238E27FC236}">
                  <a16:creationId xmlns:a16="http://schemas.microsoft.com/office/drawing/2014/main" id="{A3963967-4979-4FC2-AFC8-D72F7C0B750C}"/>
                </a:ext>
              </a:extLst>
            </p:cNvPr>
            <p:cNvSpPr txBox="1"/>
            <p:nvPr/>
          </p:nvSpPr>
          <p:spPr>
            <a:xfrm>
              <a:off x="1763593" y="208805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7FC27613-3A23-42A0-8903-D3F5F6F6F777}"/>
                </a:ext>
              </a:extLst>
            </p:cNvPr>
            <p:cNvSpPr txBox="1"/>
            <p:nvPr/>
          </p:nvSpPr>
          <p:spPr>
            <a:xfrm>
              <a:off x="1104713" y="285750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20 cm</a:t>
              </a:r>
            </a:p>
          </p:txBody>
        </p:sp>
      </p:grp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EC249885-BC19-4C3D-9E51-CFF0ECC5ECF5}"/>
              </a:ext>
            </a:extLst>
          </p:cNvPr>
          <p:cNvSpPr txBox="1"/>
          <p:nvPr/>
        </p:nvSpPr>
        <p:spPr>
          <a:xfrm>
            <a:off x="5398073" y="2308485"/>
            <a:ext cx="62059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Kolikrát je tlaková síla F</a:t>
            </a:r>
            <a:r>
              <a:rPr lang="cs-CZ" sz="1400" dirty="0">
                <a:solidFill>
                  <a:srgbClr val="FF0000"/>
                </a:solidFill>
              </a:rPr>
              <a:t>2</a:t>
            </a:r>
            <a:r>
              <a:rPr lang="cs-CZ" sz="2400" dirty="0">
                <a:solidFill>
                  <a:srgbClr val="FF0000"/>
                </a:solidFill>
              </a:rPr>
              <a:t>  větší než síla F</a:t>
            </a:r>
            <a:r>
              <a:rPr lang="cs-CZ" sz="1400" dirty="0">
                <a:solidFill>
                  <a:srgbClr val="FF0000"/>
                </a:solidFill>
              </a:rPr>
              <a:t>1</a:t>
            </a:r>
            <a:r>
              <a:rPr lang="cs-CZ" sz="2400" dirty="0">
                <a:solidFill>
                  <a:srgbClr val="FF0000"/>
                </a:solidFill>
              </a:rPr>
              <a:t>, tolikrát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je plocha pístu S</a:t>
            </a:r>
            <a:r>
              <a:rPr lang="cs-CZ" sz="1400" dirty="0">
                <a:solidFill>
                  <a:srgbClr val="FF0000"/>
                </a:solidFill>
              </a:rPr>
              <a:t>1</a:t>
            </a:r>
            <a:r>
              <a:rPr lang="cs-CZ" sz="2400" dirty="0">
                <a:solidFill>
                  <a:srgbClr val="FF0000"/>
                </a:solidFill>
              </a:rPr>
              <a:t> menší než plocha pístu S</a:t>
            </a:r>
            <a:r>
              <a:rPr lang="cs-CZ" sz="1400" dirty="0">
                <a:solidFill>
                  <a:srgbClr val="FF0000"/>
                </a:solidFill>
              </a:rPr>
              <a:t>2</a:t>
            </a:r>
            <a:r>
              <a:rPr lang="cs-CZ" sz="2400" dirty="0">
                <a:solidFill>
                  <a:srgbClr val="FF0000"/>
                </a:solidFill>
              </a:rPr>
              <a:t> .</a:t>
            </a:r>
          </a:p>
        </p:txBody>
      </p:sp>
      <p:grpSp>
        <p:nvGrpSpPr>
          <p:cNvPr id="61" name="Skupina 60">
            <a:extLst>
              <a:ext uri="{FF2B5EF4-FFF2-40B4-BE49-F238E27FC236}">
                <a16:creationId xmlns:a16="http://schemas.microsoft.com/office/drawing/2014/main" id="{5A104367-087A-42BD-8778-E02BC9295745}"/>
              </a:ext>
            </a:extLst>
          </p:cNvPr>
          <p:cNvGrpSpPr/>
          <p:nvPr/>
        </p:nvGrpSpPr>
        <p:grpSpPr>
          <a:xfrm>
            <a:off x="5461611" y="3744090"/>
            <a:ext cx="6668029" cy="2266119"/>
            <a:chOff x="5461611" y="3744090"/>
            <a:chExt cx="6668029" cy="2266119"/>
          </a:xfrm>
        </p:grpSpPr>
        <p:sp>
          <p:nvSpPr>
            <p:cNvPr id="53" name="TextovéPole 52">
              <a:extLst>
                <a:ext uri="{FF2B5EF4-FFF2-40B4-BE49-F238E27FC236}">
                  <a16:creationId xmlns:a16="http://schemas.microsoft.com/office/drawing/2014/main" id="{AC99B2FF-3EDB-4254-ABAA-793B8975FA4F}"/>
                </a:ext>
              </a:extLst>
            </p:cNvPr>
            <p:cNvSpPr txBox="1"/>
            <p:nvPr/>
          </p:nvSpPr>
          <p:spPr>
            <a:xfrm>
              <a:off x="7749915" y="4773732"/>
              <a:ext cx="43797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S</a:t>
              </a:r>
              <a:r>
                <a:rPr lang="cs-CZ" sz="1400" dirty="0"/>
                <a:t>1</a:t>
              </a:r>
              <a:r>
                <a:rPr lang="cs-CZ" sz="2400" dirty="0"/>
                <a:t> = S</a:t>
              </a:r>
              <a:r>
                <a:rPr lang="cs-CZ" sz="1400" dirty="0"/>
                <a:t>2</a:t>
              </a:r>
              <a:r>
                <a:rPr lang="cs-CZ" sz="2400" dirty="0"/>
                <a:t> : 15 = 300 cm : 15 = 20 cm</a:t>
              </a:r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057E4D24-7108-4023-A88E-84B5AC17512F}"/>
                </a:ext>
              </a:extLst>
            </p:cNvPr>
            <p:cNvSpPr txBox="1"/>
            <p:nvPr/>
          </p:nvSpPr>
          <p:spPr>
            <a:xfrm>
              <a:off x="9118790" y="5425385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41" name="TextovéPole 40">
              <a:extLst>
                <a:ext uri="{FF2B5EF4-FFF2-40B4-BE49-F238E27FC236}">
                  <a16:creationId xmlns:a16="http://schemas.microsoft.com/office/drawing/2014/main" id="{B8E1B1DD-4CFA-46A3-9B91-5B1ACA09E060}"/>
                </a:ext>
              </a:extLst>
            </p:cNvPr>
            <p:cNvSpPr txBox="1"/>
            <p:nvPr/>
          </p:nvSpPr>
          <p:spPr>
            <a:xfrm>
              <a:off x="6937976" y="4389010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51" name="TextovéPole 50">
              <a:extLst>
                <a:ext uri="{FF2B5EF4-FFF2-40B4-BE49-F238E27FC236}">
                  <a16:creationId xmlns:a16="http://schemas.microsoft.com/office/drawing/2014/main" id="{AEFAD635-A30F-4E8D-A919-4B27BE663FCC}"/>
                </a:ext>
              </a:extLst>
            </p:cNvPr>
            <p:cNvSpPr txBox="1"/>
            <p:nvPr/>
          </p:nvSpPr>
          <p:spPr>
            <a:xfrm>
              <a:off x="5461611" y="3744090"/>
              <a:ext cx="1752403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1</a:t>
              </a:r>
              <a:r>
                <a:rPr lang="cs-CZ" sz="2400" dirty="0"/>
                <a:t> =100N</a:t>
              </a:r>
            </a:p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  <a:r>
                <a:rPr lang="cs-CZ" sz="2400" dirty="0"/>
                <a:t> = 1 500N</a:t>
              </a:r>
            </a:p>
            <a:p>
              <a:r>
                <a:rPr lang="cs-CZ" sz="2400" dirty="0"/>
                <a:t>S</a:t>
              </a:r>
              <a:r>
                <a:rPr lang="cs-CZ" sz="1400" dirty="0"/>
                <a:t>2</a:t>
              </a:r>
              <a:r>
                <a:rPr lang="cs-CZ" sz="2400" dirty="0"/>
                <a:t> =  300 cm</a:t>
              </a:r>
            </a:p>
            <a:p>
              <a:r>
                <a:rPr lang="cs-CZ" sz="2400" dirty="0"/>
                <a:t>S</a:t>
              </a:r>
              <a:r>
                <a:rPr lang="cs-CZ" sz="1400" dirty="0"/>
                <a:t>1</a:t>
              </a:r>
              <a:r>
                <a:rPr lang="cs-CZ" sz="2400" dirty="0"/>
                <a:t> = ?</a:t>
              </a:r>
            </a:p>
          </p:txBody>
        </p:sp>
        <p:sp>
          <p:nvSpPr>
            <p:cNvPr id="52" name="TextovéPole 51">
              <a:extLst>
                <a:ext uri="{FF2B5EF4-FFF2-40B4-BE49-F238E27FC236}">
                  <a16:creationId xmlns:a16="http://schemas.microsoft.com/office/drawing/2014/main" id="{C5A3C3F7-EC07-47BF-83EA-B568BD17E8DF}"/>
                </a:ext>
              </a:extLst>
            </p:cNvPr>
            <p:cNvSpPr txBox="1"/>
            <p:nvPr/>
          </p:nvSpPr>
          <p:spPr>
            <a:xfrm>
              <a:off x="7749915" y="3953916"/>
              <a:ext cx="40062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  <a:r>
                <a:rPr lang="cs-CZ" sz="2400" dirty="0"/>
                <a:t> : F</a:t>
              </a:r>
              <a:r>
                <a:rPr lang="cs-CZ" sz="1400" dirty="0"/>
                <a:t>1</a:t>
              </a:r>
              <a:r>
                <a:rPr lang="cs-CZ" sz="2400" dirty="0"/>
                <a:t> = 1 500 N : 100 N = 15 x</a:t>
              </a:r>
            </a:p>
          </p:txBody>
        </p:sp>
        <p:sp>
          <p:nvSpPr>
            <p:cNvPr id="54" name="TextovéPole 53">
              <a:extLst>
                <a:ext uri="{FF2B5EF4-FFF2-40B4-BE49-F238E27FC236}">
                  <a16:creationId xmlns:a16="http://schemas.microsoft.com/office/drawing/2014/main" id="{1A9525B3-DFFB-496B-A812-273A0386E6FD}"/>
                </a:ext>
              </a:extLst>
            </p:cNvPr>
            <p:cNvSpPr txBox="1"/>
            <p:nvPr/>
          </p:nvSpPr>
          <p:spPr>
            <a:xfrm>
              <a:off x="11756140" y="4726156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55" name="TextovéPole 54">
              <a:extLst>
                <a:ext uri="{FF2B5EF4-FFF2-40B4-BE49-F238E27FC236}">
                  <a16:creationId xmlns:a16="http://schemas.microsoft.com/office/drawing/2014/main" id="{C94D1E64-A1D6-4F0F-9DA4-D70319944166}"/>
                </a:ext>
              </a:extLst>
            </p:cNvPr>
            <p:cNvSpPr txBox="1"/>
            <p:nvPr/>
          </p:nvSpPr>
          <p:spPr>
            <a:xfrm>
              <a:off x="10182537" y="4696635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56" name="TextovéPole 55">
              <a:extLst>
                <a:ext uri="{FF2B5EF4-FFF2-40B4-BE49-F238E27FC236}">
                  <a16:creationId xmlns:a16="http://schemas.microsoft.com/office/drawing/2014/main" id="{20613D1E-A748-4D48-B2FB-549B709F4E31}"/>
                </a:ext>
              </a:extLst>
            </p:cNvPr>
            <p:cNvSpPr txBox="1"/>
            <p:nvPr/>
          </p:nvSpPr>
          <p:spPr>
            <a:xfrm>
              <a:off x="5631690" y="5548544"/>
              <a:ext cx="397390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Plocha malého pístu je 20 cm .</a:t>
              </a:r>
            </a:p>
          </p:txBody>
        </p:sp>
      </p:grpSp>
      <p:grpSp>
        <p:nvGrpSpPr>
          <p:cNvPr id="60" name="Skupina 59">
            <a:extLst>
              <a:ext uri="{FF2B5EF4-FFF2-40B4-BE49-F238E27FC236}">
                <a16:creationId xmlns:a16="http://schemas.microsoft.com/office/drawing/2014/main" id="{7D57199C-7B59-40EB-86BF-B2C8603E169C}"/>
              </a:ext>
            </a:extLst>
          </p:cNvPr>
          <p:cNvGrpSpPr/>
          <p:nvPr/>
        </p:nvGrpSpPr>
        <p:grpSpPr>
          <a:xfrm>
            <a:off x="5872163" y="1230599"/>
            <a:ext cx="1331599" cy="672718"/>
            <a:chOff x="3307840" y="481098"/>
            <a:chExt cx="1331599" cy="672718"/>
          </a:xfrm>
        </p:grpSpPr>
        <p:sp>
          <p:nvSpPr>
            <p:cNvPr id="49" name="Obdélník 48">
              <a:extLst>
                <a:ext uri="{FF2B5EF4-FFF2-40B4-BE49-F238E27FC236}">
                  <a16:creationId xmlns:a16="http://schemas.microsoft.com/office/drawing/2014/main" id="{A0C786F3-619C-4F8F-A08A-4B078F60DC83}"/>
                </a:ext>
              </a:extLst>
            </p:cNvPr>
            <p:cNvSpPr/>
            <p:nvPr/>
          </p:nvSpPr>
          <p:spPr>
            <a:xfrm>
              <a:off x="3307840" y="481098"/>
              <a:ext cx="1331599" cy="67271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>
              <a:extLst>
                <a:ext uri="{FF2B5EF4-FFF2-40B4-BE49-F238E27FC236}">
                  <a16:creationId xmlns:a16="http://schemas.microsoft.com/office/drawing/2014/main" id="{9F49C632-9B7D-456E-B066-117190FC9690}"/>
                </a:ext>
              </a:extLst>
            </p:cNvPr>
            <p:cNvSpPr txBox="1"/>
            <p:nvPr/>
          </p:nvSpPr>
          <p:spPr>
            <a:xfrm>
              <a:off x="3774706" y="498027"/>
              <a:ext cx="39786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/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206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0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48148E-6 L 0.00105 -0.095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-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5B549280-A1EE-4C7A-BEFC-D4A5E8DE1C00}"/>
              </a:ext>
            </a:extLst>
          </p:cNvPr>
          <p:cNvGrpSpPr/>
          <p:nvPr/>
        </p:nvGrpSpPr>
        <p:grpSpPr>
          <a:xfrm>
            <a:off x="1077685" y="1971293"/>
            <a:ext cx="489857" cy="2143507"/>
            <a:chOff x="314561" y="295763"/>
            <a:chExt cx="489857" cy="2143507"/>
          </a:xfrm>
        </p:grpSpPr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B6850F12-8031-4610-A7E1-6EF2F362A0C4}"/>
                </a:ext>
              </a:extLst>
            </p:cNvPr>
            <p:cNvGrpSpPr/>
            <p:nvPr/>
          </p:nvGrpSpPr>
          <p:grpSpPr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10" name="Skupina 9">
                <a:extLst>
                  <a:ext uri="{FF2B5EF4-FFF2-40B4-BE49-F238E27FC236}">
                    <a16:creationId xmlns:a16="http://schemas.microsoft.com/office/drawing/2014/main" id="{74977862-7501-4B53-A05A-6F957DE7DFB0}"/>
                  </a:ext>
                </a:extLst>
              </p:cNvPr>
              <p:cNvGrpSpPr/>
              <p:nvPr/>
            </p:nvGrpSpPr>
            <p:grpSpPr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>
                  <a:extLst>
                    <a:ext uri="{FF2B5EF4-FFF2-40B4-BE49-F238E27FC236}">
                      <a16:creationId xmlns:a16="http://schemas.microsoft.com/office/drawing/2014/main" id="{72BE4F42-CB7F-46E4-96A8-474718CE3BCD}"/>
                    </a:ext>
                  </a:extLst>
                </p:cNvPr>
                <p:cNvSpPr/>
                <p:nvPr/>
              </p:nvSpPr>
              <p:spPr>
                <a:xfrm>
                  <a:off x="130629" y="2326821"/>
                  <a:ext cx="523058" cy="367393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>
                  <a:extLst>
                    <a:ext uri="{FF2B5EF4-FFF2-40B4-BE49-F238E27FC236}">
                      <a16:creationId xmlns:a16="http://schemas.microsoft.com/office/drawing/2014/main" id="{2355CC52-E2A7-4B34-A948-00092A79CD68}"/>
                    </a:ext>
                  </a:extLst>
                </p:cNvPr>
                <p:cNvSpPr/>
                <p:nvPr/>
              </p:nvSpPr>
              <p:spPr>
                <a:xfrm>
                  <a:off x="146957" y="1649184"/>
                  <a:ext cx="489857" cy="68580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2" name="Přímá spojnice se šipkou 11">
                <a:extLst>
                  <a:ext uri="{FF2B5EF4-FFF2-40B4-BE49-F238E27FC236}">
                    <a16:creationId xmlns:a16="http://schemas.microsoft.com/office/drawing/2014/main" id="{CAE79258-CFA4-405E-AE22-7F58E62F4A38}"/>
                  </a:ext>
                </a:extLst>
              </p:cNvPr>
              <p:cNvCxnSpPr>
                <a:cxnSpLocks/>
                <a:stCxn id="5" idx="0"/>
              </p:cNvCxnSpPr>
              <p:nvPr/>
            </p:nvCxnSpPr>
            <p:spPr>
              <a:xfrm>
                <a:off x="800102" y="922565"/>
                <a:ext cx="0" cy="1065438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3A65C159-23A1-41B3-A92E-DD965551979C}"/>
                </a:ext>
              </a:extLst>
            </p:cNvPr>
            <p:cNvSpPr txBox="1"/>
            <p:nvPr/>
          </p:nvSpPr>
          <p:spPr>
            <a:xfrm>
              <a:off x="314561" y="295763"/>
              <a:ext cx="4812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F1</a:t>
              </a:r>
            </a:p>
          </p:txBody>
        </p:sp>
      </p:grp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7B95583-054B-4DF4-9385-132BA89B758E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05D6069-0FE6-409A-8411-99FD9B74AE2C}"/>
              </a:ext>
            </a:extLst>
          </p:cNvPr>
          <p:cNvGrpSpPr/>
          <p:nvPr/>
        </p:nvGrpSpPr>
        <p:grpSpPr>
          <a:xfrm>
            <a:off x="3677636" y="1440645"/>
            <a:ext cx="961803" cy="4575355"/>
            <a:chOff x="5769694" y="1844012"/>
            <a:chExt cx="961803" cy="4575355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846C2CD6-B6BA-4675-BA6C-3E012B258647}"/>
                </a:ext>
              </a:extLst>
            </p:cNvPr>
            <p:cNvSpPr/>
            <p:nvPr/>
          </p:nvSpPr>
          <p:spPr>
            <a:xfrm rot="10800000">
              <a:off x="5781520" y="4147457"/>
              <a:ext cx="931524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se šipkou 17">
              <a:extLst>
                <a:ext uri="{FF2B5EF4-FFF2-40B4-BE49-F238E27FC236}">
                  <a16:creationId xmlns:a16="http://schemas.microsoft.com/office/drawing/2014/main" id="{C460C32A-3916-47A8-ACCE-FE785D8E054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ACBEDA4-252F-434C-A9B9-E106A072CC9E}"/>
                </a:ext>
              </a:extLst>
            </p:cNvPr>
            <p:cNvSpPr txBox="1"/>
            <p:nvPr/>
          </p:nvSpPr>
          <p:spPr>
            <a:xfrm>
              <a:off x="6283749" y="1844012"/>
              <a:ext cx="447748" cy="4750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F2</a:t>
              </a:r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D9F24AE9-D000-485D-BB69-54888615D82B}"/>
                </a:ext>
              </a:extLst>
            </p:cNvPr>
            <p:cNvSpPr/>
            <p:nvPr/>
          </p:nvSpPr>
          <p:spPr>
            <a:xfrm>
              <a:off x="5769694" y="4147457"/>
              <a:ext cx="931668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EF2C6DC-CACA-4A14-ACA5-062E3ABD688D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571D509-BDEC-481A-AE38-A929212EEB4B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64D71EB-E449-4DF1-875C-AD59CAB78057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1B004D6-FF5A-4A95-B86A-9896A28814A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C4953F-301F-4912-B858-972F353D04EA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DEC32F2-0594-4477-AC68-A1439DF33C24}"/>
              </a:ext>
            </a:extLst>
          </p:cNvPr>
          <p:cNvSpPr/>
          <p:nvPr/>
        </p:nvSpPr>
        <p:spPr>
          <a:xfrm>
            <a:off x="8724898" y="763548"/>
            <a:ext cx="2583305" cy="461665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0B70C920-2D6C-48BF-BD1D-F57D5710BF6D}"/>
              </a:ext>
            </a:extLst>
          </p:cNvPr>
          <p:cNvSpPr/>
          <p:nvPr/>
        </p:nvSpPr>
        <p:spPr>
          <a:xfrm>
            <a:off x="5872163" y="763548"/>
            <a:ext cx="285273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4389EBA2-89F9-4BE6-9541-5DBAD7973C1D}"/>
              </a:ext>
            </a:extLst>
          </p:cNvPr>
          <p:cNvSpPr txBox="1"/>
          <p:nvPr/>
        </p:nvSpPr>
        <p:spPr>
          <a:xfrm>
            <a:off x="5398073" y="763548"/>
            <a:ext cx="59101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Lis  S</a:t>
            </a:r>
            <a:r>
              <a:rPr lang="cs-CZ" sz="1400" dirty="0"/>
              <a:t>1                            </a:t>
            </a:r>
            <a:r>
              <a:rPr lang="cs-CZ" sz="2400" dirty="0"/>
              <a:t>S</a:t>
            </a:r>
            <a:r>
              <a:rPr lang="cs-CZ" sz="1400" dirty="0"/>
              <a:t>2                                </a:t>
            </a:r>
            <a:r>
              <a:rPr lang="cs-CZ" sz="2400" dirty="0"/>
              <a:t>F</a:t>
            </a:r>
            <a:r>
              <a:rPr lang="cs-CZ" sz="1400" dirty="0"/>
              <a:t>1                           </a:t>
            </a:r>
            <a:r>
              <a:rPr lang="cs-CZ" sz="2400" dirty="0"/>
              <a:t>F</a:t>
            </a:r>
            <a:r>
              <a:rPr lang="cs-CZ" sz="1400" dirty="0"/>
              <a:t>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1E11E074-1ECE-425C-8A4C-8A357E60E1FD}"/>
              </a:ext>
            </a:extLst>
          </p:cNvPr>
          <p:cNvSpPr/>
          <p:nvPr/>
        </p:nvSpPr>
        <p:spPr>
          <a:xfrm>
            <a:off x="5372100" y="1243013"/>
            <a:ext cx="5936105" cy="6727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8B8E615-2496-4D36-AFB2-D8912B2E808B}"/>
              </a:ext>
            </a:extLst>
          </p:cNvPr>
          <p:cNvCxnSpPr>
            <a:cxnSpLocks/>
          </p:cNvCxnSpPr>
          <p:nvPr/>
        </p:nvCxnSpPr>
        <p:spPr>
          <a:xfrm>
            <a:off x="5872163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B4AF4CDB-4BFF-45EA-9344-7B1140E6A284}"/>
              </a:ext>
            </a:extLst>
          </p:cNvPr>
          <p:cNvCxnSpPr>
            <a:cxnSpLocks/>
          </p:cNvCxnSpPr>
          <p:nvPr/>
        </p:nvCxnSpPr>
        <p:spPr>
          <a:xfrm>
            <a:off x="71818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18AC4E2A-E8EE-4A68-BCB1-C5C96786E91A}"/>
              </a:ext>
            </a:extLst>
          </p:cNvPr>
          <p:cNvCxnSpPr>
            <a:cxnSpLocks/>
          </p:cNvCxnSpPr>
          <p:nvPr/>
        </p:nvCxnSpPr>
        <p:spPr>
          <a:xfrm>
            <a:off x="8724901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AE4E6B3A-CCB2-4EFE-AA4D-7AAC87B32CF0}"/>
              </a:ext>
            </a:extLst>
          </p:cNvPr>
          <p:cNvCxnSpPr>
            <a:cxnSpLocks/>
          </p:cNvCxnSpPr>
          <p:nvPr/>
        </p:nvCxnSpPr>
        <p:spPr>
          <a:xfrm>
            <a:off x="100393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5BC0DBE7-9B83-479D-B184-1815E9C210F9}"/>
              </a:ext>
            </a:extLst>
          </p:cNvPr>
          <p:cNvSpPr txBox="1"/>
          <p:nvPr/>
        </p:nvSpPr>
        <p:spPr>
          <a:xfrm>
            <a:off x="5461611" y="133612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1CCA4185-729C-42D0-A9B7-C265DFCEBA92}"/>
              </a:ext>
            </a:extLst>
          </p:cNvPr>
          <p:cNvGrpSpPr/>
          <p:nvPr/>
        </p:nvGrpSpPr>
        <p:grpSpPr>
          <a:xfrm>
            <a:off x="7298530" y="1291465"/>
            <a:ext cx="1521139" cy="541223"/>
            <a:chOff x="631505" y="349067"/>
            <a:chExt cx="1521139" cy="541223"/>
          </a:xfrm>
        </p:grpSpPr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DC573D0D-66CC-4638-91F4-E41D7015A750}"/>
                </a:ext>
              </a:extLst>
            </p:cNvPr>
            <p:cNvSpPr txBox="1"/>
            <p:nvPr/>
          </p:nvSpPr>
          <p:spPr>
            <a:xfrm flipH="1">
              <a:off x="631505" y="428625"/>
              <a:ext cx="15211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180 cm</a:t>
              </a:r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51295792-C456-45D2-813C-765E141672FB}"/>
                </a:ext>
              </a:extLst>
            </p:cNvPr>
            <p:cNvSpPr txBox="1"/>
            <p:nvPr/>
          </p:nvSpPr>
          <p:spPr>
            <a:xfrm>
              <a:off x="1452302" y="349067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159574B-2703-4333-A544-B46623771257}"/>
              </a:ext>
            </a:extLst>
          </p:cNvPr>
          <p:cNvSpPr txBox="1"/>
          <p:nvPr/>
        </p:nvSpPr>
        <p:spPr>
          <a:xfrm>
            <a:off x="8935408" y="1371023"/>
            <a:ext cx="1000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 KN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57333329-AAC7-4786-A0AE-7092C25220CA}"/>
              </a:ext>
            </a:extLst>
          </p:cNvPr>
          <p:cNvSpPr txBox="1"/>
          <p:nvPr/>
        </p:nvSpPr>
        <p:spPr>
          <a:xfrm>
            <a:off x="10098221" y="1380142"/>
            <a:ext cx="92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KN</a:t>
            </a:r>
          </a:p>
        </p:txBody>
      </p: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A5D77560-D95F-40EC-B9C8-2EA226F70F49}"/>
              </a:ext>
            </a:extLst>
          </p:cNvPr>
          <p:cNvGrpSpPr/>
          <p:nvPr/>
        </p:nvGrpSpPr>
        <p:grpSpPr>
          <a:xfrm>
            <a:off x="5998824" y="1268425"/>
            <a:ext cx="934918" cy="538610"/>
            <a:chOff x="1104713" y="208805"/>
            <a:chExt cx="934918" cy="538610"/>
          </a:xfrm>
        </p:grpSpPr>
        <p:sp>
          <p:nvSpPr>
            <p:cNvPr id="44" name="TextovéPole 43">
              <a:extLst>
                <a:ext uri="{FF2B5EF4-FFF2-40B4-BE49-F238E27FC236}">
                  <a16:creationId xmlns:a16="http://schemas.microsoft.com/office/drawing/2014/main" id="{557C6F62-54E3-4D08-BD97-72B2A987D160}"/>
                </a:ext>
              </a:extLst>
            </p:cNvPr>
            <p:cNvSpPr txBox="1"/>
            <p:nvPr/>
          </p:nvSpPr>
          <p:spPr>
            <a:xfrm>
              <a:off x="1763593" y="208805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297882-7C7C-48AF-819A-65578CD12E72}"/>
                </a:ext>
              </a:extLst>
            </p:cNvPr>
            <p:cNvSpPr txBox="1"/>
            <p:nvPr/>
          </p:nvSpPr>
          <p:spPr>
            <a:xfrm>
              <a:off x="1104713" y="285750"/>
              <a:ext cx="78418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 cm</a:t>
              </a:r>
            </a:p>
          </p:txBody>
        </p: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241AC287-8855-4272-A035-FC54F6EDCBF8}"/>
              </a:ext>
            </a:extLst>
          </p:cNvPr>
          <p:cNvSpPr/>
          <p:nvPr/>
        </p:nvSpPr>
        <p:spPr>
          <a:xfrm>
            <a:off x="5887833" y="1243013"/>
            <a:ext cx="1331599" cy="6727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B73D5AAA-ACB7-4069-8827-89713939BF27}"/>
              </a:ext>
            </a:extLst>
          </p:cNvPr>
          <p:cNvGrpSpPr/>
          <p:nvPr/>
        </p:nvGrpSpPr>
        <p:grpSpPr>
          <a:xfrm>
            <a:off x="5430125" y="2432958"/>
            <a:ext cx="4255719" cy="1829181"/>
            <a:chOff x="5430125" y="2432958"/>
            <a:chExt cx="4255719" cy="1829181"/>
          </a:xfrm>
        </p:grpSpPr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510E0BD8-D889-405A-99ED-D0676FE878AE}"/>
                </a:ext>
              </a:extLst>
            </p:cNvPr>
            <p:cNvSpPr txBox="1"/>
            <p:nvPr/>
          </p:nvSpPr>
          <p:spPr>
            <a:xfrm>
              <a:off x="5461611" y="2432958"/>
              <a:ext cx="386836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</a:t>
              </a:r>
              <a:r>
                <a:rPr lang="cs-CZ" sz="1400" dirty="0"/>
                <a:t>2</a:t>
              </a:r>
              <a:r>
                <a:rPr lang="cs-CZ" sz="2400" dirty="0"/>
                <a:t> : F</a:t>
              </a:r>
              <a:r>
                <a:rPr lang="cs-CZ" sz="1400" dirty="0"/>
                <a:t>1</a:t>
              </a:r>
              <a:r>
                <a:rPr lang="cs-CZ" sz="2400" dirty="0"/>
                <a:t> = 30 KN : 0,5 KN = 60 x</a:t>
              </a:r>
            </a:p>
          </p:txBody>
        </p: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72BBD8AE-3089-4CB1-8BF2-E17C86102675}"/>
                </a:ext>
              </a:extLst>
            </p:cNvPr>
            <p:cNvSpPr txBox="1"/>
            <p:nvPr/>
          </p:nvSpPr>
          <p:spPr>
            <a:xfrm>
              <a:off x="5461611" y="3069770"/>
              <a:ext cx="422423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S</a:t>
              </a:r>
              <a:r>
                <a:rPr lang="cs-CZ" sz="1400" dirty="0"/>
                <a:t>1</a:t>
              </a:r>
              <a:r>
                <a:rPr lang="cs-CZ" sz="2400" dirty="0"/>
                <a:t> = S</a:t>
              </a:r>
              <a:r>
                <a:rPr lang="cs-CZ" sz="1400" dirty="0"/>
                <a:t>2</a:t>
              </a:r>
              <a:r>
                <a:rPr lang="cs-CZ" sz="2400" dirty="0"/>
                <a:t> : 60 = 180 cm : 60 = 3 cm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168E0B81-91EA-4EDA-BE29-BB6B4C6AA383}"/>
                </a:ext>
              </a:extLst>
            </p:cNvPr>
            <p:cNvSpPr txBox="1"/>
            <p:nvPr/>
          </p:nvSpPr>
          <p:spPr>
            <a:xfrm>
              <a:off x="9297686" y="2983762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D05F6D09-2323-4EFB-ADB6-964E3359F79A}"/>
                </a:ext>
              </a:extLst>
            </p:cNvPr>
            <p:cNvSpPr txBox="1"/>
            <p:nvPr/>
          </p:nvSpPr>
          <p:spPr>
            <a:xfrm>
              <a:off x="7843289" y="2997163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373BE162-5B89-4C7B-B021-0AC5F3DB6BD1}"/>
                </a:ext>
              </a:extLst>
            </p:cNvPr>
            <p:cNvSpPr txBox="1"/>
            <p:nvPr/>
          </p:nvSpPr>
          <p:spPr>
            <a:xfrm>
              <a:off x="5430125" y="3800474"/>
              <a:ext cx="374948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Plocha malého pístu je 3 cm.</a:t>
              </a:r>
            </a:p>
          </p:txBody>
        </p:sp>
        <p:sp>
          <p:nvSpPr>
            <p:cNvPr id="48" name="TextovéPole 47">
              <a:extLst>
                <a:ext uri="{FF2B5EF4-FFF2-40B4-BE49-F238E27FC236}">
                  <a16:creationId xmlns:a16="http://schemas.microsoft.com/office/drawing/2014/main" id="{DCA1E8E5-D90E-4AB6-8E28-AA28EFFD8BE5}"/>
                </a:ext>
              </a:extLst>
            </p:cNvPr>
            <p:cNvSpPr txBox="1"/>
            <p:nvPr/>
          </p:nvSpPr>
          <p:spPr>
            <a:xfrm>
              <a:off x="8782773" y="3723529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71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0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92 -0.0893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4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6FEB6A7A-833F-4EA3-94E4-616A1A5DC659}"/>
              </a:ext>
            </a:extLst>
          </p:cNvPr>
          <p:cNvSpPr/>
          <p:nvPr/>
        </p:nvSpPr>
        <p:spPr>
          <a:xfrm>
            <a:off x="3657600" y="4147457"/>
            <a:ext cx="919843" cy="21553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AD2BE2C-94DD-4AA4-85C3-52F62FF8D4A0}"/>
              </a:ext>
            </a:extLst>
          </p:cNvPr>
          <p:cNvSpPr/>
          <p:nvPr/>
        </p:nvSpPr>
        <p:spPr>
          <a:xfrm>
            <a:off x="1077686" y="2735036"/>
            <a:ext cx="489857" cy="215537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78F62BE-1896-4C32-940C-6EEB5819D01C}"/>
              </a:ext>
            </a:extLst>
          </p:cNvPr>
          <p:cNvSpPr/>
          <p:nvPr/>
        </p:nvSpPr>
        <p:spPr>
          <a:xfrm>
            <a:off x="3680963" y="2432958"/>
            <a:ext cx="919843" cy="356779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B25E5814-DEDC-4BB1-AE93-CEE071F09809}"/>
              </a:ext>
            </a:extLst>
          </p:cNvPr>
          <p:cNvSpPr/>
          <p:nvPr/>
        </p:nvSpPr>
        <p:spPr>
          <a:xfrm>
            <a:off x="1077686" y="4114800"/>
            <a:ext cx="489857" cy="21880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5B549280-A1EE-4C7A-BEFC-D4A5E8DE1C00}"/>
              </a:ext>
            </a:extLst>
          </p:cNvPr>
          <p:cNvGrpSpPr/>
          <p:nvPr/>
        </p:nvGrpSpPr>
        <p:grpSpPr>
          <a:xfrm>
            <a:off x="1077685" y="1971293"/>
            <a:ext cx="489857" cy="2143507"/>
            <a:chOff x="314561" y="295763"/>
            <a:chExt cx="489857" cy="2143507"/>
          </a:xfrm>
        </p:grpSpPr>
        <p:grpSp>
          <p:nvGrpSpPr>
            <p:cNvPr id="14" name="Skupina 13">
              <a:extLst>
                <a:ext uri="{FF2B5EF4-FFF2-40B4-BE49-F238E27FC236}">
                  <a16:creationId xmlns:a16="http://schemas.microsoft.com/office/drawing/2014/main" id="{B6850F12-8031-4610-A7E1-6EF2F362A0C4}"/>
                </a:ext>
              </a:extLst>
            </p:cNvPr>
            <p:cNvGrpSpPr/>
            <p:nvPr/>
          </p:nvGrpSpPr>
          <p:grpSpPr>
            <a:xfrm>
              <a:off x="314561" y="1059506"/>
              <a:ext cx="489857" cy="1379764"/>
              <a:chOff x="555172" y="922565"/>
              <a:chExt cx="489857" cy="1379764"/>
            </a:xfrm>
          </p:grpSpPr>
          <p:grpSp>
            <p:nvGrpSpPr>
              <p:cNvPr id="10" name="Skupina 9">
                <a:extLst>
                  <a:ext uri="{FF2B5EF4-FFF2-40B4-BE49-F238E27FC236}">
                    <a16:creationId xmlns:a16="http://schemas.microsoft.com/office/drawing/2014/main" id="{74977862-7501-4B53-A05A-6F957DE7DFB0}"/>
                  </a:ext>
                </a:extLst>
              </p:cNvPr>
              <p:cNvGrpSpPr/>
              <p:nvPr/>
            </p:nvGrpSpPr>
            <p:grpSpPr>
              <a:xfrm>
                <a:off x="555172" y="1257299"/>
                <a:ext cx="489857" cy="1045030"/>
                <a:chOff x="130629" y="1649184"/>
                <a:chExt cx="523058" cy="1045030"/>
              </a:xfrm>
            </p:grpSpPr>
            <p:sp>
              <p:nvSpPr>
                <p:cNvPr id="7" name="Obdélník 6">
                  <a:extLst>
                    <a:ext uri="{FF2B5EF4-FFF2-40B4-BE49-F238E27FC236}">
                      <a16:creationId xmlns:a16="http://schemas.microsoft.com/office/drawing/2014/main" id="{72BE4F42-CB7F-46E4-96A8-474718CE3BCD}"/>
                    </a:ext>
                  </a:extLst>
                </p:cNvPr>
                <p:cNvSpPr/>
                <p:nvPr/>
              </p:nvSpPr>
              <p:spPr>
                <a:xfrm>
                  <a:off x="130629" y="2326821"/>
                  <a:ext cx="523058" cy="367393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>
                  <a:extLst>
                    <a:ext uri="{FF2B5EF4-FFF2-40B4-BE49-F238E27FC236}">
                      <a16:creationId xmlns:a16="http://schemas.microsoft.com/office/drawing/2014/main" id="{2355CC52-E2A7-4B34-A948-00092A79CD68}"/>
                    </a:ext>
                  </a:extLst>
                </p:cNvPr>
                <p:cNvSpPr/>
                <p:nvPr/>
              </p:nvSpPr>
              <p:spPr>
                <a:xfrm>
                  <a:off x="146957" y="1649184"/>
                  <a:ext cx="489857" cy="685801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2" name="Přímá spojnice se šipkou 11">
                <a:extLst>
                  <a:ext uri="{FF2B5EF4-FFF2-40B4-BE49-F238E27FC236}">
                    <a16:creationId xmlns:a16="http://schemas.microsoft.com/office/drawing/2014/main" id="{CAE79258-CFA4-405E-AE22-7F58E62F4A38}"/>
                  </a:ext>
                </a:extLst>
              </p:cNvPr>
              <p:cNvCxnSpPr>
                <a:cxnSpLocks/>
                <a:stCxn id="5" idx="0"/>
              </p:cNvCxnSpPr>
              <p:nvPr/>
            </p:nvCxnSpPr>
            <p:spPr>
              <a:xfrm>
                <a:off x="800102" y="922565"/>
                <a:ext cx="0" cy="1065438"/>
              </a:xfrm>
              <a:prstGeom prst="straightConnector1">
                <a:avLst/>
              </a:prstGeom>
              <a:ln w="5715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3A65C159-23A1-41B3-A92E-DD965551979C}"/>
                </a:ext>
              </a:extLst>
            </p:cNvPr>
            <p:cNvSpPr txBox="1"/>
            <p:nvPr/>
          </p:nvSpPr>
          <p:spPr>
            <a:xfrm>
              <a:off x="314561" y="295763"/>
              <a:ext cx="4812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F1</a:t>
              </a:r>
            </a:p>
          </p:txBody>
        </p:sp>
      </p:grpSp>
      <p:sp>
        <p:nvSpPr>
          <p:cNvPr id="4" name="Obdélník 3">
            <a:extLst>
              <a:ext uri="{FF2B5EF4-FFF2-40B4-BE49-F238E27FC236}">
                <a16:creationId xmlns:a16="http://schemas.microsoft.com/office/drawing/2014/main" id="{2EBFB80F-A4DB-4B37-B3E5-8CA844FA0187}"/>
              </a:ext>
            </a:extLst>
          </p:cNvPr>
          <p:cNvSpPr/>
          <p:nvPr/>
        </p:nvSpPr>
        <p:spPr>
          <a:xfrm>
            <a:off x="1077687" y="5666014"/>
            <a:ext cx="3531754" cy="7533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7B95583-054B-4DF4-9385-132BA89B758E}"/>
              </a:ext>
            </a:extLst>
          </p:cNvPr>
          <p:cNvSpPr/>
          <p:nvPr/>
        </p:nvSpPr>
        <p:spPr>
          <a:xfrm>
            <a:off x="3680963" y="4985726"/>
            <a:ext cx="919842" cy="143364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305D6069-0FE6-409A-8411-99FD9B74AE2C}"/>
              </a:ext>
            </a:extLst>
          </p:cNvPr>
          <p:cNvGrpSpPr/>
          <p:nvPr/>
        </p:nvGrpSpPr>
        <p:grpSpPr>
          <a:xfrm>
            <a:off x="3677636" y="1440645"/>
            <a:ext cx="961803" cy="4575355"/>
            <a:chOff x="5769694" y="1844012"/>
            <a:chExt cx="961803" cy="4575355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846C2CD6-B6BA-4675-BA6C-3E012B258647}"/>
                </a:ext>
              </a:extLst>
            </p:cNvPr>
            <p:cNvSpPr/>
            <p:nvPr/>
          </p:nvSpPr>
          <p:spPr>
            <a:xfrm rot="10800000">
              <a:off x="5781520" y="4147457"/>
              <a:ext cx="931524" cy="22719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se šipkou 17">
              <a:extLst>
                <a:ext uri="{FF2B5EF4-FFF2-40B4-BE49-F238E27FC236}">
                  <a16:creationId xmlns:a16="http://schemas.microsoft.com/office/drawing/2014/main" id="{C460C32A-3916-47A8-ACCE-FE785D8E054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39220" y="2014342"/>
              <a:ext cx="0" cy="225163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8ACBEDA4-252F-434C-A9B9-E106A072CC9E}"/>
                </a:ext>
              </a:extLst>
            </p:cNvPr>
            <p:cNvSpPr txBox="1"/>
            <p:nvPr/>
          </p:nvSpPr>
          <p:spPr>
            <a:xfrm>
              <a:off x="6283749" y="1844012"/>
              <a:ext cx="447748" cy="4750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F2</a:t>
              </a:r>
            </a:p>
          </p:txBody>
        </p:sp>
        <p:sp>
          <p:nvSpPr>
            <p:cNvPr id="23" name="Obdélník 22">
              <a:extLst>
                <a:ext uri="{FF2B5EF4-FFF2-40B4-BE49-F238E27FC236}">
                  <a16:creationId xmlns:a16="http://schemas.microsoft.com/office/drawing/2014/main" id="{D9F24AE9-D000-485D-BB69-54888615D82B}"/>
                </a:ext>
              </a:extLst>
            </p:cNvPr>
            <p:cNvSpPr/>
            <p:nvPr/>
          </p:nvSpPr>
          <p:spPr>
            <a:xfrm>
              <a:off x="5769694" y="4147457"/>
              <a:ext cx="931668" cy="41965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BEF2C6DC-CACA-4A14-ACA5-062E3ABD688D}"/>
              </a:ext>
            </a:extLst>
          </p:cNvPr>
          <p:cNvCxnSpPr/>
          <p:nvPr/>
        </p:nvCxnSpPr>
        <p:spPr>
          <a:xfrm>
            <a:off x="1567542" y="4147457"/>
            <a:ext cx="35101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571D509-BDEC-481A-AE38-A929212EEB4B}"/>
              </a:ext>
            </a:extLst>
          </p:cNvPr>
          <p:cNvSpPr txBox="1"/>
          <p:nvPr/>
        </p:nvSpPr>
        <p:spPr>
          <a:xfrm>
            <a:off x="4061837" y="431206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64D71EB-E449-4DF1-875C-AD59CAB78057}"/>
              </a:ext>
            </a:extLst>
          </p:cNvPr>
          <p:cNvSpPr txBox="1"/>
          <p:nvPr/>
        </p:nvSpPr>
        <p:spPr>
          <a:xfrm>
            <a:off x="2076717" y="573316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1B004D6-FF5A-4A95-B86A-9896A28814A8}"/>
              </a:ext>
            </a:extLst>
          </p:cNvPr>
          <p:cNvSpPr txBox="1"/>
          <p:nvPr/>
        </p:nvSpPr>
        <p:spPr>
          <a:xfrm>
            <a:off x="1138390" y="554854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3C4953F-301F-4912-B858-972F353D04EA}"/>
              </a:ext>
            </a:extLst>
          </p:cNvPr>
          <p:cNvSpPr txBox="1"/>
          <p:nvPr/>
        </p:nvSpPr>
        <p:spPr>
          <a:xfrm>
            <a:off x="3606802" y="577937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7651990C-5527-43D5-9401-A95F84858615}"/>
              </a:ext>
            </a:extLst>
          </p:cNvPr>
          <p:cNvSpPr/>
          <p:nvPr/>
        </p:nvSpPr>
        <p:spPr>
          <a:xfrm>
            <a:off x="8724898" y="763548"/>
            <a:ext cx="2583305" cy="461665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62682C4B-B864-4AB3-9075-99104E63D75E}"/>
              </a:ext>
            </a:extLst>
          </p:cNvPr>
          <p:cNvSpPr/>
          <p:nvPr/>
        </p:nvSpPr>
        <p:spPr>
          <a:xfrm>
            <a:off x="5872163" y="763548"/>
            <a:ext cx="285273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9CD65F5-2A4C-4808-9B53-C69549686FB5}"/>
              </a:ext>
            </a:extLst>
          </p:cNvPr>
          <p:cNvSpPr txBox="1"/>
          <p:nvPr/>
        </p:nvSpPr>
        <p:spPr>
          <a:xfrm>
            <a:off x="5398073" y="763548"/>
            <a:ext cx="59101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Lis  S</a:t>
            </a:r>
            <a:r>
              <a:rPr lang="cs-CZ" sz="1400" dirty="0"/>
              <a:t>1                            </a:t>
            </a:r>
            <a:r>
              <a:rPr lang="cs-CZ" sz="2400" dirty="0"/>
              <a:t>S</a:t>
            </a:r>
            <a:r>
              <a:rPr lang="cs-CZ" sz="1400" dirty="0"/>
              <a:t>2                                </a:t>
            </a:r>
            <a:r>
              <a:rPr lang="cs-CZ" sz="2400" dirty="0"/>
              <a:t>F</a:t>
            </a:r>
            <a:r>
              <a:rPr lang="cs-CZ" sz="1400" dirty="0"/>
              <a:t>1                           </a:t>
            </a:r>
            <a:r>
              <a:rPr lang="cs-CZ" sz="2400" dirty="0"/>
              <a:t>F</a:t>
            </a:r>
            <a:r>
              <a:rPr lang="cs-CZ" sz="1400" dirty="0"/>
              <a:t>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1D47BDF4-1369-4E6A-83EE-CDBFA26BE666}"/>
              </a:ext>
            </a:extLst>
          </p:cNvPr>
          <p:cNvSpPr/>
          <p:nvPr/>
        </p:nvSpPr>
        <p:spPr>
          <a:xfrm>
            <a:off x="5372100" y="1243013"/>
            <a:ext cx="5936105" cy="6727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EDC4004C-F89B-4766-950E-BD135AA8B1D9}"/>
              </a:ext>
            </a:extLst>
          </p:cNvPr>
          <p:cNvCxnSpPr>
            <a:cxnSpLocks/>
          </p:cNvCxnSpPr>
          <p:nvPr/>
        </p:nvCxnSpPr>
        <p:spPr>
          <a:xfrm>
            <a:off x="5872163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1B0D6DA3-CF40-4004-802C-19E332EDCF5E}"/>
              </a:ext>
            </a:extLst>
          </p:cNvPr>
          <p:cNvCxnSpPr>
            <a:cxnSpLocks/>
          </p:cNvCxnSpPr>
          <p:nvPr/>
        </p:nvCxnSpPr>
        <p:spPr>
          <a:xfrm>
            <a:off x="71818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61D9638C-2779-4CE3-890E-A6C8A14A62B7}"/>
              </a:ext>
            </a:extLst>
          </p:cNvPr>
          <p:cNvCxnSpPr>
            <a:cxnSpLocks/>
          </p:cNvCxnSpPr>
          <p:nvPr/>
        </p:nvCxnSpPr>
        <p:spPr>
          <a:xfrm>
            <a:off x="8724901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94190225-BF78-43B6-BBF2-FBB4CADB34DD}"/>
              </a:ext>
            </a:extLst>
          </p:cNvPr>
          <p:cNvCxnSpPr>
            <a:cxnSpLocks/>
          </p:cNvCxnSpPr>
          <p:nvPr/>
        </p:nvCxnSpPr>
        <p:spPr>
          <a:xfrm>
            <a:off x="10039350" y="763548"/>
            <a:ext cx="0" cy="11521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8C4A8FBE-7981-49C1-8B7D-A08B1F4A5DBF}"/>
              </a:ext>
            </a:extLst>
          </p:cNvPr>
          <p:cNvSpPr txBox="1"/>
          <p:nvPr/>
        </p:nvSpPr>
        <p:spPr>
          <a:xfrm>
            <a:off x="5461611" y="133612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9092268F-163E-4824-8F0A-F715CB70DF86}"/>
              </a:ext>
            </a:extLst>
          </p:cNvPr>
          <p:cNvGrpSpPr/>
          <p:nvPr/>
        </p:nvGrpSpPr>
        <p:grpSpPr>
          <a:xfrm>
            <a:off x="7298530" y="1294078"/>
            <a:ext cx="1521139" cy="538610"/>
            <a:chOff x="631505" y="351680"/>
            <a:chExt cx="1521139" cy="538610"/>
          </a:xfrm>
        </p:grpSpPr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D874E764-F9A9-42F9-8700-753676C360C6}"/>
                </a:ext>
              </a:extLst>
            </p:cNvPr>
            <p:cNvSpPr txBox="1"/>
            <p:nvPr/>
          </p:nvSpPr>
          <p:spPr>
            <a:xfrm flipH="1">
              <a:off x="631505" y="428625"/>
              <a:ext cx="15211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5 000 cm</a:t>
              </a:r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085AD883-090D-4503-A035-220888D0D73C}"/>
                </a:ext>
              </a:extLst>
            </p:cNvPr>
            <p:cNvSpPr txBox="1"/>
            <p:nvPr/>
          </p:nvSpPr>
          <p:spPr>
            <a:xfrm>
              <a:off x="1707311" y="351680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6FFFA424-083D-473C-9696-41B333343700}"/>
              </a:ext>
            </a:extLst>
          </p:cNvPr>
          <p:cNvSpPr txBox="1"/>
          <p:nvPr/>
        </p:nvSpPr>
        <p:spPr>
          <a:xfrm>
            <a:off x="8935408" y="1371023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200 N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4CEC4182-948C-4941-8EEF-D9E965F83EBA}"/>
              </a:ext>
            </a:extLst>
          </p:cNvPr>
          <p:cNvSpPr txBox="1"/>
          <p:nvPr/>
        </p:nvSpPr>
        <p:spPr>
          <a:xfrm>
            <a:off x="10098221" y="1380142"/>
            <a:ext cx="1079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400 KN</a:t>
            </a:r>
          </a:p>
        </p:txBody>
      </p: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34A1AE43-7409-40B3-BAFC-96C2AED1C037}"/>
              </a:ext>
            </a:extLst>
          </p:cNvPr>
          <p:cNvGrpSpPr/>
          <p:nvPr/>
        </p:nvGrpSpPr>
        <p:grpSpPr>
          <a:xfrm>
            <a:off x="5998824" y="1268425"/>
            <a:ext cx="1016625" cy="538610"/>
            <a:chOff x="1104713" y="208805"/>
            <a:chExt cx="1016625" cy="538610"/>
          </a:xfrm>
        </p:grpSpPr>
        <p:sp>
          <p:nvSpPr>
            <p:cNvPr id="44" name="TextovéPole 43">
              <a:extLst>
                <a:ext uri="{FF2B5EF4-FFF2-40B4-BE49-F238E27FC236}">
                  <a16:creationId xmlns:a16="http://schemas.microsoft.com/office/drawing/2014/main" id="{CEF5224A-A65D-4C98-9780-61407788F2D1}"/>
                </a:ext>
              </a:extLst>
            </p:cNvPr>
            <p:cNvSpPr txBox="1"/>
            <p:nvPr/>
          </p:nvSpPr>
          <p:spPr>
            <a:xfrm>
              <a:off x="1763593" y="208805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DF473CF-39E4-4CB7-A21E-955E4BCE04F2}"/>
                </a:ext>
              </a:extLst>
            </p:cNvPr>
            <p:cNvSpPr txBox="1"/>
            <p:nvPr/>
          </p:nvSpPr>
          <p:spPr>
            <a:xfrm>
              <a:off x="1104713" y="285750"/>
              <a:ext cx="10166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2,5 cm</a:t>
              </a:r>
            </a:p>
          </p:txBody>
        </p: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7AC5C34C-D085-43B0-8084-2BAD7B3E5F9D}"/>
              </a:ext>
            </a:extLst>
          </p:cNvPr>
          <p:cNvSpPr/>
          <p:nvPr/>
        </p:nvSpPr>
        <p:spPr>
          <a:xfrm>
            <a:off x="7168034" y="1265496"/>
            <a:ext cx="1556862" cy="6727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F9347074-7655-48D6-A7C5-E5280F32FB53}"/>
              </a:ext>
            </a:extLst>
          </p:cNvPr>
          <p:cNvGrpSpPr/>
          <p:nvPr/>
        </p:nvGrpSpPr>
        <p:grpSpPr>
          <a:xfrm>
            <a:off x="5777396" y="2656596"/>
            <a:ext cx="4987263" cy="1667681"/>
            <a:chOff x="5777396" y="2656596"/>
            <a:chExt cx="4987263" cy="1667681"/>
          </a:xfrm>
        </p:grpSpPr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8DF47049-5191-4CFD-94B1-C28946DD3EC8}"/>
                </a:ext>
              </a:extLst>
            </p:cNvPr>
            <p:cNvGrpSpPr/>
            <p:nvPr/>
          </p:nvGrpSpPr>
          <p:grpSpPr>
            <a:xfrm>
              <a:off x="5777396" y="2656596"/>
              <a:ext cx="4987263" cy="1003236"/>
              <a:chOff x="5777396" y="2656596"/>
              <a:chExt cx="4987263" cy="1003236"/>
            </a:xfrm>
          </p:grpSpPr>
          <p:sp>
            <p:nvSpPr>
              <p:cNvPr id="8" name="TextovéPole 7">
                <a:extLst>
                  <a:ext uri="{FF2B5EF4-FFF2-40B4-BE49-F238E27FC236}">
                    <a16:creationId xmlns:a16="http://schemas.microsoft.com/office/drawing/2014/main" id="{2732AD8D-1731-48C8-9144-22CA59B89FBE}"/>
                  </a:ext>
                </a:extLst>
              </p:cNvPr>
              <p:cNvSpPr txBox="1"/>
              <p:nvPr/>
            </p:nvSpPr>
            <p:spPr>
              <a:xfrm>
                <a:off x="5777396" y="2656596"/>
                <a:ext cx="469712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F</a:t>
                </a:r>
                <a:r>
                  <a:rPr lang="cs-CZ" sz="1400" dirty="0"/>
                  <a:t>2</a:t>
                </a:r>
                <a:r>
                  <a:rPr lang="cs-CZ" sz="2400" dirty="0"/>
                  <a:t> : F</a:t>
                </a:r>
                <a:r>
                  <a:rPr lang="cs-CZ" sz="1400" dirty="0"/>
                  <a:t>1</a:t>
                </a:r>
                <a:r>
                  <a:rPr lang="cs-CZ" sz="2400" dirty="0"/>
                  <a:t> = 400 000 N : 200 N = 2 000 x</a:t>
                </a:r>
              </a:p>
            </p:txBody>
          </p:sp>
          <p:sp>
            <p:nvSpPr>
              <p:cNvPr id="17" name="TextovéPole 16">
                <a:extLst>
                  <a:ext uri="{FF2B5EF4-FFF2-40B4-BE49-F238E27FC236}">
                    <a16:creationId xmlns:a16="http://schemas.microsoft.com/office/drawing/2014/main" id="{BA8FF8BE-4F62-4AC4-814A-30F7BB37DA15}"/>
                  </a:ext>
                </a:extLst>
              </p:cNvPr>
              <p:cNvSpPr txBox="1"/>
              <p:nvPr/>
            </p:nvSpPr>
            <p:spPr>
              <a:xfrm>
                <a:off x="5777396" y="3198167"/>
                <a:ext cx="498726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/>
                  <a:t>S2 =  S1 . 2000 = 2,5 . 2000 = 5 000 cm </a:t>
                </a:r>
              </a:p>
            </p:txBody>
          </p:sp>
          <p:sp>
            <p:nvSpPr>
              <p:cNvPr id="19" name="TextovéPole 18">
                <a:extLst>
                  <a:ext uri="{FF2B5EF4-FFF2-40B4-BE49-F238E27FC236}">
                    <a16:creationId xmlns:a16="http://schemas.microsoft.com/office/drawing/2014/main" id="{2981848E-B5DC-4979-8FDF-2FB44F4E19C8}"/>
                  </a:ext>
                </a:extLst>
              </p:cNvPr>
              <p:cNvSpPr txBox="1"/>
              <p:nvPr/>
            </p:nvSpPr>
            <p:spPr>
              <a:xfrm>
                <a:off x="10361754" y="3104893"/>
                <a:ext cx="276038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/>
                  <a:t>2</a:t>
                </a:r>
              </a:p>
            </p:txBody>
          </p:sp>
        </p:grp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5482AC43-2898-4206-A45B-F3FFA1B5F72B}"/>
                </a:ext>
              </a:extLst>
            </p:cNvPr>
            <p:cNvSpPr txBox="1"/>
            <p:nvPr/>
          </p:nvSpPr>
          <p:spPr>
            <a:xfrm>
              <a:off x="5872163" y="3862612"/>
              <a:ext cx="43809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rgbClr val="FF0000"/>
                  </a:solidFill>
                </a:rPr>
                <a:t>Plocha velkého pístu  je 5 000 cm.</a:t>
              </a:r>
            </a:p>
          </p:txBody>
        </p:sp>
        <p:sp>
          <p:nvSpPr>
            <p:cNvPr id="48" name="TextovéPole 47">
              <a:extLst>
                <a:ext uri="{FF2B5EF4-FFF2-40B4-BE49-F238E27FC236}">
                  <a16:creationId xmlns:a16="http://schemas.microsoft.com/office/drawing/2014/main" id="{3E8D0CDF-0EEF-45C9-9023-A160266EF240}"/>
                </a:ext>
              </a:extLst>
            </p:cNvPr>
            <p:cNvSpPr txBox="1"/>
            <p:nvPr/>
          </p:nvSpPr>
          <p:spPr>
            <a:xfrm>
              <a:off x="9878531" y="3747407"/>
              <a:ext cx="276038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8049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3.54167E-6 0.15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0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48148E-6 L -0.00092 -0.0893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27" grpId="0"/>
      <p:bldP spid="28" grpId="0"/>
      <p:bldP spid="4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7A71D03-928E-4B5E-A0A8-E8DB1A6893E7}"/>
              </a:ext>
            </a:extLst>
          </p:cNvPr>
          <p:cNvSpPr txBox="1"/>
          <p:nvPr/>
        </p:nvSpPr>
        <p:spPr>
          <a:xfrm>
            <a:off x="1085850" y="9258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Autorem obrázku spojených nádob je Zdeněk </a:t>
            </a:r>
            <a:r>
              <a:rPr lang="cs-CZ" sz="2400" dirty="0" err="1"/>
              <a:t>Hanzelín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779858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620</TotalTime>
  <Words>651</Words>
  <Application>Microsoft Office PowerPoint</Application>
  <PresentationFormat>Širokoúhlá obrazovka</PresentationFormat>
  <Paragraphs>209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67</cp:revision>
  <dcterms:created xsi:type="dcterms:W3CDTF">2019-01-17T21:39:52Z</dcterms:created>
  <dcterms:modified xsi:type="dcterms:W3CDTF">2020-03-20T07:21:16Z</dcterms:modified>
</cp:coreProperties>
</file>