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80" r:id="rId2"/>
    <p:sldId id="263" r:id="rId3"/>
    <p:sldId id="260" r:id="rId4"/>
    <p:sldId id="257" r:id="rId5"/>
    <p:sldId id="258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37DB69-4B85-4EF6-8473-CE302D1612A7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A6D64-E452-4216-867E-BF856AE8B0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809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5E8BCF4-A0AD-41D4-A75F-825486157A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647026B3-49FC-48D6-B871-FBDDAA6AB3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42CAC34-7E93-47DD-B0FC-D701FF844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E4064CC-AF07-4E70-9E1C-6D8925D8B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8D57D62-DCF0-4E50-A0CA-163CB7E27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11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80CF8FE-DE5A-4669-9E42-DCC37F46D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B924AEE-752D-4584-BBDB-42180B1599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53013FB-D137-46BB-9A4C-9D3BF5C5C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6A90143-F3DB-4869-B3D2-492435E9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DD009D5-99A4-40FA-B39A-178FF92EF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299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A47E727-6A10-4BBB-B04C-E6D30F787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DE42219-5FDB-4B10-AF83-18F78364F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292E4DD-1AE9-452B-83EA-B2D6BE4BE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1F18270-0C23-46CE-8769-8E9BD9FE8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B8B9407-DABA-41BB-A940-5F36576CC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70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4509E93-6097-43D0-A40E-C843D9CEE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B98A230-88F7-450E-8656-C5DC17D1AF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287BB64-1FF8-45E1-AB86-080F7FC58E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138C0D1-EF16-4AB9-BCD8-645ABFF66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50DAB24-CFC4-445D-BCE1-52984CE5C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445C102-AE1E-411B-A618-BA74D100B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754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9971ED9-7B98-45B0-A7C1-FA9A09E3D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8A21BD4-7B02-4BE7-A578-602B45D6E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F547DE06-56DA-4F9D-A023-323EC99541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CB911822-C84D-4DB7-9B60-AA7D02A615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41FA49AD-5F7B-41DA-A7F6-9A5EF8B93E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11660568-A00C-44B3-AC6D-3640C2483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2CAAE5B7-2429-4DE0-89F4-207B498C3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5954AAC2-F8E2-492E-A416-E6AF90367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404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B7E0B82-F04E-4ADE-A227-68093C9EA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0E519B33-C4B8-4087-AAF3-B00C6962D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459B406C-B214-45D0-BD81-8EB784E30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E8F786A3-9477-4A17-BD1F-4436B4019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133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53870992-A43C-476B-96FB-5AF8F27EB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C09BB3D2-36F2-4F45-B664-4EFE05C40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7F12DE26-982E-4997-A7E2-21FF13104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77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A426F80-E713-4DCF-973D-F88E2272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1956D0D-644E-4AC0-B617-2306877AA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7458521-50E2-4F82-93FB-B790EDC513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6EF3B971-C5E8-4DB5-A904-0BADF3E05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934285E-8552-4DBB-B000-69F11F753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80DACC0-7975-444B-BA66-BD6D1D567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036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986377A-FB4C-4610-B41E-630F5A9EF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9A2E98B-E252-437D-B40B-6BD329E1E7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87768737-F994-462A-A1F3-2CA6D112C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EA3BCFF-757C-4A7F-AEAC-8B7D22B95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36445DA-5E33-4707-9A4E-750BD7AA3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9CA8ADC-10D9-4C40-9206-905E95A36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089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EFB19C-9E9E-4C7C-8094-7183B861C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94603ED-0FF2-4B60-A565-2BB302FD65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2CC54E7-AD99-4A0E-B4AA-DBB235459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6210207-ED88-439E-8766-7AD7F4D4A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5157A53-1C3B-4DFD-B874-4627A29A4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913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A40C187B-AD45-43E5-BFB7-20A0ED5BBC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73A3293-3217-46DD-94DA-7AE1F2264E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C69E93E-3EAB-4FDB-A27C-C29DA5BE5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05E69E1-A262-4132-8F92-51607C401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9467BD6-9DB9-439B-ABC0-89BA01E3D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47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0E10A77F-1911-40C7-8CC7-75F7D8FA6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BA11CB4D-B581-43A9-A1B1-E180DEB8B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E7FC3E1-E16F-4CB0-9C10-52C0D8CB02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48347-0584-4A46-B580-3BBAEB3CC601}" type="datetimeFigureOut">
              <a:rPr lang="cs-CZ" smtClean="0"/>
              <a:t>22.03.2020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B7579E6-9B43-438B-B706-4EDAB83E7D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BA54030-99B6-43FF-B78B-1D6744E9E7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F3FBE-387F-4715-A6F2-5B7B03D1E2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605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light-bulb-95-lit.html" TargetMode="External"/><Relationship Id="rId2" Type="http://schemas.openxmlformats.org/officeDocument/2006/relationships/hyperlink" Target="http://www.clker.com/clipart-matte-light-bulb-unlit.html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clker.com/clipart-694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D6D9B6B-C721-49FE-A57E-1B7BD3F4B005}"/>
              </a:ext>
            </a:extLst>
          </p:cNvPr>
          <p:cNvSpPr txBox="1"/>
          <p:nvPr/>
        </p:nvSpPr>
        <p:spPr>
          <a:xfrm>
            <a:off x="3778312" y="2685524"/>
            <a:ext cx="38448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Galvanometr</a:t>
            </a:r>
          </a:p>
        </p:txBody>
      </p:sp>
      <p:sp>
        <p:nvSpPr>
          <p:cNvPr id="3" name="Krychle 2">
            <a:extLst>
              <a:ext uri="{FF2B5EF4-FFF2-40B4-BE49-F238E27FC236}">
                <a16:creationId xmlns:a16="http://schemas.microsoft.com/office/drawing/2014/main" id="{E4806564-7C10-473E-9FA1-6DBB97C36634}"/>
              </a:ext>
            </a:extLst>
          </p:cNvPr>
          <p:cNvSpPr/>
          <p:nvPr/>
        </p:nvSpPr>
        <p:spPr>
          <a:xfrm>
            <a:off x="455572" y="2232251"/>
            <a:ext cx="1813810" cy="624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2ABEA3F-5AA1-4C30-96B0-DA4D5BAFEDA3}"/>
              </a:ext>
            </a:extLst>
          </p:cNvPr>
          <p:cNvSpPr/>
          <p:nvPr/>
        </p:nvSpPr>
        <p:spPr>
          <a:xfrm>
            <a:off x="675427" y="1722347"/>
            <a:ext cx="179882" cy="5803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5717F84-229B-48B0-AF62-26E1FC4DA853}"/>
              </a:ext>
            </a:extLst>
          </p:cNvPr>
          <p:cNvSpPr/>
          <p:nvPr/>
        </p:nvSpPr>
        <p:spPr>
          <a:xfrm>
            <a:off x="1772207" y="1722346"/>
            <a:ext cx="179882" cy="5803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53AC6798-0BA2-4190-92D1-D219A775E1FE}"/>
              </a:ext>
            </a:extLst>
          </p:cNvPr>
          <p:cNvGrpSpPr/>
          <p:nvPr/>
        </p:nvGrpSpPr>
        <p:grpSpPr>
          <a:xfrm>
            <a:off x="691665" y="1027504"/>
            <a:ext cx="1771060" cy="583544"/>
            <a:chOff x="5727491" y="1358809"/>
            <a:chExt cx="1771060" cy="583544"/>
          </a:xfrm>
        </p:grpSpPr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4F4CE942-F366-4671-AAEA-99AEA3E5093A}"/>
                </a:ext>
              </a:extLst>
            </p:cNvPr>
            <p:cNvSpPr/>
            <p:nvPr/>
          </p:nvSpPr>
          <p:spPr>
            <a:xfrm rot="20048068">
              <a:off x="5727491" y="1803947"/>
              <a:ext cx="1244184" cy="13840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Vývojový diagram: ruční operace 7">
              <a:extLst>
                <a:ext uri="{FF2B5EF4-FFF2-40B4-BE49-F238E27FC236}">
                  <a16:creationId xmlns:a16="http://schemas.microsoft.com/office/drawing/2014/main" id="{F0D89F1A-8E4E-4680-BD27-5B984192D1B8}"/>
                </a:ext>
              </a:extLst>
            </p:cNvPr>
            <p:cNvSpPr/>
            <p:nvPr/>
          </p:nvSpPr>
          <p:spPr>
            <a:xfrm rot="4020765">
              <a:off x="7074360" y="1196129"/>
              <a:ext cx="261511" cy="58687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Ovál 11">
            <a:extLst>
              <a:ext uri="{FF2B5EF4-FFF2-40B4-BE49-F238E27FC236}">
                <a16:creationId xmlns:a16="http://schemas.microsoft.com/office/drawing/2014/main" id="{E55B3835-4504-4B1A-B16C-5AD3B59F70E7}"/>
              </a:ext>
            </a:extLst>
          </p:cNvPr>
          <p:cNvSpPr/>
          <p:nvPr/>
        </p:nvSpPr>
        <p:spPr>
          <a:xfrm>
            <a:off x="705407" y="1750315"/>
            <a:ext cx="119921" cy="14990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>
            <a:extLst>
              <a:ext uri="{FF2B5EF4-FFF2-40B4-BE49-F238E27FC236}">
                <a16:creationId xmlns:a16="http://schemas.microsoft.com/office/drawing/2014/main" id="{C99B4A69-F7EE-49A6-9347-E622DC97BBF6}"/>
              </a:ext>
            </a:extLst>
          </p:cNvPr>
          <p:cNvGrpSpPr/>
          <p:nvPr/>
        </p:nvGrpSpPr>
        <p:grpSpPr>
          <a:xfrm>
            <a:off x="1704751" y="2480917"/>
            <a:ext cx="314793" cy="280189"/>
            <a:chOff x="5381469" y="1278788"/>
            <a:chExt cx="314793" cy="280189"/>
          </a:xfrm>
        </p:grpSpPr>
        <p:sp>
          <p:nvSpPr>
            <p:cNvPr id="14" name="Ovál 13">
              <a:extLst>
                <a:ext uri="{FF2B5EF4-FFF2-40B4-BE49-F238E27FC236}">
                  <a16:creationId xmlns:a16="http://schemas.microsoft.com/office/drawing/2014/main" id="{B287F841-F288-45C3-8C3E-1758C11C0B18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>
              <a:extLst>
                <a:ext uri="{FF2B5EF4-FFF2-40B4-BE49-F238E27FC236}">
                  <a16:creationId xmlns:a16="http://schemas.microsoft.com/office/drawing/2014/main" id="{E6E28554-3F74-4ED7-8531-0812E7761F38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19FAF902-8C8D-4010-AE20-E0D0C14F46AE}"/>
              </a:ext>
            </a:extLst>
          </p:cNvPr>
          <p:cNvGrpSpPr/>
          <p:nvPr/>
        </p:nvGrpSpPr>
        <p:grpSpPr>
          <a:xfrm>
            <a:off x="643735" y="2494611"/>
            <a:ext cx="314793" cy="280189"/>
            <a:chOff x="5381469" y="1278788"/>
            <a:chExt cx="314793" cy="280189"/>
          </a:xfrm>
        </p:grpSpPr>
        <p:sp>
          <p:nvSpPr>
            <p:cNvPr id="17" name="Ovál 16">
              <a:extLst>
                <a:ext uri="{FF2B5EF4-FFF2-40B4-BE49-F238E27FC236}">
                  <a16:creationId xmlns:a16="http://schemas.microsoft.com/office/drawing/2014/main" id="{FC746839-828D-4420-BF20-44A7E17DB261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A92B66F6-B45C-4EC8-9FDD-53B826E5B4E4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22E9C37E-1852-4508-8D1D-1E490C7FDA85}"/>
              </a:ext>
            </a:extLst>
          </p:cNvPr>
          <p:cNvGrpSpPr/>
          <p:nvPr/>
        </p:nvGrpSpPr>
        <p:grpSpPr>
          <a:xfrm>
            <a:off x="8996325" y="1529718"/>
            <a:ext cx="1813810" cy="1888309"/>
            <a:chOff x="5891135" y="3912810"/>
            <a:chExt cx="1813810" cy="1888309"/>
          </a:xfrm>
        </p:grpSpPr>
        <p:sp>
          <p:nvSpPr>
            <p:cNvPr id="20" name="Krychle 19">
              <a:extLst>
                <a:ext uri="{FF2B5EF4-FFF2-40B4-BE49-F238E27FC236}">
                  <a16:creationId xmlns:a16="http://schemas.microsoft.com/office/drawing/2014/main" id="{BA5C8FDA-5ADF-4922-AAB0-3A9CB7243527}"/>
                </a:ext>
              </a:extLst>
            </p:cNvPr>
            <p:cNvSpPr/>
            <p:nvPr/>
          </p:nvSpPr>
          <p:spPr>
            <a:xfrm>
              <a:off x="5891135" y="4929087"/>
              <a:ext cx="1813810" cy="87203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>
              <a:extLst>
                <a:ext uri="{FF2B5EF4-FFF2-40B4-BE49-F238E27FC236}">
                  <a16:creationId xmlns:a16="http://schemas.microsoft.com/office/drawing/2014/main" id="{DC763E00-5C7D-4CD6-93B9-BE3C211A4CC3}"/>
                </a:ext>
              </a:extLst>
            </p:cNvPr>
            <p:cNvGrpSpPr/>
            <p:nvPr/>
          </p:nvGrpSpPr>
          <p:grpSpPr>
            <a:xfrm>
              <a:off x="6486834" y="3912810"/>
              <a:ext cx="642397" cy="1173675"/>
              <a:chOff x="8234952" y="3416532"/>
              <a:chExt cx="642397" cy="1173675"/>
            </a:xfrm>
          </p:grpSpPr>
          <p:pic>
            <p:nvPicPr>
              <p:cNvPr id="28" name="Obrázek 27" descr="Obsah obrázku objekt, světlo, měkkýši&#10;&#10;Popis byl vytvořen automaticky">
                <a:extLst>
                  <a:ext uri="{FF2B5EF4-FFF2-40B4-BE49-F238E27FC236}">
                    <a16:creationId xmlns:a16="http://schemas.microsoft.com/office/drawing/2014/main" id="{1F7415E4-3AAA-460D-AEC9-1067ECF0440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34952" y="3416532"/>
                <a:ext cx="642397" cy="1016279"/>
              </a:xfrm>
              <a:prstGeom prst="rect">
                <a:avLst/>
              </a:prstGeom>
            </p:spPr>
          </p:pic>
          <p:sp>
            <p:nvSpPr>
              <p:cNvPr id="29" name="Obdélník 28">
                <a:extLst>
                  <a:ext uri="{FF2B5EF4-FFF2-40B4-BE49-F238E27FC236}">
                    <a16:creationId xmlns:a16="http://schemas.microsoft.com/office/drawing/2014/main" id="{FA5A93D6-CCC1-47A6-AA26-381227FC3324}"/>
                  </a:ext>
                </a:extLst>
              </p:cNvPr>
              <p:cNvSpPr/>
              <p:nvPr/>
            </p:nvSpPr>
            <p:spPr>
              <a:xfrm>
                <a:off x="8409482" y="4275414"/>
                <a:ext cx="284813" cy="314793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>
              <a:extLst>
                <a:ext uri="{FF2B5EF4-FFF2-40B4-BE49-F238E27FC236}">
                  <a16:creationId xmlns:a16="http://schemas.microsoft.com/office/drawing/2014/main" id="{5974A3C3-8887-4AFB-B19B-FCD47A33096F}"/>
                </a:ext>
              </a:extLst>
            </p:cNvPr>
            <p:cNvGrpSpPr/>
            <p:nvPr/>
          </p:nvGrpSpPr>
          <p:grpSpPr>
            <a:xfrm>
              <a:off x="6951175" y="5351409"/>
              <a:ext cx="314793" cy="280189"/>
              <a:chOff x="5381469" y="1278788"/>
              <a:chExt cx="314793" cy="280189"/>
            </a:xfrm>
          </p:grpSpPr>
          <p:sp>
            <p:nvSpPr>
              <p:cNvPr id="26" name="Ovál 25">
                <a:extLst>
                  <a:ext uri="{FF2B5EF4-FFF2-40B4-BE49-F238E27FC236}">
                    <a16:creationId xmlns:a16="http://schemas.microsoft.com/office/drawing/2014/main" id="{8929F259-32B6-46E0-9B07-01C284F98AA1}"/>
                  </a:ext>
                </a:extLst>
              </p:cNvPr>
              <p:cNvSpPr/>
              <p:nvPr/>
            </p:nvSpPr>
            <p:spPr>
              <a:xfrm>
                <a:off x="5381469" y="1278788"/>
                <a:ext cx="314793" cy="28018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vál 26">
                <a:extLst>
                  <a:ext uri="{FF2B5EF4-FFF2-40B4-BE49-F238E27FC236}">
                    <a16:creationId xmlns:a16="http://schemas.microsoft.com/office/drawing/2014/main" id="{A67E0C90-AF6D-4C1F-A6B1-DC3E61DB76BD}"/>
                  </a:ext>
                </a:extLst>
              </p:cNvPr>
              <p:cNvSpPr/>
              <p:nvPr/>
            </p:nvSpPr>
            <p:spPr>
              <a:xfrm>
                <a:off x="5468911" y="1330238"/>
                <a:ext cx="139908" cy="1499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" name="Skupina 22">
              <a:extLst>
                <a:ext uri="{FF2B5EF4-FFF2-40B4-BE49-F238E27FC236}">
                  <a16:creationId xmlns:a16="http://schemas.microsoft.com/office/drawing/2014/main" id="{B025CED3-28A3-46DB-9152-AAA1AD35C0C9}"/>
                </a:ext>
              </a:extLst>
            </p:cNvPr>
            <p:cNvGrpSpPr/>
            <p:nvPr/>
          </p:nvGrpSpPr>
          <p:grpSpPr>
            <a:xfrm>
              <a:off x="6128132" y="5365103"/>
              <a:ext cx="314793" cy="280189"/>
              <a:chOff x="5381469" y="1278788"/>
              <a:chExt cx="314793" cy="280189"/>
            </a:xfrm>
          </p:grpSpPr>
          <p:sp>
            <p:nvSpPr>
              <p:cNvPr id="24" name="Ovál 23">
                <a:extLst>
                  <a:ext uri="{FF2B5EF4-FFF2-40B4-BE49-F238E27FC236}">
                    <a16:creationId xmlns:a16="http://schemas.microsoft.com/office/drawing/2014/main" id="{0AEBB4BB-0652-4EFD-AA72-F374DD18DADA}"/>
                  </a:ext>
                </a:extLst>
              </p:cNvPr>
              <p:cNvSpPr/>
              <p:nvPr/>
            </p:nvSpPr>
            <p:spPr>
              <a:xfrm>
                <a:off x="5381469" y="1278788"/>
                <a:ext cx="314793" cy="28018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>
                <a:extLst>
                  <a:ext uri="{FF2B5EF4-FFF2-40B4-BE49-F238E27FC236}">
                    <a16:creationId xmlns:a16="http://schemas.microsoft.com/office/drawing/2014/main" id="{231EE6DB-1F82-4FAD-9721-6ED0216DD6F9}"/>
                  </a:ext>
                </a:extLst>
              </p:cNvPr>
              <p:cNvSpPr/>
              <p:nvPr/>
            </p:nvSpPr>
            <p:spPr>
              <a:xfrm>
                <a:off x="5468911" y="1330238"/>
                <a:ext cx="139908" cy="1499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163F73CD-40C7-44F1-A563-0C5EDF624A01}"/>
              </a:ext>
            </a:extLst>
          </p:cNvPr>
          <p:cNvGrpSpPr/>
          <p:nvPr/>
        </p:nvGrpSpPr>
        <p:grpSpPr>
          <a:xfrm>
            <a:off x="9592025" y="1536838"/>
            <a:ext cx="642396" cy="1173675"/>
            <a:chOff x="8270664" y="3912810"/>
            <a:chExt cx="642396" cy="1173675"/>
          </a:xfrm>
        </p:grpSpPr>
        <p:pic>
          <p:nvPicPr>
            <p:cNvPr id="31" name="Obrázek 30" descr="Obsah obrázku světlo, objekt&#10;&#10;Popis byl vytvořen automaticky">
              <a:extLst>
                <a:ext uri="{FF2B5EF4-FFF2-40B4-BE49-F238E27FC236}">
                  <a16:creationId xmlns:a16="http://schemas.microsoft.com/office/drawing/2014/main" id="{9AF68E3E-EA50-47EC-835F-9A6789E9B86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0664" y="3912810"/>
              <a:ext cx="642396" cy="1016277"/>
            </a:xfrm>
            <a:prstGeom prst="rect">
              <a:avLst/>
            </a:prstGeom>
          </p:spPr>
        </p:pic>
        <p:sp>
          <p:nvSpPr>
            <p:cNvPr id="32" name="Obdélník 31">
              <a:extLst>
                <a:ext uri="{FF2B5EF4-FFF2-40B4-BE49-F238E27FC236}">
                  <a16:creationId xmlns:a16="http://schemas.microsoft.com/office/drawing/2014/main" id="{95DB170F-775A-4C5A-A320-8FBE6705C8D0}"/>
                </a:ext>
              </a:extLst>
            </p:cNvPr>
            <p:cNvSpPr/>
            <p:nvPr/>
          </p:nvSpPr>
          <p:spPr>
            <a:xfrm>
              <a:off x="8449455" y="4771692"/>
              <a:ext cx="284813" cy="314793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Rovnoramenný trojúhelník 2">
            <a:extLst>
              <a:ext uri="{FF2B5EF4-FFF2-40B4-BE49-F238E27FC236}">
                <a16:creationId xmlns:a16="http://schemas.microsoft.com/office/drawing/2014/main" id="{AE08A045-FBEC-4E97-A6D2-69C12D543F5A}"/>
              </a:ext>
            </a:extLst>
          </p:cNvPr>
          <p:cNvSpPr/>
          <p:nvPr/>
        </p:nvSpPr>
        <p:spPr>
          <a:xfrm rot="10800000">
            <a:off x="958528" y="3546981"/>
            <a:ext cx="2036391" cy="2387727"/>
          </a:xfrm>
          <a:custGeom>
            <a:avLst/>
            <a:gdLst>
              <a:gd name="connsiteX0" fmla="*/ 0 w 2030068"/>
              <a:gd name="connsiteY0" fmla="*/ 1783830 h 1783830"/>
              <a:gd name="connsiteX1" fmla="*/ 1015034 w 2030068"/>
              <a:gd name="connsiteY1" fmla="*/ 0 h 1783830"/>
              <a:gd name="connsiteX2" fmla="*/ 2030068 w 2030068"/>
              <a:gd name="connsiteY2" fmla="*/ 1783830 h 1783830"/>
              <a:gd name="connsiteX3" fmla="*/ 0 w 2030068"/>
              <a:gd name="connsiteY3" fmla="*/ 1783830 h 1783830"/>
              <a:gd name="connsiteX0" fmla="*/ 0 w 2030068"/>
              <a:gd name="connsiteY0" fmla="*/ 1783830 h 2113614"/>
              <a:gd name="connsiteX1" fmla="*/ 1015034 w 2030068"/>
              <a:gd name="connsiteY1" fmla="*/ 0 h 2113614"/>
              <a:gd name="connsiteX2" fmla="*/ 2030068 w 2030068"/>
              <a:gd name="connsiteY2" fmla="*/ 1783830 h 2113614"/>
              <a:gd name="connsiteX3" fmla="*/ 935086 w 2030068"/>
              <a:gd name="connsiteY3" fmla="*/ 2113614 h 2113614"/>
              <a:gd name="connsiteX4" fmla="*/ 0 w 2030068"/>
              <a:gd name="connsiteY4" fmla="*/ 1783830 h 2113614"/>
              <a:gd name="connsiteX0" fmla="*/ 0 w 2034093"/>
              <a:gd name="connsiteY0" fmla="*/ 1783830 h 2317186"/>
              <a:gd name="connsiteX1" fmla="*/ 1015034 w 2034093"/>
              <a:gd name="connsiteY1" fmla="*/ 0 h 2317186"/>
              <a:gd name="connsiteX2" fmla="*/ 2030068 w 2034093"/>
              <a:gd name="connsiteY2" fmla="*/ 1783830 h 2317186"/>
              <a:gd name="connsiteX3" fmla="*/ 950077 w 2034093"/>
              <a:gd name="connsiteY3" fmla="*/ 2308486 h 2317186"/>
              <a:gd name="connsiteX4" fmla="*/ 935086 w 2034093"/>
              <a:gd name="connsiteY4" fmla="*/ 2113614 h 2317186"/>
              <a:gd name="connsiteX5" fmla="*/ 0 w 2034093"/>
              <a:gd name="connsiteY5" fmla="*/ 1783830 h 2317186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2298 w 2036391"/>
              <a:gd name="connsiteY0" fmla="*/ 1783830 h 2331277"/>
              <a:gd name="connsiteX1" fmla="*/ 1017332 w 2036391"/>
              <a:gd name="connsiteY1" fmla="*/ 0 h 2331277"/>
              <a:gd name="connsiteX2" fmla="*/ 2032366 w 2036391"/>
              <a:gd name="connsiteY2" fmla="*/ 1783830 h 2331277"/>
              <a:gd name="connsiteX3" fmla="*/ 952375 w 2036391"/>
              <a:gd name="connsiteY3" fmla="*/ 2308486 h 2331277"/>
              <a:gd name="connsiteX4" fmla="*/ 937384 w 2036391"/>
              <a:gd name="connsiteY4" fmla="*/ 2113614 h 2331277"/>
              <a:gd name="connsiteX5" fmla="*/ 862433 w 2036391"/>
              <a:gd name="connsiteY5" fmla="*/ 2233535 h 2331277"/>
              <a:gd name="connsiteX6" fmla="*/ 982354 w 2036391"/>
              <a:gd name="connsiteY6" fmla="*/ 2308485 h 2331277"/>
              <a:gd name="connsiteX7" fmla="*/ 2298 w 2036391"/>
              <a:gd name="connsiteY7" fmla="*/ 1783830 h 2331277"/>
              <a:gd name="connsiteX0" fmla="*/ 2298 w 2036391"/>
              <a:gd name="connsiteY0" fmla="*/ 1783830 h 2335474"/>
              <a:gd name="connsiteX1" fmla="*/ 1017332 w 2036391"/>
              <a:gd name="connsiteY1" fmla="*/ 0 h 2335474"/>
              <a:gd name="connsiteX2" fmla="*/ 2032366 w 2036391"/>
              <a:gd name="connsiteY2" fmla="*/ 1783830 h 2335474"/>
              <a:gd name="connsiteX3" fmla="*/ 952375 w 2036391"/>
              <a:gd name="connsiteY3" fmla="*/ 2308486 h 2335474"/>
              <a:gd name="connsiteX4" fmla="*/ 937384 w 2036391"/>
              <a:gd name="connsiteY4" fmla="*/ 2113614 h 2335474"/>
              <a:gd name="connsiteX5" fmla="*/ 847443 w 2036391"/>
              <a:gd name="connsiteY5" fmla="*/ 2262860 h 2335474"/>
              <a:gd name="connsiteX6" fmla="*/ 982354 w 2036391"/>
              <a:gd name="connsiteY6" fmla="*/ 2308485 h 2335474"/>
              <a:gd name="connsiteX7" fmla="*/ 2298 w 2036391"/>
              <a:gd name="connsiteY7" fmla="*/ 1783830 h 2335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36391" h="2335474">
                <a:moveTo>
                  <a:pt x="2298" y="1783830"/>
                </a:moveTo>
                <a:lnTo>
                  <a:pt x="1017332" y="0"/>
                </a:lnTo>
                <a:lnTo>
                  <a:pt x="2032366" y="1783830"/>
                </a:lnTo>
                <a:cubicBezTo>
                  <a:pt x="2106484" y="2108617"/>
                  <a:pt x="1134872" y="2253522"/>
                  <a:pt x="952375" y="2308486"/>
                </a:cubicBezTo>
                <a:cubicBezTo>
                  <a:pt x="769878" y="2363450"/>
                  <a:pt x="1017332" y="2171076"/>
                  <a:pt x="937384" y="2113614"/>
                </a:cubicBezTo>
                <a:cubicBezTo>
                  <a:pt x="782485" y="2063647"/>
                  <a:pt x="1002342" y="2312827"/>
                  <a:pt x="847443" y="2262860"/>
                </a:cubicBezTo>
                <a:cubicBezTo>
                  <a:pt x="807469" y="2280348"/>
                  <a:pt x="1125710" y="2383436"/>
                  <a:pt x="982354" y="2308485"/>
                </a:cubicBezTo>
                <a:cubicBezTo>
                  <a:pt x="838998" y="2233534"/>
                  <a:pt x="-51000" y="2153587"/>
                  <a:pt x="2298" y="178383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C907764F-1481-4122-9668-404756C04CA6}"/>
              </a:ext>
            </a:extLst>
          </p:cNvPr>
          <p:cNvSpPr/>
          <p:nvPr/>
        </p:nvSpPr>
        <p:spPr>
          <a:xfrm>
            <a:off x="1272187" y="5110250"/>
            <a:ext cx="1409075" cy="10343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se šipkou 34">
            <a:extLst>
              <a:ext uri="{FF2B5EF4-FFF2-40B4-BE49-F238E27FC236}">
                <a16:creationId xmlns:a16="http://schemas.microsoft.com/office/drawing/2014/main" id="{DC64CCDF-4D98-4407-BD09-27E53B5AAC63}"/>
              </a:ext>
            </a:extLst>
          </p:cNvPr>
          <p:cNvCxnSpPr>
            <a:stCxn id="34" idx="0"/>
          </p:cNvCxnSpPr>
          <p:nvPr/>
        </p:nvCxnSpPr>
        <p:spPr>
          <a:xfrm flipH="1" flipV="1">
            <a:off x="1976723" y="4075928"/>
            <a:ext cx="2" cy="103432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01BA5C31-045E-40BE-90B5-33A11B7EE1A6}"/>
              </a:ext>
            </a:extLst>
          </p:cNvPr>
          <p:cNvSpPr txBox="1"/>
          <p:nvPr/>
        </p:nvSpPr>
        <p:spPr>
          <a:xfrm>
            <a:off x="1819468" y="367581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0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129097C4-1607-4442-85EC-C26C16A7A542}"/>
              </a:ext>
            </a:extLst>
          </p:cNvPr>
          <p:cNvSpPr txBox="1"/>
          <p:nvPr/>
        </p:nvSpPr>
        <p:spPr>
          <a:xfrm rot="19953828">
            <a:off x="1154805" y="3837887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2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E19311D7-1CF9-44BD-9F9C-3836F8D23DD5}"/>
              </a:ext>
            </a:extLst>
          </p:cNvPr>
          <p:cNvSpPr txBox="1"/>
          <p:nvPr/>
        </p:nvSpPr>
        <p:spPr>
          <a:xfrm rot="20551802">
            <a:off x="1452153" y="374276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1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2F8119A4-A441-41C6-8D7E-7B7D3BC8513E}"/>
              </a:ext>
            </a:extLst>
          </p:cNvPr>
          <p:cNvSpPr txBox="1"/>
          <p:nvPr/>
        </p:nvSpPr>
        <p:spPr>
          <a:xfrm rot="795517">
            <a:off x="2208248" y="373440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1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1DDB96C0-0445-4DEB-947F-08B345EC1F8F}"/>
              </a:ext>
            </a:extLst>
          </p:cNvPr>
          <p:cNvSpPr txBox="1"/>
          <p:nvPr/>
        </p:nvSpPr>
        <p:spPr>
          <a:xfrm rot="1661529">
            <a:off x="2523154" y="381990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2</a:t>
            </a:r>
          </a:p>
        </p:txBody>
      </p:sp>
      <p:sp>
        <p:nvSpPr>
          <p:cNvPr id="41" name="Ovál 40">
            <a:extLst>
              <a:ext uri="{FF2B5EF4-FFF2-40B4-BE49-F238E27FC236}">
                <a16:creationId xmlns:a16="http://schemas.microsoft.com/office/drawing/2014/main" id="{78D3DA1A-24EA-4943-AE88-F886377C17CE}"/>
              </a:ext>
            </a:extLst>
          </p:cNvPr>
          <p:cNvSpPr/>
          <p:nvPr/>
        </p:nvSpPr>
        <p:spPr>
          <a:xfrm>
            <a:off x="1301501" y="4225830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>
            <a:extLst>
              <a:ext uri="{FF2B5EF4-FFF2-40B4-BE49-F238E27FC236}">
                <a16:creationId xmlns:a16="http://schemas.microsoft.com/office/drawing/2014/main" id="{455F0BCB-9B4D-496E-B1E6-B8328C09977E}"/>
              </a:ext>
            </a:extLst>
          </p:cNvPr>
          <p:cNvSpPr/>
          <p:nvPr/>
        </p:nvSpPr>
        <p:spPr>
          <a:xfrm>
            <a:off x="1621066" y="4140000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>
            <a:extLst>
              <a:ext uri="{FF2B5EF4-FFF2-40B4-BE49-F238E27FC236}">
                <a16:creationId xmlns:a16="http://schemas.microsoft.com/office/drawing/2014/main" id="{09FD5A55-81D1-4D85-91A4-88AA4D153B19}"/>
              </a:ext>
            </a:extLst>
          </p:cNvPr>
          <p:cNvSpPr/>
          <p:nvPr/>
        </p:nvSpPr>
        <p:spPr>
          <a:xfrm>
            <a:off x="2533097" y="4203145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>
            <a:extLst>
              <a:ext uri="{FF2B5EF4-FFF2-40B4-BE49-F238E27FC236}">
                <a16:creationId xmlns:a16="http://schemas.microsoft.com/office/drawing/2014/main" id="{46408046-35E0-4AC3-A816-E28134ABB56D}"/>
              </a:ext>
            </a:extLst>
          </p:cNvPr>
          <p:cNvSpPr/>
          <p:nvPr/>
        </p:nvSpPr>
        <p:spPr>
          <a:xfrm>
            <a:off x="2254911" y="4120899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: obrazec 44">
            <a:extLst>
              <a:ext uri="{FF2B5EF4-FFF2-40B4-BE49-F238E27FC236}">
                <a16:creationId xmlns:a16="http://schemas.microsoft.com/office/drawing/2014/main" id="{0937502D-6303-4689-8688-CAC9B913E157}"/>
              </a:ext>
            </a:extLst>
          </p:cNvPr>
          <p:cNvSpPr/>
          <p:nvPr/>
        </p:nvSpPr>
        <p:spPr>
          <a:xfrm>
            <a:off x="1867547" y="3474197"/>
            <a:ext cx="299010" cy="137036"/>
          </a:xfrm>
          <a:custGeom>
            <a:avLst/>
            <a:gdLst>
              <a:gd name="connsiteX0" fmla="*/ 11456 w 299010"/>
              <a:gd name="connsiteY0" fmla="*/ 2124 h 137036"/>
              <a:gd name="connsiteX1" fmla="*/ 251299 w 299010"/>
              <a:gd name="connsiteY1" fmla="*/ 17114 h 137036"/>
              <a:gd name="connsiteX2" fmla="*/ 296270 w 299010"/>
              <a:gd name="connsiteY2" fmla="*/ 32104 h 137036"/>
              <a:gd name="connsiteX3" fmla="*/ 281279 w 299010"/>
              <a:gd name="connsiteY3" fmla="*/ 92065 h 137036"/>
              <a:gd name="connsiteX4" fmla="*/ 176348 w 299010"/>
              <a:gd name="connsiteY4" fmla="*/ 137036 h 137036"/>
              <a:gd name="connsiteX5" fmla="*/ 86407 w 299010"/>
              <a:gd name="connsiteY5" fmla="*/ 92065 h 137036"/>
              <a:gd name="connsiteX6" fmla="*/ 41437 w 299010"/>
              <a:gd name="connsiteY6" fmla="*/ 62085 h 137036"/>
              <a:gd name="connsiteX7" fmla="*/ 11456 w 299010"/>
              <a:gd name="connsiteY7" fmla="*/ 2124 h 137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010" h="137036">
                <a:moveTo>
                  <a:pt x="11456" y="2124"/>
                </a:moveTo>
                <a:cubicBezTo>
                  <a:pt x="46433" y="-5371"/>
                  <a:pt x="171635" y="8728"/>
                  <a:pt x="251299" y="17114"/>
                </a:cubicBezTo>
                <a:cubicBezTo>
                  <a:pt x="267013" y="18768"/>
                  <a:pt x="290402" y="17433"/>
                  <a:pt x="296270" y="32104"/>
                </a:cubicBezTo>
                <a:cubicBezTo>
                  <a:pt x="303921" y="51233"/>
                  <a:pt x="294468" y="76238"/>
                  <a:pt x="281279" y="92065"/>
                </a:cubicBezTo>
                <a:cubicBezTo>
                  <a:pt x="267031" y="109162"/>
                  <a:pt x="200200" y="129085"/>
                  <a:pt x="176348" y="137036"/>
                </a:cubicBezTo>
                <a:cubicBezTo>
                  <a:pt x="47480" y="51121"/>
                  <a:pt x="210522" y="154122"/>
                  <a:pt x="86407" y="92065"/>
                </a:cubicBezTo>
                <a:cubicBezTo>
                  <a:pt x="70293" y="84008"/>
                  <a:pt x="56885" y="71354"/>
                  <a:pt x="41437" y="62085"/>
                </a:cubicBezTo>
                <a:cubicBezTo>
                  <a:pt x="31856" y="56337"/>
                  <a:pt x="-23521" y="9619"/>
                  <a:pt x="11456" y="21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: obrazec 45">
            <a:extLst>
              <a:ext uri="{FF2B5EF4-FFF2-40B4-BE49-F238E27FC236}">
                <a16:creationId xmlns:a16="http://schemas.microsoft.com/office/drawing/2014/main" id="{7CE6A465-C312-4C0C-8A7A-8C2C27DD8381}"/>
              </a:ext>
            </a:extLst>
          </p:cNvPr>
          <p:cNvSpPr/>
          <p:nvPr/>
        </p:nvSpPr>
        <p:spPr>
          <a:xfrm>
            <a:off x="1961734" y="3638187"/>
            <a:ext cx="217275" cy="176037"/>
          </a:xfrm>
          <a:custGeom>
            <a:avLst/>
            <a:gdLst>
              <a:gd name="connsiteX0" fmla="*/ 119922 w 217275"/>
              <a:gd name="connsiteY0" fmla="*/ 3027 h 176037"/>
              <a:gd name="connsiteX1" fmla="*/ 164892 w 217275"/>
              <a:gd name="connsiteY1" fmla="*/ 167918 h 176037"/>
              <a:gd name="connsiteX2" fmla="*/ 0 w 217275"/>
              <a:gd name="connsiteY2" fmla="*/ 152928 h 176037"/>
              <a:gd name="connsiteX3" fmla="*/ 29981 w 217275"/>
              <a:gd name="connsiteY3" fmla="*/ 107958 h 176037"/>
              <a:gd name="connsiteX4" fmla="*/ 44971 w 217275"/>
              <a:gd name="connsiteY4" fmla="*/ 62987 h 176037"/>
              <a:gd name="connsiteX5" fmla="*/ 119922 w 217275"/>
              <a:gd name="connsiteY5" fmla="*/ 3027 h 17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7275" h="176037">
                <a:moveTo>
                  <a:pt x="119922" y="3027"/>
                </a:moveTo>
                <a:cubicBezTo>
                  <a:pt x="139909" y="20515"/>
                  <a:pt x="297040" y="106927"/>
                  <a:pt x="164892" y="167918"/>
                </a:cubicBezTo>
                <a:cubicBezTo>
                  <a:pt x="114781" y="191046"/>
                  <a:pt x="54964" y="157925"/>
                  <a:pt x="0" y="152928"/>
                </a:cubicBezTo>
                <a:cubicBezTo>
                  <a:pt x="9994" y="137938"/>
                  <a:pt x="21924" y="124072"/>
                  <a:pt x="29981" y="107958"/>
                </a:cubicBezTo>
                <a:cubicBezTo>
                  <a:pt x="37048" y="93825"/>
                  <a:pt x="35100" y="75326"/>
                  <a:pt x="44971" y="62987"/>
                </a:cubicBezTo>
                <a:cubicBezTo>
                  <a:pt x="56225" y="48919"/>
                  <a:pt x="99935" y="-14461"/>
                  <a:pt x="119922" y="302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CB43F94C-96FE-4B05-805C-4CE16C7466AF}"/>
              </a:ext>
            </a:extLst>
          </p:cNvPr>
          <p:cNvGrpSpPr/>
          <p:nvPr/>
        </p:nvGrpSpPr>
        <p:grpSpPr>
          <a:xfrm>
            <a:off x="2218304" y="5533373"/>
            <a:ext cx="314793" cy="280189"/>
            <a:chOff x="5381469" y="1278788"/>
            <a:chExt cx="314793" cy="280189"/>
          </a:xfrm>
        </p:grpSpPr>
        <p:sp>
          <p:nvSpPr>
            <p:cNvPr id="48" name="Ovál 47">
              <a:extLst>
                <a:ext uri="{FF2B5EF4-FFF2-40B4-BE49-F238E27FC236}">
                  <a16:creationId xmlns:a16="http://schemas.microsoft.com/office/drawing/2014/main" id="{8F0672B5-7E5F-4AE4-A25D-753EE10E1FFE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>
              <a:extLst>
                <a:ext uri="{FF2B5EF4-FFF2-40B4-BE49-F238E27FC236}">
                  <a16:creationId xmlns:a16="http://schemas.microsoft.com/office/drawing/2014/main" id="{78CD752D-8218-4654-89D5-A17378F19813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>
            <a:extLst>
              <a:ext uri="{FF2B5EF4-FFF2-40B4-BE49-F238E27FC236}">
                <a16:creationId xmlns:a16="http://schemas.microsoft.com/office/drawing/2014/main" id="{523B9713-4667-46A8-8973-2B159B7CD1A7}"/>
              </a:ext>
            </a:extLst>
          </p:cNvPr>
          <p:cNvGrpSpPr/>
          <p:nvPr/>
        </p:nvGrpSpPr>
        <p:grpSpPr>
          <a:xfrm>
            <a:off x="1463669" y="5536911"/>
            <a:ext cx="314793" cy="280189"/>
            <a:chOff x="5381469" y="1278788"/>
            <a:chExt cx="314793" cy="280189"/>
          </a:xfrm>
        </p:grpSpPr>
        <p:sp>
          <p:nvSpPr>
            <p:cNvPr id="51" name="Ovál 50">
              <a:extLst>
                <a:ext uri="{FF2B5EF4-FFF2-40B4-BE49-F238E27FC236}">
                  <a16:creationId xmlns:a16="http://schemas.microsoft.com/office/drawing/2014/main" id="{43B61EC4-FA56-41DF-872A-BB351518B15E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>
              <a:extLst>
                <a:ext uri="{FF2B5EF4-FFF2-40B4-BE49-F238E27FC236}">
                  <a16:creationId xmlns:a16="http://schemas.microsoft.com/office/drawing/2014/main" id="{69B6C6B0-687A-4D7E-8FE4-0852236A35A1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3" name="Přímá spojnice se šipkou 52">
            <a:extLst>
              <a:ext uri="{FF2B5EF4-FFF2-40B4-BE49-F238E27FC236}">
                <a16:creationId xmlns:a16="http://schemas.microsoft.com/office/drawing/2014/main" id="{CD3CAD34-0F3D-44F6-8291-365108F1A8F7}"/>
              </a:ext>
            </a:extLst>
          </p:cNvPr>
          <p:cNvCxnSpPr>
            <a:cxnSpLocks/>
            <a:endCxn id="44" idx="4"/>
          </p:cNvCxnSpPr>
          <p:nvPr/>
        </p:nvCxnSpPr>
        <p:spPr>
          <a:xfrm flipV="1">
            <a:off x="2098873" y="4240820"/>
            <a:ext cx="215999" cy="88292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vál 53">
            <a:extLst>
              <a:ext uri="{FF2B5EF4-FFF2-40B4-BE49-F238E27FC236}">
                <a16:creationId xmlns:a16="http://schemas.microsoft.com/office/drawing/2014/main" id="{84BED35D-E19D-4F07-92A7-DD54CA0F27EC}"/>
              </a:ext>
            </a:extLst>
          </p:cNvPr>
          <p:cNvSpPr/>
          <p:nvPr/>
        </p:nvSpPr>
        <p:spPr>
          <a:xfrm>
            <a:off x="1899779" y="4066536"/>
            <a:ext cx="142875" cy="13579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rychle 54">
            <a:extLst>
              <a:ext uri="{FF2B5EF4-FFF2-40B4-BE49-F238E27FC236}">
                <a16:creationId xmlns:a16="http://schemas.microsoft.com/office/drawing/2014/main" id="{E2CC18B7-0511-49CE-9424-3F00ECC331DA}"/>
              </a:ext>
            </a:extLst>
          </p:cNvPr>
          <p:cNvSpPr/>
          <p:nvPr/>
        </p:nvSpPr>
        <p:spPr>
          <a:xfrm>
            <a:off x="8380658" y="4956706"/>
            <a:ext cx="2190275" cy="89813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>
            <a:extLst>
              <a:ext uri="{FF2B5EF4-FFF2-40B4-BE49-F238E27FC236}">
                <a16:creationId xmlns:a16="http://schemas.microsoft.com/office/drawing/2014/main" id="{28FFC636-4AC0-4849-AA6C-B44AF0568A21}"/>
              </a:ext>
            </a:extLst>
          </p:cNvPr>
          <p:cNvSpPr/>
          <p:nvPr/>
        </p:nvSpPr>
        <p:spPr>
          <a:xfrm>
            <a:off x="10033984" y="4037918"/>
            <a:ext cx="272397" cy="103432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7" name="Obrázek 56" descr="Obsah obrázku objekt&#10;&#10;Popis byl vytvořen automaticky">
            <a:extLst>
              <a:ext uri="{FF2B5EF4-FFF2-40B4-BE49-F238E27FC236}">
                <a16:creationId xmlns:a16="http://schemas.microsoft.com/office/drawing/2014/main" id="{25EFBE72-87A1-4BC9-A4CA-C8434EFCE7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56734">
            <a:off x="8956545" y="3932023"/>
            <a:ext cx="1107095" cy="1456704"/>
          </a:xfrm>
          <a:prstGeom prst="rect">
            <a:avLst/>
          </a:prstGeom>
        </p:spPr>
      </p:pic>
      <p:sp>
        <p:nvSpPr>
          <p:cNvPr id="58" name="Obdélník 57">
            <a:extLst>
              <a:ext uri="{FF2B5EF4-FFF2-40B4-BE49-F238E27FC236}">
                <a16:creationId xmlns:a16="http://schemas.microsoft.com/office/drawing/2014/main" id="{E6433BBB-0C23-4252-8FC1-445338EE3D72}"/>
              </a:ext>
            </a:extLst>
          </p:cNvPr>
          <p:cNvSpPr/>
          <p:nvPr/>
        </p:nvSpPr>
        <p:spPr>
          <a:xfrm>
            <a:off x="8639822" y="4024807"/>
            <a:ext cx="272397" cy="103432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9" name="Skupina 58">
            <a:extLst>
              <a:ext uri="{FF2B5EF4-FFF2-40B4-BE49-F238E27FC236}">
                <a16:creationId xmlns:a16="http://schemas.microsoft.com/office/drawing/2014/main" id="{FEFC13DA-7108-4E1A-B2F5-018B522DCA81}"/>
              </a:ext>
            </a:extLst>
          </p:cNvPr>
          <p:cNvGrpSpPr/>
          <p:nvPr/>
        </p:nvGrpSpPr>
        <p:grpSpPr>
          <a:xfrm>
            <a:off x="9815406" y="5396098"/>
            <a:ext cx="314793" cy="280189"/>
            <a:chOff x="5381469" y="1278788"/>
            <a:chExt cx="314793" cy="280189"/>
          </a:xfrm>
        </p:grpSpPr>
        <p:sp>
          <p:nvSpPr>
            <p:cNvPr id="60" name="Ovál 59">
              <a:extLst>
                <a:ext uri="{FF2B5EF4-FFF2-40B4-BE49-F238E27FC236}">
                  <a16:creationId xmlns:a16="http://schemas.microsoft.com/office/drawing/2014/main" id="{E7892563-29D5-493F-8295-F14359EB88D8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>
              <a:extLst>
                <a:ext uri="{FF2B5EF4-FFF2-40B4-BE49-F238E27FC236}">
                  <a16:creationId xmlns:a16="http://schemas.microsoft.com/office/drawing/2014/main" id="{0234951C-2F80-4B24-8985-B20E19AE62D7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>
            <a:extLst>
              <a:ext uri="{FF2B5EF4-FFF2-40B4-BE49-F238E27FC236}">
                <a16:creationId xmlns:a16="http://schemas.microsoft.com/office/drawing/2014/main" id="{39A3007E-D786-40DD-BC45-1D2292877D4C}"/>
              </a:ext>
            </a:extLst>
          </p:cNvPr>
          <p:cNvGrpSpPr/>
          <p:nvPr/>
        </p:nvGrpSpPr>
        <p:grpSpPr>
          <a:xfrm>
            <a:off x="8639820" y="5371824"/>
            <a:ext cx="314793" cy="280189"/>
            <a:chOff x="5381469" y="1278788"/>
            <a:chExt cx="314793" cy="280189"/>
          </a:xfrm>
        </p:grpSpPr>
        <p:sp>
          <p:nvSpPr>
            <p:cNvPr id="63" name="Ovál 62">
              <a:extLst>
                <a:ext uri="{FF2B5EF4-FFF2-40B4-BE49-F238E27FC236}">
                  <a16:creationId xmlns:a16="http://schemas.microsoft.com/office/drawing/2014/main" id="{3B324AA7-0BA8-46A2-B7E9-52905386229C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>
              <a:extLst>
                <a:ext uri="{FF2B5EF4-FFF2-40B4-BE49-F238E27FC236}">
                  <a16:creationId xmlns:a16="http://schemas.microsoft.com/office/drawing/2014/main" id="{1222610A-9564-4259-BBCD-E4835BB43F22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65" name="Přímá spojnice 64">
            <a:extLst>
              <a:ext uri="{FF2B5EF4-FFF2-40B4-BE49-F238E27FC236}">
                <a16:creationId xmlns:a16="http://schemas.microsoft.com/office/drawing/2014/main" id="{55AF7794-F134-4D3B-846D-5A634A63D858}"/>
              </a:ext>
            </a:extLst>
          </p:cNvPr>
          <p:cNvCxnSpPr/>
          <p:nvPr/>
        </p:nvCxnSpPr>
        <p:spPr>
          <a:xfrm>
            <a:off x="4437089" y="5276538"/>
            <a:ext cx="16589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vál 65">
            <a:extLst>
              <a:ext uri="{FF2B5EF4-FFF2-40B4-BE49-F238E27FC236}">
                <a16:creationId xmlns:a16="http://schemas.microsoft.com/office/drawing/2014/main" id="{54EA0014-2540-4316-BEF7-CCFE377D4D17}"/>
              </a:ext>
            </a:extLst>
          </p:cNvPr>
          <p:cNvSpPr/>
          <p:nvPr/>
        </p:nvSpPr>
        <p:spPr>
          <a:xfrm>
            <a:off x="4706911" y="4676931"/>
            <a:ext cx="1169233" cy="1124262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G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Krychle 71">
            <a:extLst>
              <a:ext uri="{FF2B5EF4-FFF2-40B4-BE49-F238E27FC236}">
                <a16:creationId xmlns:a16="http://schemas.microsoft.com/office/drawing/2014/main" id="{87F21399-0CF1-4978-801A-655D6DDFF427}"/>
              </a:ext>
            </a:extLst>
          </p:cNvPr>
          <p:cNvSpPr/>
          <p:nvPr/>
        </p:nvSpPr>
        <p:spPr>
          <a:xfrm>
            <a:off x="4478677" y="4876025"/>
            <a:ext cx="2190275" cy="89813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>
            <a:extLst>
              <a:ext uri="{FF2B5EF4-FFF2-40B4-BE49-F238E27FC236}">
                <a16:creationId xmlns:a16="http://schemas.microsoft.com/office/drawing/2014/main" id="{189632DC-2C13-4E57-A0F3-B5854C957BEA}"/>
              </a:ext>
            </a:extLst>
          </p:cNvPr>
          <p:cNvSpPr/>
          <p:nvPr/>
        </p:nvSpPr>
        <p:spPr>
          <a:xfrm>
            <a:off x="6132003" y="3957237"/>
            <a:ext cx="272397" cy="103432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>
            <a:extLst>
              <a:ext uri="{FF2B5EF4-FFF2-40B4-BE49-F238E27FC236}">
                <a16:creationId xmlns:a16="http://schemas.microsoft.com/office/drawing/2014/main" id="{FE68D6A5-312A-454C-A09E-06AB402F9E2B}"/>
              </a:ext>
            </a:extLst>
          </p:cNvPr>
          <p:cNvSpPr/>
          <p:nvPr/>
        </p:nvSpPr>
        <p:spPr>
          <a:xfrm>
            <a:off x="1543686" y="3050811"/>
            <a:ext cx="1813810" cy="624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AC778D9-FED7-4A37-8A97-9F73F61AC0ED}"/>
              </a:ext>
            </a:extLst>
          </p:cNvPr>
          <p:cNvSpPr/>
          <p:nvPr/>
        </p:nvSpPr>
        <p:spPr>
          <a:xfrm>
            <a:off x="1763541" y="2540907"/>
            <a:ext cx="179882" cy="5803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B958E31-0719-46FC-A0D4-090E676DBDB1}"/>
              </a:ext>
            </a:extLst>
          </p:cNvPr>
          <p:cNvSpPr/>
          <p:nvPr/>
        </p:nvSpPr>
        <p:spPr>
          <a:xfrm>
            <a:off x="2860321" y="2540906"/>
            <a:ext cx="179882" cy="5803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F363B9C9-7CC2-433C-978C-E9E36F1E2E3A}"/>
              </a:ext>
            </a:extLst>
          </p:cNvPr>
          <p:cNvGrpSpPr/>
          <p:nvPr/>
        </p:nvGrpSpPr>
        <p:grpSpPr>
          <a:xfrm>
            <a:off x="1779779" y="1846064"/>
            <a:ext cx="1771060" cy="583544"/>
            <a:chOff x="5727491" y="1358809"/>
            <a:chExt cx="1771060" cy="583544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DDD5F59F-DF77-414F-B032-94399906B6F1}"/>
                </a:ext>
              </a:extLst>
            </p:cNvPr>
            <p:cNvSpPr/>
            <p:nvPr/>
          </p:nvSpPr>
          <p:spPr>
            <a:xfrm rot="20048068">
              <a:off x="5727491" y="1803947"/>
              <a:ext cx="1244184" cy="13840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ruční operace 26">
              <a:extLst>
                <a:ext uri="{FF2B5EF4-FFF2-40B4-BE49-F238E27FC236}">
                  <a16:creationId xmlns:a16="http://schemas.microsoft.com/office/drawing/2014/main" id="{D7716222-5D26-4D91-89FA-AF038D8E9C6B}"/>
                </a:ext>
              </a:extLst>
            </p:cNvPr>
            <p:cNvSpPr/>
            <p:nvPr/>
          </p:nvSpPr>
          <p:spPr>
            <a:xfrm rot="4020765">
              <a:off x="7074360" y="1196129"/>
              <a:ext cx="261511" cy="58687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>
            <a:extLst>
              <a:ext uri="{FF2B5EF4-FFF2-40B4-BE49-F238E27FC236}">
                <a16:creationId xmlns:a16="http://schemas.microsoft.com/office/drawing/2014/main" id="{E2E16EB8-E736-4E87-85AB-7D2D6A3EC8A6}"/>
              </a:ext>
            </a:extLst>
          </p:cNvPr>
          <p:cNvGrpSpPr/>
          <p:nvPr/>
        </p:nvGrpSpPr>
        <p:grpSpPr>
          <a:xfrm rot="1478236">
            <a:off x="1920214" y="2235334"/>
            <a:ext cx="1771060" cy="583544"/>
            <a:chOff x="9229215" y="1977361"/>
            <a:chExt cx="1771060" cy="583544"/>
          </a:xfrm>
        </p:grpSpPr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616F3376-E96F-4497-A842-0604DABEAE7C}"/>
                </a:ext>
              </a:extLst>
            </p:cNvPr>
            <p:cNvSpPr/>
            <p:nvPr/>
          </p:nvSpPr>
          <p:spPr>
            <a:xfrm rot="20048068">
              <a:off x="9229215" y="2422499"/>
              <a:ext cx="1244184" cy="13840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operace 28">
              <a:extLst>
                <a:ext uri="{FF2B5EF4-FFF2-40B4-BE49-F238E27FC236}">
                  <a16:creationId xmlns:a16="http://schemas.microsoft.com/office/drawing/2014/main" id="{85333BF1-6E60-48E7-8CA4-9CD87A30F1D1}"/>
                </a:ext>
              </a:extLst>
            </p:cNvPr>
            <p:cNvSpPr/>
            <p:nvPr/>
          </p:nvSpPr>
          <p:spPr>
            <a:xfrm rot="4020765">
              <a:off x="10576084" y="1814681"/>
              <a:ext cx="261511" cy="58687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4" name="Ovál 33">
            <a:extLst>
              <a:ext uri="{FF2B5EF4-FFF2-40B4-BE49-F238E27FC236}">
                <a16:creationId xmlns:a16="http://schemas.microsoft.com/office/drawing/2014/main" id="{D8ED183E-4755-4D13-BA4E-10FA895F0074}"/>
              </a:ext>
            </a:extLst>
          </p:cNvPr>
          <p:cNvSpPr/>
          <p:nvPr/>
        </p:nvSpPr>
        <p:spPr>
          <a:xfrm>
            <a:off x="1793521" y="2568875"/>
            <a:ext cx="119921" cy="14990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7833E559-4501-4AC6-9F67-6F3D9D220D1E}"/>
              </a:ext>
            </a:extLst>
          </p:cNvPr>
          <p:cNvGrpSpPr/>
          <p:nvPr/>
        </p:nvGrpSpPr>
        <p:grpSpPr>
          <a:xfrm>
            <a:off x="2792865" y="3299477"/>
            <a:ext cx="314793" cy="280189"/>
            <a:chOff x="5381469" y="1278788"/>
            <a:chExt cx="314793" cy="280189"/>
          </a:xfrm>
        </p:grpSpPr>
        <p:sp>
          <p:nvSpPr>
            <p:cNvPr id="36" name="Ovál 35">
              <a:extLst>
                <a:ext uri="{FF2B5EF4-FFF2-40B4-BE49-F238E27FC236}">
                  <a16:creationId xmlns:a16="http://schemas.microsoft.com/office/drawing/2014/main" id="{7A3C99CD-3CAA-4BEF-9F91-1D31D75E3A91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>
              <a:extLst>
                <a:ext uri="{FF2B5EF4-FFF2-40B4-BE49-F238E27FC236}">
                  <a16:creationId xmlns:a16="http://schemas.microsoft.com/office/drawing/2014/main" id="{07F23936-B6FC-4A3C-B3F0-43824F2D0C06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AC74AF1-FF77-48C3-BBBB-1091D818EDEA}"/>
              </a:ext>
            </a:extLst>
          </p:cNvPr>
          <p:cNvGrpSpPr/>
          <p:nvPr/>
        </p:nvGrpSpPr>
        <p:grpSpPr>
          <a:xfrm>
            <a:off x="1731849" y="3313171"/>
            <a:ext cx="314793" cy="280189"/>
            <a:chOff x="5381469" y="1278788"/>
            <a:chExt cx="314793" cy="280189"/>
          </a:xfrm>
        </p:grpSpPr>
        <p:sp>
          <p:nvSpPr>
            <p:cNvPr id="39" name="Ovál 38">
              <a:extLst>
                <a:ext uri="{FF2B5EF4-FFF2-40B4-BE49-F238E27FC236}">
                  <a16:creationId xmlns:a16="http://schemas.microsoft.com/office/drawing/2014/main" id="{C7173800-10C1-4FFF-8D4F-755DC0AA499F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>
              <a:extLst>
                <a:ext uri="{FF2B5EF4-FFF2-40B4-BE49-F238E27FC236}">
                  <a16:creationId xmlns:a16="http://schemas.microsoft.com/office/drawing/2014/main" id="{AF352F5A-50BB-4041-9CBC-8F7C30AEBE44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D77D4F21-D575-4610-BA53-D9BACD372498}"/>
              </a:ext>
            </a:extLst>
          </p:cNvPr>
          <p:cNvGrpSpPr/>
          <p:nvPr/>
        </p:nvGrpSpPr>
        <p:grpSpPr>
          <a:xfrm>
            <a:off x="8996325" y="1529718"/>
            <a:ext cx="1813810" cy="1888309"/>
            <a:chOff x="5891135" y="3912810"/>
            <a:chExt cx="1813810" cy="1888309"/>
          </a:xfrm>
        </p:grpSpPr>
        <p:sp>
          <p:nvSpPr>
            <p:cNvPr id="58" name="Krychle 57">
              <a:extLst>
                <a:ext uri="{FF2B5EF4-FFF2-40B4-BE49-F238E27FC236}">
                  <a16:creationId xmlns:a16="http://schemas.microsoft.com/office/drawing/2014/main" id="{55FACDE5-41E9-486D-B0DB-12F80A60A616}"/>
                </a:ext>
              </a:extLst>
            </p:cNvPr>
            <p:cNvSpPr/>
            <p:nvPr/>
          </p:nvSpPr>
          <p:spPr>
            <a:xfrm>
              <a:off x="5891135" y="4929087"/>
              <a:ext cx="1813810" cy="87203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5" name="Skupina 54">
              <a:extLst>
                <a:ext uri="{FF2B5EF4-FFF2-40B4-BE49-F238E27FC236}">
                  <a16:creationId xmlns:a16="http://schemas.microsoft.com/office/drawing/2014/main" id="{A05A8B2C-D22F-4BCE-B80B-135934BCAAAD}"/>
                </a:ext>
              </a:extLst>
            </p:cNvPr>
            <p:cNvGrpSpPr/>
            <p:nvPr/>
          </p:nvGrpSpPr>
          <p:grpSpPr>
            <a:xfrm>
              <a:off x="6486834" y="3912810"/>
              <a:ext cx="642397" cy="1173675"/>
              <a:chOff x="8234952" y="3416532"/>
              <a:chExt cx="642397" cy="1173675"/>
            </a:xfrm>
          </p:grpSpPr>
          <p:pic>
            <p:nvPicPr>
              <p:cNvPr id="48" name="Obrázek 47" descr="Obsah obrázku objekt, světlo, měkkýši&#10;&#10;Popis byl vytvořen automaticky">
                <a:extLst>
                  <a:ext uri="{FF2B5EF4-FFF2-40B4-BE49-F238E27FC236}">
                    <a16:creationId xmlns:a16="http://schemas.microsoft.com/office/drawing/2014/main" id="{C29229B1-8507-4CE0-90E2-0DF312FA63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34952" y="3416532"/>
                <a:ext cx="642397" cy="1016279"/>
              </a:xfrm>
              <a:prstGeom prst="rect">
                <a:avLst/>
              </a:prstGeom>
            </p:spPr>
          </p:pic>
          <p:sp>
            <p:nvSpPr>
              <p:cNvPr id="54" name="Obdélník 53">
                <a:extLst>
                  <a:ext uri="{FF2B5EF4-FFF2-40B4-BE49-F238E27FC236}">
                    <a16:creationId xmlns:a16="http://schemas.microsoft.com/office/drawing/2014/main" id="{CF450B35-3918-4146-8060-3B06E26F81BF}"/>
                  </a:ext>
                </a:extLst>
              </p:cNvPr>
              <p:cNvSpPr/>
              <p:nvPr/>
            </p:nvSpPr>
            <p:spPr>
              <a:xfrm>
                <a:off x="8409482" y="4275414"/>
                <a:ext cx="284813" cy="314793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9" name="Skupina 58">
              <a:extLst>
                <a:ext uri="{FF2B5EF4-FFF2-40B4-BE49-F238E27FC236}">
                  <a16:creationId xmlns:a16="http://schemas.microsoft.com/office/drawing/2014/main" id="{E0E75539-AA8A-4F7B-8959-7F81572B6580}"/>
                </a:ext>
              </a:extLst>
            </p:cNvPr>
            <p:cNvGrpSpPr/>
            <p:nvPr/>
          </p:nvGrpSpPr>
          <p:grpSpPr>
            <a:xfrm>
              <a:off x="6951175" y="5351409"/>
              <a:ext cx="314793" cy="280189"/>
              <a:chOff x="5381469" y="1278788"/>
              <a:chExt cx="314793" cy="280189"/>
            </a:xfrm>
          </p:grpSpPr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EDF9EBD8-BC33-4D00-9B33-9CE91FD4ED9E}"/>
                  </a:ext>
                </a:extLst>
              </p:cNvPr>
              <p:cNvSpPr/>
              <p:nvPr/>
            </p:nvSpPr>
            <p:spPr>
              <a:xfrm>
                <a:off x="5381469" y="1278788"/>
                <a:ext cx="314793" cy="28018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>
                <a:extLst>
                  <a:ext uri="{FF2B5EF4-FFF2-40B4-BE49-F238E27FC236}">
                    <a16:creationId xmlns:a16="http://schemas.microsoft.com/office/drawing/2014/main" id="{5B0E43FE-9F3D-4899-BE09-3B41138B7FD9}"/>
                  </a:ext>
                </a:extLst>
              </p:cNvPr>
              <p:cNvSpPr/>
              <p:nvPr/>
            </p:nvSpPr>
            <p:spPr>
              <a:xfrm>
                <a:off x="5468911" y="1330238"/>
                <a:ext cx="139908" cy="1499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2" name="Skupina 61">
              <a:extLst>
                <a:ext uri="{FF2B5EF4-FFF2-40B4-BE49-F238E27FC236}">
                  <a16:creationId xmlns:a16="http://schemas.microsoft.com/office/drawing/2014/main" id="{B333B4F3-0069-41CE-8AB3-AF5FC33923FC}"/>
                </a:ext>
              </a:extLst>
            </p:cNvPr>
            <p:cNvGrpSpPr/>
            <p:nvPr/>
          </p:nvGrpSpPr>
          <p:grpSpPr>
            <a:xfrm>
              <a:off x="6128132" y="5365103"/>
              <a:ext cx="314793" cy="280189"/>
              <a:chOff x="5381469" y="1278788"/>
              <a:chExt cx="314793" cy="280189"/>
            </a:xfrm>
          </p:grpSpPr>
          <p:sp>
            <p:nvSpPr>
              <p:cNvPr id="63" name="Ovál 62">
                <a:extLst>
                  <a:ext uri="{FF2B5EF4-FFF2-40B4-BE49-F238E27FC236}">
                    <a16:creationId xmlns:a16="http://schemas.microsoft.com/office/drawing/2014/main" id="{3B48764F-4284-4DE1-A7E4-8C7B5BF09880}"/>
                  </a:ext>
                </a:extLst>
              </p:cNvPr>
              <p:cNvSpPr/>
              <p:nvPr/>
            </p:nvSpPr>
            <p:spPr>
              <a:xfrm>
                <a:off x="5381469" y="1278788"/>
                <a:ext cx="314793" cy="28018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>
                <a:extLst>
                  <a:ext uri="{FF2B5EF4-FFF2-40B4-BE49-F238E27FC236}">
                    <a16:creationId xmlns:a16="http://schemas.microsoft.com/office/drawing/2014/main" id="{8F23CEDA-AE05-4304-B0ED-6646C8EEE278}"/>
                  </a:ext>
                </a:extLst>
              </p:cNvPr>
              <p:cNvSpPr/>
              <p:nvPr/>
            </p:nvSpPr>
            <p:spPr>
              <a:xfrm>
                <a:off x="5468911" y="1330238"/>
                <a:ext cx="139908" cy="1499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67" name="Obrázek 66" descr="Obsah obrázku objekt&#10;&#10;Popis byl vytvořen automaticky">
            <a:extLst>
              <a:ext uri="{FF2B5EF4-FFF2-40B4-BE49-F238E27FC236}">
                <a16:creationId xmlns:a16="http://schemas.microsoft.com/office/drawing/2014/main" id="{634F4265-002B-4287-B1C1-8E3F14D5DF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56734">
            <a:off x="5054564" y="3851342"/>
            <a:ext cx="1107095" cy="1456704"/>
          </a:xfrm>
          <a:prstGeom prst="rect">
            <a:avLst/>
          </a:prstGeom>
        </p:spPr>
      </p:pic>
      <p:sp>
        <p:nvSpPr>
          <p:cNvPr id="70" name="Obdélník 69">
            <a:extLst>
              <a:ext uri="{FF2B5EF4-FFF2-40B4-BE49-F238E27FC236}">
                <a16:creationId xmlns:a16="http://schemas.microsoft.com/office/drawing/2014/main" id="{C39AA340-33EB-465F-9E17-94BE8A1AFE59}"/>
              </a:ext>
            </a:extLst>
          </p:cNvPr>
          <p:cNvSpPr/>
          <p:nvPr/>
        </p:nvSpPr>
        <p:spPr>
          <a:xfrm>
            <a:off x="4737841" y="3944126"/>
            <a:ext cx="272397" cy="103432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4" name="Skupina 73">
            <a:extLst>
              <a:ext uri="{FF2B5EF4-FFF2-40B4-BE49-F238E27FC236}">
                <a16:creationId xmlns:a16="http://schemas.microsoft.com/office/drawing/2014/main" id="{85D8E74C-9404-4DEF-BCD1-40DE0BCA61F4}"/>
              </a:ext>
            </a:extLst>
          </p:cNvPr>
          <p:cNvGrpSpPr/>
          <p:nvPr/>
        </p:nvGrpSpPr>
        <p:grpSpPr>
          <a:xfrm>
            <a:off x="5913425" y="5315417"/>
            <a:ext cx="314793" cy="280189"/>
            <a:chOff x="5381469" y="1278788"/>
            <a:chExt cx="314793" cy="280189"/>
          </a:xfrm>
        </p:grpSpPr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287EB89A-6687-448F-A8F6-C7E194206E64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>
              <a:extLst>
                <a:ext uri="{FF2B5EF4-FFF2-40B4-BE49-F238E27FC236}">
                  <a16:creationId xmlns:a16="http://schemas.microsoft.com/office/drawing/2014/main" id="{11DF41ED-F9D7-4B8F-B558-AED9B87AB6A8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>
            <a:extLst>
              <a:ext uri="{FF2B5EF4-FFF2-40B4-BE49-F238E27FC236}">
                <a16:creationId xmlns:a16="http://schemas.microsoft.com/office/drawing/2014/main" id="{B4FC0410-B065-4FEC-BE93-916C8BF6BFA8}"/>
              </a:ext>
            </a:extLst>
          </p:cNvPr>
          <p:cNvGrpSpPr/>
          <p:nvPr/>
        </p:nvGrpSpPr>
        <p:grpSpPr>
          <a:xfrm>
            <a:off x="4737839" y="5291143"/>
            <a:ext cx="314793" cy="280189"/>
            <a:chOff x="5381469" y="1278788"/>
            <a:chExt cx="314793" cy="280189"/>
          </a:xfrm>
        </p:grpSpPr>
        <p:sp>
          <p:nvSpPr>
            <p:cNvPr id="78" name="Ovál 77">
              <a:extLst>
                <a:ext uri="{FF2B5EF4-FFF2-40B4-BE49-F238E27FC236}">
                  <a16:creationId xmlns:a16="http://schemas.microsoft.com/office/drawing/2014/main" id="{7F07957A-958F-46FC-9126-1C64E173784D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>
              <a:extLst>
                <a:ext uri="{FF2B5EF4-FFF2-40B4-BE49-F238E27FC236}">
                  <a16:creationId xmlns:a16="http://schemas.microsoft.com/office/drawing/2014/main" id="{9A3231F7-A0FA-4004-9DFB-E43E8A67783D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FFDAE560-D8BE-40A8-BA13-A32D744A6EEB}"/>
              </a:ext>
            </a:extLst>
          </p:cNvPr>
          <p:cNvSpPr txBox="1"/>
          <p:nvPr/>
        </p:nvSpPr>
        <p:spPr>
          <a:xfrm>
            <a:off x="870173" y="300038"/>
            <a:ext cx="81621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Zapoj elektrický obvod. </a:t>
            </a:r>
            <a:r>
              <a:rPr lang="cs-CZ" sz="2400" dirty="0">
                <a:solidFill>
                  <a:srgbClr val="FF0000"/>
                </a:solidFill>
              </a:rPr>
              <a:t>1</a:t>
            </a:r>
            <a:r>
              <a:rPr lang="cs-CZ" sz="2400" dirty="0"/>
              <a:t>. Klikej postupně na propojovací vodiče.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2</a:t>
            </a:r>
            <a:r>
              <a:rPr lang="cs-CZ" sz="2400" dirty="0"/>
              <a:t>. Klikni na nožový kontakt spínače.</a:t>
            </a:r>
          </a:p>
        </p:txBody>
      </p:sp>
      <p:grpSp>
        <p:nvGrpSpPr>
          <p:cNvPr id="87" name="Skupina 86">
            <a:extLst>
              <a:ext uri="{FF2B5EF4-FFF2-40B4-BE49-F238E27FC236}">
                <a16:creationId xmlns:a16="http://schemas.microsoft.com/office/drawing/2014/main" id="{B7C39FB8-367D-4C43-B4F1-4CA97DF5137D}"/>
              </a:ext>
            </a:extLst>
          </p:cNvPr>
          <p:cNvGrpSpPr/>
          <p:nvPr/>
        </p:nvGrpSpPr>
        <p:grpSpPr>
          <a:xfrm>
            <a:off x="665281" y="4252384"/>
            <a:ext cx="3178619" cy="2220418"/>
            <a:chOff x="1198544" y="3514113"/>
            <a:chExt cx="3178619" cy="2220418"/>
          </a:xfrm>
        </p:grpSpPr>
        <p:sp>
          <p:nvSpPr>
            <p:cNvPr id="81" name="Volný tvar: obrazec 80">
              <a:extLst>
                <a:ext uri="{FF2B5EF4-FFF2-40B4-BE49-F238E27FC236}">
                  <a16:creationId xmlns:a16="http://schemas.microsoft.com/office/drawing/2014/main" id="{F1C1990C-6F61-42A5-9F6F-2E2306608B45}"/>
                </a:ext>
              </a:extLst>
            </p:cNvPr>
            <p:cNvSpPr/>
            <p:nvPr/>
          </p:nvSpPr>
          <p:spPr>
            <a:xfrm>
              <a:off x="1299455" y="3685419"/>
              <a:ext cx="2971800" cy="1943100"/>
            </a:xfrm>
            <a:custGeom>
              <a:avLst/>
              <a:gdLst>
                <a:gd name="connsiteX0" fmla="*/ 2971800 w 2971800"/>
                <a:gd name="connsiteY0" fmla="*/ 1943100 h 1943100"/>
                <a:gd name="connsiteX1" fmla="*/ 2686050 w 2971800"/>
                <a:gd name="connsiteY1" fmla="*/ 1928813 h 1943100"/>
                <a:gd name="connsiteX2" fmla="*/ 2557463 w 2971800"/>
                <a:gd name="connsiteY2" fmla="*/ 1885950 h 1943100"/>
                <a:gd name="connsiteX3" fmla="*/ 2514600 w 2971800"/>
                <a:gd name="connsiteY3" fmla="*/ 1871663 h 1943100"/>
                <a:gd name="connsiteX4" fmla="*/ 2471738 w 2971800"/>
                <a:gd name="connsiteY4" fmla="*/ 1843088 h 1943100"/>
                <a:gd name="connsiteX5" fmla="*/ 2428875 w 2971800"/>
                <a:gd name="connsiteY5" fmla="*/ 1828800 h 1943100"/>
                <a:gd name="connsiteX6" fmla="*/ 2343150 w 2971800"/>
                <a:gd name="connsiteY6" fmla="*/ 1771650 h 1943100"/>
                <a:gd name="connsiteX7" fmla="*/ 2300288 w 2971800"/>
                <a:gd name="connsiteY7" fmla="*/ 1743075 h 1943100"/>
                <a:gd name="connsiteX8" fmla="*/ 2214563 w 2971800"/>
                <a:gd name="connsiteY8" fmla="*/ 1671638 h 1943100"/>
                <a:gd name="connsiteX9" fmla="*/ 2171700 w 2971800"/>
                <a:gd name="connsiteY9" fmla="*/ 1643063 h 1943100"/>
                <a:gd name="connsiteX10" fmla="*/ 2085975 w 2971800"/>
                <a:gd name="connsiteY10" fmla="*/ 1614488 h 1943100"/>
                <a:gd name="connsiteX11" fmla="*/ 2043113 w 2971800"/>
                <a:gd name="connsiteY11" fmla="*/ 1585913 h 1943100"/>
                <a:gd name="connsiteX12" fmla="*/ 1957388 w 2971800"/>
                <a:gd name="connsiteY12" fmla="*/ 1557338 h 1943100"/>
                <a:gd name="connsiteX13" fmla="*/ 1914525 w 2971800"/>
                <a:gd name="connsiteY13" fmla="*/ 1543050 h 1943100"/>
                <a:gd name="connsiteX14" fmla="*/ 1828800 w 2971800"/>
                <a:gd name="connsiteY14" fmla="*/ 1514475 h 1943100"/>
                <a:gd name="connsiteX15" fmla="*/ 1785938 w 2971800"/>
                <a:gd name="connsiteY15" fmla="*/ 1485900 h 1943100"/>
                <a:gd name="connsiteX16" fmla="*/ 1700213 w 2971800"/>
                <a:gd name="connsiteY16" fmla="*/ 1457325 h 1943100"/>
                <a:gd name="connsiteX17" fmla="*/ 1657350 w 2971800"/>
                <a:gd name="connsiteY17" fmla="*/ 1428750 h 1943100"/>
                <a:gd name="connsiteX18" fmla="*/ 1543050 w 2971800"/>
                <a:gd name="connsiteY18" fmla="*/ 1400175 h 1943100"/>
                <a:gd name="connsiteX19" fmla="*/ 1500188 w 2971800"/>
                <a:gd name="connsiteY19" fmla="*/ 1385888 h 1943100"/>
                <a:gd name="connsiteX20" fmla="*/ 1385888 w 2971800"/>
                <a:gd name="connsiteY20" fmla="*/ 1357313 h 1943100"/>
                <a:gd name="connsiteX21" fmla="*/ 1300163 w 2971800"/>
                <a:gd name="connsiteY21" fmla="*/ 1328738 h 1943100"/>
                <a:gd name="connsiteX22" fmla="*/ 1257300 w 2971800"/>
                <a:gd name="connsiteY22" fmla="*/ 1314450 h 1943100"/>
                <a:gd name="connsiteX23" fmla="*/ 1200150 w 2971800"/>
                <a:gd name="connsiteY23" fmla="*/ 1285875 h 1943100"/>
                <a:gd name="connsiteX24" fmla="*/ 1085850 w 2971800"/>
                <a:gd name="connsiteY24" fmla="*/ 1257300 h 1943100"/>
                <a:gd name="connsiteX25" fmla="*/ 1028700 w 2971800"/>
                <a:gd name="connsiteY25" fmla="*/ 1214438 h 1943100"/>
                <a:gd name="connsiteX26" fmla="*/ 985838 w 2971800"/>
                <a:gd name="connsiteY26" fmla="*/ 1200150 h 1943100"/>
                <a:gd name="connsiteX27" fmla="*/ 885825 w 2971800"/>
                <a:gd name="connsiteY27" fmla="*/ 1157288 h 1943100"/>
                <a:gd name="connsiteX28" fmla="*/ 842963 w 2971800"/>
                <a:gd name="connsiteY28" fmla="*/ 1128713 h 1943100"/>
                <a:gd name="connsiteX29" fmla="*/ 785813 w 2971800"/>
                <a:gd name="connsiteY29" fmla="*/ 1085850 h 1943100"/>
                <a:gd name="connsiteX30" fmla="*/ 671513 w 2971800"/>
                <a:gd name="connsiteY30" fmla="*/ 1028700 h 1943100"/>
                <a:gd name="connsiteX31" fmla="*/ 657225 w 2971800"/>
                <a:gd name="connsiteY31" fmla="*/ 985838 h 1943100"/>
                <a:gd name="connsiteX32" fmla="*/ 571500 w 2971800"/>
                <a:gd name="connsiteY32" fmla="*/ 928688 h 1943100"/>
                <a:gd name="connsiteX33" fmla="*/ 485775 w 2971800"/>
                <a:gd name="connsiteY33" fmla="*/ 885825 h 1943100"/>
                <a:gd name="connsiteX34" fmla="*/ 428625 w 2971800"/>
                <a:gd name="connsiteY34" fmla="*/ 842963 h 1943100"/>
                <a:gd name="connsiteX35" fmla="*/ 385763 w 2971800"/>
                <a:gd name="connsiteY35" fmla="*/ 800100 h 1943100"/>
                <a:gd name="connsiteX36" fmla="*/ 342900 w 2971800"/>
                <a:gd name="connsiteY36" fmla="*/ 771525 h 1943100"/>
                <a:gd name="connsiteX37" fmla="*/ 257175 w 2971800"/>
                <a:gd name="connsiteY37" fmla="*/ 714375 h 1943100"/>
                <a:gd name="connsiteX38" fmla="*/ 214313 w 2971800"/>
                <a:gd name="connsiteY38" fmla="*/ 671513 h 1943100"/>
                <a:gd name="connsiteX39" fmla="*/ 171450 w 2971800"/>
                <a:gd name="connsiteY39" fmla="*/ 657225 h 1943100"/>
                <a:gd name="connsiteX40" fmla="*/ 142875 w 2971800"/>
                <a:gd name="connsiteY40" fmla="*/ 557213 h 1943100"/>
                <a:gd name="connsiteX41" fmla="*/ 85725 w 2971800"/>
                <a:gd name="connsiteY41" fmla="*/ 471488 h 1943100"/>
                <a:gd name="connsiteX42" fmla="*/ 71438 w 2971800"/>
                <a:gd name="connsiteY42" fmla="*/ 428625 h 1943100"/>
                <a:gd name="connsiteX43" fmla="*/ 28575 w 2971800"/>
                <a:gd name="connsiteY43" fmla="*/ 342900 h 1943100"/>
                <a:gd name="connsiteX44" fmla="*/ 14288 w 2971800"/>
                <a:gd name="connsiteY44" fmla="*/ 257175 h 1943100"/>
                <a:gd name="connsiteX45" fmla="*/ 0 w 2971800"/>
                <a:gd name="connsiteY45" fmla="*/ 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971800" h="1943100">
                  <a:moveTo>
                    <a:pt x="2971800" y="1943100"/>
                  </a:moveTo>
                  <a:cubicBezTo>
                    <a:pt x="2876550" y="1938338"/>
                    <a:pt x="2781090" y="1936733"/>
                    <a:pt x="2686050" y="1928813"/>
                  </a:cubicBezTo>
                  <a:cubicBezTo>
                    <a:pt x="2645011" y="1925393"/>
                    <a:pt x="2593594" y="1899499"/>
                    <a:pt x="2557463" y="1885950"/>
                  </a:cubicBezTo>
                  <a:cubicBezTo>
                    <a:pt x="2543361" y="1880662"/>
                    <a:pt x="2528888" y="1876425"/>
                    <a:pt x="2514600" y="1871663"/>
                  </a:cubicBezTo>
                  <a:cubicBezTo>
                    <a:pt x="2500313" y="1862138"/>
                    <a:pt x="2487096" y="1850767"/>
                    <a:pt x="2471738" y="1843088"/>
                  </a:cubicBezTo>
                  <a:cubicBezTo>
                    <a:pt x="2458267" y="1836353"/>
                    <a:pt x="2442040" y="1836114"/>
                    <a:pt x="2428875" y="1828800"/>
                  </a:cubicBezTo>
                  <a:cubicBezTo>
                    <a:pt x="2398854" y="1812122"/>
                    <a:pt x="2371725" y="1790700"/>
                    <a:pt x="2343150" y="1771650"/>
                  </a:cubicBezTo>
                  <a:lnTo>
                    <a:pt x="2300288" y="1743075"/>
                  </a:lnTo>
                  <a:cubicBezTo>
                    <a:pt x="2255402" y="1675747"/>
                    <a:pt x="2292649" y="1716258"/>
                    <a:pt x="2214563" y="1671638"/>
                  </a:cubicBezTo>
                  <a:cubicBezTo>
                    <a:pt x="2199654" y="1663119"/>
                    <a:pt x="2187392" y="1650037"/>
                    <a:pt x="2171700" y="1643063"/>
                  </a:cubicBezTo>
                  <a:cubicBezTo>
                    <a:pt x="2144175" y="1630830"/>
                    <a:pt x="2085975" y="1614488"/>
                    <a:pt x="2085975" y="1614488"/>
                  </a:cubicBezTo>
                  <a:cubicBezTo>
                    <a:pt x="2071688" y="1604963"/>
                    <a:pt x="2058804" y="1592887"/>
                    <a:pt x="2043113" y="1585913"/>
                  </a:cubicBezTo>
                  <a:cubicBezTo>
                    <a:pt x="2015588" y="1573680"/>
                    <a:pt x="1985963" y="1566863"/>
                    <a:pt x="1957388" y="1557338"/>
                  </a:cubicBezTo>
                  <a:lnTo>
                    <a:pt x="1914525" y="1543050"/>
                  </a:lnTo>
                  <a:cubicBezTo>
                    <a:pt x="1914521" y="1543049"/>
                    <a:pt x="1828803" y="1514477"/>
                    <a:pt x="1828800" y="1514475"/>
                  </a:cubicBezTo>
                  <a:cubicBezTo>
                    <a:pt x="1814513" y="1504950"/>
                    <a:pt x="1801629" y="1492874"/>
                    <a:pt x="1785938" y="1485900"/>
                  </a:cubicBezTo>
                  <a:cubicBezTo>
                    <a:pt x="1758413" y="1473667"/>
                    <a:pt x="1725275" y="1474033"/>
                    <a:pt x="1700213" y="1457325"/>
                  </a:cubicBezTo>
                  <a:cubicBezTo>
                    <a:pt x="1685925" y="1447800"/>
                    <a:pt x="1672709" y="1436429"/>
                    <a:pt x="1657350" y="1428750"/>
                  </a:cubicBezTo>
                  <a:cubicBezTo>
                    <a:pt x="1624694" y="1412422"/>
                    <a:pt x="1575651" y="1408325"/>
                    <a:pt x="1543050" y="1400175"/>
                  </a:cubicBezTo>
                  <a:cubicBezTo>
                    <a:pt x="1528440" y="1396522"/>
                    <a:pt x="1514717" y="1389851"/>
                    <a:pt x="1500188" y="1385888"/>
                  </a:cubicBezTo>
                  <a:cubicBezTo>
                    <a:pt x="1462299" y="1375555"/>
                    <a:pt x="1423145" y="1369732"/>
                    <a:pt x="1385888" y="1357313"/>
                  </a:cubicBezTo>
                  <a:lnTo>
                    <a:pt x="1300163" y="1328738"/>
                  </a:lnTo>
                  <a:cubicBezTo>
                    <a:pt x="1285875" y="1323975"/>
                    <a:pt x="1270771" y="1321185"/>
                    <a:pt x="1257300" y="1314450"/>
                  </a:cubicBezTo>
                  <a:cubicBezTo>
                    <a:pt x="1238250" y="1304925"/>
                    <a:pt x="1220356" y="1292610"/>
                    <a:pt x="1200150" y="1285875"/>
                  </a:cubicBezTo>
                  <a:cubicBezTo>
                    <a:pt x="1162893" y="1273456"/>
                    <a:pt x="1085850" y="1257300"/>
                    <a:pt x="1085850" y="1257300"/>
                  </a:cubicBezTo>
                  <a:cubicBezTo>
                    <a:pt x="1066800" y="1243013"/>
                    <a:pt x="1049375" y="1226252"/>
                    <a:pt x="1028700" y="1214438"/>
                  </a:cubicBezTo>
                  <a:cubicBezTo>
                    <a:pt x="1015624" y="1206966"/>
                    <a:pt x="999681" y="1206083"/>
                    <a:pt x="985838" y="1200150"/>
                  </a:cubicBezTo>
                  <a:cubicBezTo>
                    <a:pt x="862270" y="1147191"/>
                    <a:pt x="986333" y="1190789"/>
                    <a:pt x="885825" y="1157288"/>
                  </a:cubicBezTo>
                  <a:cubicBezTo>
                    <a:pt x="871538" y="1147763"/>
                    <a:pt x="856936" y="1138694"/>
                    <a:pt x="842963" y="1128713"/>
                  </a:cubicBezTo>
                  <a:cubicBezTo>
                    <a:pt x="823586" y="1114872"/>
                    <a:pt x="806382" y="1097849"/>
                    <a:pt x="785813" y="1085850"/>
                  </a:cubicBezTo>
                  <a:cubicBezTo>
                    <a:pt x="749019" y="1064386"/>
                    <a:pt x="671513" y="1028700"/>
                    <a:pt x="671513" y="1028700"/>
                  </a:cubicBezTo>
                  <a:cubicBezTo>
                    <a:pt x="666750" y="1014413"/>
                    <a:pt x="667874" y="996487"/>
                    <a:pt x="657225" y="985838"/>
                  </a:cubicBezTo>
                  <a:cubicBezTo>
                    <a:pt x="632941" y="961554"/>
                    <a:pt x="600075" y="947738"/>
                    <a:pt x="571500" y="928688"/>
                  </a:cubicBezTo>
                  <a:cubicBezTo>
                    <a:pt x="516106" y="891759"/>
                    <a:pt x="544929" y="905543"/>
                    <a:pt x="485775" y="885825"/>
                  </a:cubicBezTo>
                  <a:cubicBezTo>
                    <a:pt x="466725" y="871538"/>
                    <a:pt x="446705" y="858460"/>
                    <a:pt x="428625" y="842963"/>
                  </a:cubicBezTo>
                  <a:cubicBezTo>
                    <a:pt x="413284" y="829813"/>
                    <a:pt x="401285" y="813035"/>
                    <a:pt x="385763" y="800100"/>
                  </a:cubicBezTo>
                  <a:cubicBezTo>
                    <a:pt x="372571" y="789107"/>
                    <a:pt x="356092" y="782518"/>
                    <a:pt x="342900" y="771525"/>
                  </a:cubicBezTo>
                  <a:cubicBezTo>
                    <a:pt x="271550" y="712067"/>
                    <a:pt x="332503" y="739485"/>
                    <a:pt x="257175" y="714375"/>
                  </a:cubicBezTo>
                  <a:cubicBezTo>
                    <a:pt x="242888" y="700088"/>
                    <a:pt x="231125" y="682721"/>
                    <a:pt x="214313" y="671513"/>
                  </a:cubicBezTo>
                  <a:cubicBezTo>
                    <a:pt x="201782" y="663159"/>
                    <a:pt x="182099" y="667874"/>
                    <a:pt x="171450" y="657225"/>
                  </a:cubicBezTo>
                  <a:cubicBezTo>
                    <a:pt x="164430" y="650205"/>
                    <a:pt x="143244" y="557951"/>
                    <a:pt x="142875" y="557213"/>
                  </a:cubicBezTo>
                  <a:cubicBezTo>
                    <a:pt x="127516" y="526496"/>
                    <a:pt x="85725" y="471488"/>
                    <a:pt x="85725" y="471488"/>
                  </a:cubicBezTo>
                  <a:cubicBezTo>
                    <a:pt x="80963" y="457200"/>
                    <a:pt x="78173" y="442096"/>
                    <a:pt x="71438" y="428625"/>
                  </a:cubicBezTo>
                  <a:cubicBezTo>
                    <a:pt x="16041" y="317830"/>
                    <a:pt x="64491" y="450645"/>
                    <a:pt x="28575" y="342900"/>
                  </a:cubicBezTo>
                  <a:cubicBezTo>
                    <a:pt x="23813" y="314325"/>
                    <a:pt x="16694" y="286044"/>
                    <a:pt x="14288" y="257175"/>
                  </a:cubicBezTo>
                  <a:cubicBezTo>
                    <a:pt x="7158" y="171614"/>
                    <a:pt x="0" y="0"/>
                    <a:pt x="0" y="0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>
              <a:extLst>
                <a:ext uri="{FF2B5EF4-FFF2-40B4-BE49-F238E27FC236}">
                  <a16:creationId xmlns:a16="http://schemas.microsoft.com/office/drawing/2014/main" id="{9D39B56F-F201-4694-A4F6-5494688703A3}"/>
                </a:ext>
              </a:extLst>
            </p:cNvPr>
            <p:cNvSpPr/>
            <p:nvPr/>
          </p:nvSpPr>
          <p:spPr>
            <a:xfrm>
              <a:off x="4175344" y="5522506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>
              <a:extLst>
                <a:ext uri="{FF2B5EF4-FFF2-40B4-BE49-F238E27FC236}">
                  <a16:creationId xmlns:a16="http://schemas.microsoft.com/office/drawing/2014/main" id="{31BEB10A-9E5D-480C-BD56-D0AE7CC742A0}"/>
                </a:ext>
              </a:extLst>
            </p:cNvPr>
            <p:cNvSpPr/>
            <p:nvPr/>
          </p:nvSpPr>
          <p:spPr>
            <a:xfrm>
              <a:off x="1198544" y="3514113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2" name="Skupina 91">
            <a:extLst>
              <a:ext uri="{FF2B5EF4-FFF2-40B4-BE49-F238E27FC236}">
                <a16:creationId xmlns:a16="http://schemas.microsoft.com/office/drawing/2014/main" id="{FB577AA1-9155-47C8-8088-147C440FAD93}"/>
              </a:ext>
            </a:extLst>
          </p:cNvPr>
          <p:cNvGrpSpPr/>
          <p:nvPr/>
        </p:nvGrpSpPr>
        <p:grpSpPr>
          <a:xfrm>
            <a:off x="4042652" y="975587"/>
            <a:ext cx="6767483" cy="543806"/>
            <a:chOff x="1274191" y="4158690"/>
            <a:chExt cx="3159176" cy="543806"/>
          </a:xfrm>
        </p:grpSpPr>
        <p:sp>
          <p:nvSpPr>
            <p:cNvPr id="83" name="Ovál 82">
              <a:extLst>
                <a:ext uri="{FF2B5EF4-FFF2-40B4-BE49-F238E27FC236}">
                  <a16:creationId xmlns:a16="http://schemas.microsoft.com/office/drawing/2014/main" id="{ACC92BA5-F192-498F-B84E-EBA607907469}"/>
                </a:ext>
              </a:extLst>
            </p:cNvPr>
            <p:cNvSpPr/>
            <p:nvPr/>
          </p:nvSpPr>
          <p:spPr>
            <a:xfrm>
              <a:off x="1274191" y="4490471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>
              <a:extLst>
                <a:ext uri="{FF2B5EF4-FFF2-40B4-BE49-F238E27FC236}">
                  <a16:creationId xmlns:a16="http://schemas.microsoft.com/office/drawing/2014/main" id="{6D22D88C-EFF0-43CE-A566-21A3C1FC8659}"/>
                </a:ext>
              </a:extLst>
            </p:cNvPr>
            <p:cNvSpPr/>
            <p:nvPr/>
          </p:nvSpPr>
          <p:spPr>
            <a:xfrm>
              <a:off x="4231548" y="4158690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olný tvar: obrazec 87">
              <a:extLst>
                <a:ext uri="{FF2B5EF4-FFF2-40B4-BE49-F238E27FC236}">
                  <a16:creationId xmlns:a16="http://schemas.microsoft.com/office/drawing/2014/main" id="{7F0B9382-D2B7-458E-84BE-C2000A59064A}"/>
                </a:ext>
              </a:extLst>
            </p:cNvPr>
            <p:cNvSpPr/>
            <p:nvPr/>
          </p:nvSpPr>
          <p:spPr>
            <a:xfrm>
              <a:off x="1392409" y="4214228"/>
              <a:ext cx="2914650" cy="385762"/>
            </a:xfrm>
            <a:custGeom>
              <a:avLst/>
              <a:gdLst>
                <a:gd name="connsiteX0" fmla="*/ 0 w 2914650"/>
                <a:gd name="connsiteY0" fmla="*/ 385762 h 385762"/>
                <a:gd name="connsiteX1" fmla="*/ 114300 w 2914650"/>
                <a:gd name="connsiteY1" fmla="*/ 371475 h 385762"/>
                <a:gd name="connsiteX2" fmla="*/ 385763 w 2914650"/>
                <a:gd name="connsiteY2" fmla="*/ 314325 h 385762"/>
                <a:gd name="connsiteX3" fmla="*/ 542925 w 2914650"/>
                <a:gd name="connsiteY3" fmla="*/ 271462 h 385762"/>
                <a:gd name="connsiteX4" fmla="*/ 585788 w 2914650"/>
                <a:gd name="connsiteY4" fmla="*/ 257175 h 385762"/>
                <a:gd name="connsiteX5" fmla="*/ 628650 w 2914650"/>
                <a:gd name="connsiteY5" fmla="*/ 228600 h 385762"/>
                <a:gd name="connsiteX6" fmla="*/ 671513 w 2914650"/>
                <a:gd name="connsiteY6" fmla="*/ 214312 h 385762"/>
                <a:gd name="connsiteX7" fmla="*/ 800100 w 2914650"/>
                <a:gd name="connsiteY7" fmla="*/ 142875 h 385762"/>
                <a:gd name="connsiteX8" fmla="*/ 842963 w 2914650"/>
                <a:gd name="connsiteY8" fmla="*/ 100012 h 385762"/>
                <a:gd name="connsiteX9" fmla="*/ 971550 w 2914650"/>
                <a:gd name="connsiteY9" fmla="*/ 57150 h 385762"/>
                <a:gd name="connsiteX10" fmla="*/ 1057275 w 2914650"/>
                <a:gd name="connsiteY10" fmla="*/ 28575 h 385762"/>
                <a:gd name="connsiteX11" fmla="*/ 1414463 w 2914650"/>
                <a:gd name="connsiteY11" fmla="*/ 0 h 385762"/>
                <a:gd name="connsiteX12" fmla="*/ 2643188 w 2914650"/>
                <a:gd name="connsiteY12" fmla="*/ 14287 h 385762"/>
                <a:gd name="connsiteX13" fmla="*/ 2743200 w 2914650"/>
                <a:gd name="connsiteY13" fmla="*/ 28575 h 385762"/>
                <a:gd name="connsiteX14" fmla="*/ 2814638 w 2914650"/>
                <a:gd name="connsiteY14" fmla="*/ 42862 h 385762"/>
                <a:gd name="connsiteX15" fmla="*/ 2914650 w 2914650"/>
                <a:gd name="connsiteY15" fmla="*/ 85725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14650" h="385762">
                  <a:moveTo>
                    <a:pt x="0" y="385762"/>
                  </a:moveTo>
                  <a:cubicBezTo>
                    <a:pt x="38100" y="381000"/>
                    <a:pt x="76471" y="378054"/>
                    <a:pt x="114300" y="371475"/>
                  </a:cubicBezTo>
                  <a:cubicBezTo>
                    <a:pt x="494328" y="305383"/>
                    <a:pt x="218459" y="351504"/>
                    <a:pt x="385763" y="314325"/>
                  </a:cubicBezTo>
                  <a:cubicBezTo>
                    <a:pt x="506929" y="287399"/>
                    <a:pt x="409116" y="316064"/>
                    <a:pt x="542925" y="271462"/>
                  </a:cubicBezTo>
                  <a:lnTo>
                    <a:pt x="585788" y="257175"/>
                  </a:lnTo>
                  <a:cubicBezTo>
                    <a:pt x="600075" y="247650"/>
                    <a:pt x="613292" y="236279"/>
                    <a:pt x="628650" y="228600"/>
                  </a:cubicBezTo>
                  <a:cubicBezTo>
                    <a:pt x="642121" y="221865"/>
                    <a:pt x="658348" y="221626"/>
                    <a:pt x="671513" y="214312"/>
                  </a:cubicBezTo>
                  <a:cubicBezTo>
                    <a:pt x="818894" y="132434"/>
                    <a:pt x="703115" y="175203"/>
                    <a:pt x="800100" y="142875"/>
                  </a:cubicBezTo>
                  <a:cubicBezTo>
                    <a:pt x="814388" y="128587"/>
                    <a:pt x="825300" y="109825"/>
                    <a:pt x="842963" y="100012"/>
                  </a:cubicBezTo>
                  <a:cubicBezTo>
                    <a:pt x="842968" y="100009"/>
                    <a:pt x="950116" y="64295"/>
                    <a:pt x="971550" y="57150"/>
                  </a:cubicBezTo>
                  <a:lnTo>
                    <a:pt x="1057275" y="28575"/>
                  </a:lnTo>
                  <a:cubicBezTo>
                    <a:pt x="1252051" y="4227"/>
                    <a:pt x="1133245" y="16542"/>
                    <a:pt x="1414463" y="0"/>
                  </a:cubicBezTo>
                  <a:lnTo>
                    <a:pt x="2643188" y="14287"/>
                  </a:lnTo>
                  <a:cubicBezTo>
                    <a:pt x="2676856" y="15011"/>
                    <a:pt x="2709982" y="23039"/>
                    <a:pt x="2743200" y="28575"/>
                  </a:cubicBezTo>
                  <a:cubicBezTo>
                    <a:pt x="2767154" y="32567"/>
                    <a:pt x="2791209" y="36472"/>
                    <a:pt x="2814638" y="42862"/>
                  </a:cubicBezTo>
                  <a:cubicBezTo>
                    <a:pt x="2899077" y="65890"/>
                    <a:pt x="2880782" y="51854"/>
                    <a:pt x="2914650" y="85725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6" name="Skupina 95">
            <a:extLst>
              <a:ext uri="{FF2B5EF4-FFF2-40B4-BE49-F238E27FC236}">
                <a16:creationId xmlns:a16="http://schemas.microsoft.com/office/drawing/2014/main" id="{02AA1731-86E4-4E29-9286-E721E1566454}"/>
              </a:ext>
            </a:extLst>
          </p:cNvPr>
          <p:cNvGrpSpPr/>
          <p:nvPr/>
        </p:nvGrpSpPr>
        <p:grpSpPr>
          <a:xfrm>
            <a:off x="7052164" y="3907975"/>
            <a:ext cx="4362315" cy="2554246"/>
            <a:chOff x="6997146" y="3241777"/>
            <a:chExt cx="4362315" cy="2554246"/>
          </a:xfrm>
        </p:grpSpPr>
        <p:sp>
          <p:nvSpPr>
            <p:cNvPr id="82" name="Ovál 81">
              <a:extLst>
                <a:ext uri="{FF2B5EF4-FFF2-40B4-BE49-F238E27FC236}">
                  <a16:creationId xmlns:a16="http://schemas.microsoft.com/office/drawing/2014/main" id="{C5E46AF5-5ECD-492E-B897-95B7C6FFD1C9}"/>
                </a:ext>
              </a:extLst>
            </p:cNvPr>
            <p:cNvSpPr/>
            <p:nvPr/>
          </p:nvSpPr>
          <p:spPr>
            <a:xfrm>
              <a:off x="11157642" y="3241777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>
              <a:extLst>
                <a:ext uri="{FF2B5EF4-FFF2-40B4-BE49-F238E27FC236}">
                  <a16:creationId xmlns:a16="http://schemas.microsoft.com/office/drawing/2014/main" id="{A6E41645-01EC-4027-8EF8-28C68CB146C6}"/>
                </a:ext>
              </a:extLst>
            </p:cNvPr>
            <p:cNvSpPr/>
            <p:nvPr/>
          </p:nvSpPr>
          <p:spPr>
            <a:xfrm>
              <a:off x="6997146" y="5583998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olný tvar: obrazec 94">
              <a:extLst>
                <a:ext uri="{FF2B5EF4-FFF2-40B4-BE49-F238E27FC236}">
                  <a16:creationId xmlns:a16="http://schemas.microsoft.com/office/drawing/2014/main" id="{42E8B29B-0255-40F5-AED5-4942F5AA4022}"/>
                </a:ext>
              </a:extLst>
            </p:cNvPr>
            <p:cNvSpPr/>
            <p:nvPr/>
          </p:nvSpPr>
          <p:spPr>
            <a:xfrm>
              <a:off x="7115177" y="3416532"/>
              <a:ext cx="4143375" cy="2314575"/>
            </a:xfrm>
            <a:custGeom>
              <a:avLst/>
              <a:gdLst>
                <a:gd name="connsiteX0" fmla="*/ 4143375 w 4143375"/>
                <a:gd name="connsiteY0" fmla="*/ 0 h 2314575"/>
                <a:gd name="connsiteX1" fmla="*/ 3914775 w 4143375"/>
                <a:gd name="connsiteY1" fmla="*/ 442913 h 2314575"/>
                <a:gd name="connsiteX2" fmla="*/ 3886200 w 4143375"/>
                <a:gd name="connsiteY2" fmla="*/ 485775 h 2314575"/>
                <a:gd name="connsiteX3" fmla="*/ 3829050 w 4143375"/>
                <a:gd name="connsiteY3" fmla="*/ 585788 h 2314575"/>
                <a:gd name="connsiteX4" fmla="*/ 3629025 w 4143375"/>
                <a:gd name="connsiteY4" fmla="*/ 757238 h 2314575"/>
                <a:gd name="connsiteX5" fmla="*/ 3557588 w 4143375"/>
                <a:gd name="connsiteY5" fmla="*/ 814388 h 2314575"/>
                <a:gd name="connsiteX6" fmla="*/ 3500438 w 4143375"/>
                <a:gd name="connsiteY6" fmla="*/ 842963 h 2314575"/>
                <a:gd name="connsiteX7" fmla="*/ 3171825 w 4143375"/>
                <a:gd name="connsiteY7" fmla="*/ 1085850 h 2314575"/>
                <a:gd name="connsiteX8" fmla="*/ 3114675 w 4143375"/>
                <a:gd name="connsiteY8" fmla="*/ 1100138 h 2314575"/>
                <a:gd name="connsiteX9" fmla="*/ 3057525 w 4143375"/>
                <a:gd name="connsiteY9" fmla="*/ 1143000 h 2314575"/>
                <a:gd name="connsiteX10" fmla="*/ 3000375 w 4143375"/>
                <a:gd name="connsiteY10" fmla="*/ 1171575 h 2314575"/>
                <a:gd name="connsiteX11" fmla="*/ 2943225 w 4143375"/>
                <a:gd name="connsiteY11" fmla="*/ 1228725 h 2314575"/>
                <a:gd name="connsiteX12" fmla="*/ 2828925 w 4143375"/>
                <a:gd name="connsiteY12" fmla="*/ 1271588 h 2314575"/>
                <a:gd name="connsiteX13" fmla="*/ 2728913 w 4143375"/>
                <a:gd name="connsiteY13" fmla="*/ 1343025 h 2314575"/>
                <a:gd name="connsiteX14" fmla="*/ 2686050 w 4143375"/>
                <a:gd name="connsiteY14" fmla="*/ 1371600 h 2314575"/>
                <a:gd name="connsiteX15" fmla="*/ 2628900 w 4143375"/>
                <a:gd name="connsiteY15" fmla="*/ 1385888 h 2314575"/>
                <a:gd name="connsiteX16" fmla="*/ 2571750 w 4143375"/>
                <a:gd name="connsiteY16" fmla="*/ 1414463 h 2314575"/>
                <a:gd name="connsiteX17" fmla="*/ 2528888 w 4143375"/>
                <a:gd name="connsiteY17" fmla="*/ 1443038 h 2314575"/>
                <a:gd name="connsiteX18" fmla="*/ 2471738 w 4143375"/>
                <a:gd name="connsiteY18" fmla="*/ 1457325 h 2314575"/>
                <a:gd name="connsiteX19" fmla="*/ 2386013 w 4143375"/>
                <a:gd name="connsiteY19" fmla="*/ 1514475 h 2314575"/>
                <a:gd name="connsiteX20" fmla="*/ 2328863 w 4143375"/>
                <a:gd name="connsiteY20" fmla="*/ 1557338 h 2314575"/>
                <a:gd name="connsiteX21" fmla="*/ 2243138 w 4143375"/>
                <a:gd name="connsiteY21" fmla="*/ 1585913 h 2314575"/>
                <a:gd name="connsiteX22" fmla="*/ 2200275 w 4143375"/>
                <a:gd name="connsiteY22" fmla="*/ 1614488 h 2314575"/>
                <a:gd name="connsiteX23" fmla="*/ 2143125 w 4143375"/>
                <a:gd name="connsiteY23" fmla="*/ 1628775 h 2314575"/>
                <a:gd name="connsiteX24" fmla="*/ 2057400 w 4143375"/>
                <a:gd name="connsiteY24" fmla="*/ 1657350 h 2314575"/>
                <a:gd name="connsiteX25" fmla="*/ 2000250 w 4143375"/>
                <a:gd name="connsiteY25" fmla="*/ 1671638 h 2314575"/>
                <a:gd name="connsiteX26" fmla="*/ 1957388 w 4143375"/>
                <a:gd name="connsiteY26" fmla="*/ 1685925 h 2314575"/>
                <a:gd name="connsiteX27" fmla="*/ 1900238 w 4143375"/>
                <a:gd name="connsiteY27" fmla="*/ 1714500 h 2314575"/>
                <a:gd name="connsiteX28" fmla="*/ 1628775 w 4143375"/>
                <a:gd name="connsiteY28" fmla="*/ 1743075 h 2314575"/>
                <a:gd name="connsiteX29" fmla="*/ 1528763 w 4143375"/>
                <a:gd name="connsiteY29" fmla="*/ 1771650 h 2314575"/>
                <a:gd name="connsiteX30" fmla="*/ 1471613 w 4143375"/>
                <a:gd name="connsiteY30" fmla="*/ 1785938 h 2314575"/>
                <a:gd name="connsiteX31" fmla="*/ 1428750 w 4143375"/>
                <a:gd name="connsiteY31" fmla="*/ 1814513 h 2314575"/>
                <a:gd name="connsiteX32" fmla="*/ 1314450 w 4143375"/>
                <a:gd name="connsiteY32" fmla="*/ 1843088 h 2314575"/>
                <a:gd name="connsiteX33" fmla="*/ 1228725 w 4143375"/>
                <a:gd name="connsiteY33" fmla="*/ 1900238 h 2314575"/>
                <a:gd name="connsiteX34" fmla="*/ 1157288 w 4143375"/>
                <a:gd name="connsiteY34" fmla="*/ 1943100 h 2314575"/>
                <a:gd name="connsiteX35" fmla="*/ 1114425 w 4143375"/>
                <a:gd name="connsiteY35" fmla="*/ 1971675 h 2314575"/>
                <a:gd name="connsiteX36" fmla="*/ 1057275 w 4143375"/>
                <a:gd name="connsiteY36" fmla="*/ 2000250 h 2314575"/>
                <a:gd name="connsiteX37" fmla="*/ 942975 w 4143375"/>
                <a:gd name="connsiteY37" fmla="*/ 2057400 h 2314575"/>
                <a:gd name="connsiteX38" fmla="*/ 857250 w 4143375"/>
                <a:gd name="connsiteY38" fmla="*/ 2114550 h 2314575"/>
                <a:gd name="connsiteX39" fmla="*/ 814388 w 4143375"/>
                <a:gd name="connsiteY39" fmla="*/ 2128838 h 2314575"/>
                <a:gd name="connsiteX40" fmla="*/ 728663 w 4143375"/>
                <a:gd name="connsiteY40" fmla="*/ 2185988 h 2314575"/>
                <a:gd name="connsiteX41" fmla="*/ 685800 w 4143375"/>
                <a:gd name="connsiteY41" fmla="*/ 2214563 h 2314575"/>
                <a:gd name="connsiteX42" fmla="*/ 600075 w 4143375"/>
                <a:gd name="connsiteY42" fmla="*/ 2228850 h 2314575"/>
                <a:gd name="connsiteX43" fmla="*/ 300038 w 4143375"/>
                <a:gd name="connsiteY43" fmla="*/ 2257425 h 2314575"/>
                <a:gd name="connsiteX44" fmla="*/ 100013 w 4143375"/>
                <a:gd name="connsiteY44" fmla="*/ 2271713 h 2314575"/>
                <a:gd name="connsiteX45" fmla="*/ 57150 w 4143375"/>
                <a:gd name="connsiteY45" fmla="*/ 2300288 h 2314575"/>
                <a:gd name="connsiteX46" fmla="*/ 0 w 4143375"/>
                <a:gd name="connsiteY46" fmla="*/ 2314575 h 231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143375" h="2314575">
                  <a:moveTo>
                    <a:pt x="4143375" y="0"/>
                  </a:moveTo>
                  <a:cubicBezTo>
                    <a:pt x="4067175" y="147638"/>
                    <a:pt x="3992511" y="296078"/>
                    <a:pt x="3914775" y="442913"/>
                  </a:cubicBezTo>
                  <a:cubicBezTo>
                    <a:pt x="3906741" y="458089"/>
                    <a:pt x="3894719" y="470866"/>
                    <a:pt x="3886200" y="485775"/>
                  </a:cubicBezTo>
                  <a:cubicBezTo>
                    <a:pt x="3863035" y="526313"/>
                    <a:pt x="3858886" y="550979"/>
                    <a:pt x="3829050" y="585788"/>
                  </a:cubicBezTo>
                  <a:cubicBezTo>
                    <a:pt x="3774355" y="649600"/>
                    <a:pt x="3689749" y="708659"/>
                    <a:pt x="3629025" y="757238"/>
                  </a:cubicBezTo>
                  <a:cubicBezTo>
                    <a:pt x="3605213" y="776288"/>
                    <a:pt x="3584863" y="800750"/>
                    <a:pt x="3557588" y="814388"/>
                  </a:cubicBezTo>
                  <a:cubicBezTo>
                    <a:pt x="3538538" y="823913"/>
                    <a:pt x="3517704" y="830493"/>
                    <a:pt x="3500438" y="842963"/>
                  </a:cubicBezTo>
                  <a:cubicBezTo>
                    <a:pt x="3405486" y="911539"/>
                    <a:pt x="3282522" y="1026244"/>
                    <a:pt x="3171825" y="1085850"/>
                  </a:cubicBezTo>
                  <a:cubicBezTo>
                    <a:pt x="3154536" y="1095160"/>
                    <a:pt x="3133725" y="1095375"/>
                    <a:pt x="3114675" y="1100138"/>
                  </a:cubicBezTo>
                  <a:cubicBezTo>
                    <a:pt x="3095625" y="1114425"/>
                    <a:pt x="3077718" y="1130380"/>
                    <a:pt x="3057525" y="1143000"/>
                  </a:cubicBezTo>
                  <a:cubicBezTo>
                    <a:pt x="3039464" y="1154288"/>
                    <a:pt x="3017414" y="1158796"/>
                    <a:pt x="3000375" y="1171575"/>
                  </a:cubicBezTo>
                  <a:cubicBezTo>
                    <a:pt x="2978822" y="1187739"/>
                    <a:pt x="2966496" y="1215150"/>
                    <a:pt x="2943225" y="1228725"/>
                  </a:cubicBezTo>
                  <a:cubicBezTo>
                    <a:pt x="2908077" y="1249228"/>
                    <a:pt x="2867025" y="1257300"/>
                    <a:pt x="2828925" y="1271588"/>
                  </a:cubicBezTo>
                  <a:cubicBezTo>
                    <a:pt x="2759110" y="1341403"/>
                    <a:pt x="2816672" y="1292877"/>
                    <a:pt x="2728913" y="1343025"/>
                  </a:cubicBezTo>
                  <a:cubicBezTo>
                    <a:pt x="2714004" y="1351544"/>
                    <a:pt x="2701833" y="1364836"/>
                    <a:pt x="2686050" y="1371600"/>
                  </a:cubicBezTo>
                  <a:cubicBezTo>
                    <a:pt x="2668001" y="1379335"/>
                    <a:pt x="2647286" y="1378993"/>
                    <a:pt x="2628900" y="1385888"/>
                  </a:cubicBezTo>
                  <a:cubicBezTo>
                    <a:pt x="2608958" y="1393366"/>
                    <a:pt x="2590242" y="1403896"/>
                    <a:pt x="2571750" y="1414463"/>
                  </a:cubicBezTo>
                  <a:cubicBezTo>
                    <a:pt x="2556841" y="1422982"/>
                    <a:pt x="2544671" y="1436274"/>
                    <a:pt x="2528888" y="1443038"/>
                  </a:cubicBezTo>
                  <a:cubicBezTo>
                    <a:pt x="2510839" y="1450773"/>
                    <a:pt x="2490788" y="1452563"/>
                    <a:pt x="2471738" y="1457325"/>
                  </a:cubicBezTo>
                  <a:cubicBezTo>
                    <a:pt x="2443163" y="1476375"/>
                    <a:pt x="2413487" y="1493869"/>
                    <a:pt x="2386013" y="1514475"/>
                  </a:cubicBezTo>
                  <a:cubicBezTo>
                    <a:pt x="2366963" y="1528763"/>
                    <a:pt x="2350162" y="1546689"/>
                    <a:pt x="2328863" y="1557338"/>
                  </a:cubicBezTo>
                  <a:cubicBezTo>
                    <a:pt x="2301922" y="1570808"/>
                    <a:pt x="2268200" y="1569205"/>
                    <a:pt x="2243138" y="1585913"/>
                  </a:cubicBezTo>
                  <a:cubicBezTo>
                    <a:pt x="2228850" y="1595438"/>
                    <a:pt x="2216058" y="1607724"/>
                    <a:pt x="2200275" y="1614488"/>
                  </a:cubicBezTo>
                  <a:cubicBezTo>
                    <a:pt x="2182226" y="1622223"/>
                    <a:pt x="2161933" y="1623133"/>
                    <a:pt x="2143125" y="1628775"/>
                  </a:cubicBezTo>
                  <a:cubicBezTo>
                    <a:pt x="2114275" y="1637430"/>
                    <a:pt x="2086621" y="1650044"/>
                    <a:pt x="2057400" y="1657350"/>
                  </a:cubicBezTo>
                  <a:cubicBezTo>
                    <a:pt x="2038350" y="1662113"/>
                    <a:pt x="2019131" y="1666243"/>
                    <a:pt x="2000250" y="1671638"/>
                  </a:cubicBezTo>
                  <a:cubicBezTo>
                    <a:pt x="1985769" y="1675775"/>
                    <a:pt x="1971230" y="1679993"/>
                    <a:pt x="1957388" y="1685925"/>
                  </a:cubicBezTo>
                  <a:cubicBezTo>
                    <a:pt x="1937812" y="1694315"/>
                    <a:pt x="1920786" y="1708896"/>
                    <a:pt x="1900238" y="1714500"/>
                  </a:cubicBezTo>
                  <a:cubicBezTo>
                    <a:pt x="1850958" y="1727940"/>
                    <a:pt x="1650712" y="1741247"/>
                    <a:pt x="1628775" y="1743075"/>
                  </a:cubicBezTo>
                  <a:cubicBezTo>
                    <a:pt x="1450113" y="1787742"/>
                    <a:pt x="1672242" y="1730656"/>
                    <a:pt x="1528763" y="1771650"/>
                  </a:cubicBezTo>
                  <a:cubicBezTo>
                    <a:pt x="1509882" y="1777045"/>
                    <a:pt x="1490663" y="1781175"/>
                    <a:pt x="1471613" y="1785938"/>
                  </a:cubicBezTo>
                  <a:cubicBezTo>
                    <a:pt x="1457325" y="1795463"/>
                    <a:pt x="1444828" y="1808484"/>
                    <a:pt x="1428750" y="1814513"/>
                  </a:cubicBezTo>
                  <a:cubicBezTo>
                    <a:pt x="1389767" y="1829131"/>
                    <a:pt x="1351064" y="1822747"/>
                    <a:pt x="1314450" y="1843088"/>
                  </a:cubicBezTo>
                  <a:cubicBezTo>
                    <a:pt x="1284429" y="1859766"/>
                    <a:pt x="1257699" y="1881800"/>
                    <a:pt x="1228725" y="1900238"/>
                  </a:cubicBezTo>
                  <a:cubicBezTo>
                    <a:pt x="1205297" y="1915147"/>
                    <a:pt x="1180394" y="1927696"/>
                    <a:pt x="1157288" y="1943100"/>
                  </a:cubicBezTo>
                  <a:cubicBezTo>
                    <a:pt x="1143000" y="1952625"/>
                    <a:pt x="1129334" y="1963156"/>
                    <a:pt x="1114425" y="1971675"/>
                  </a:cubicBezTo>
                  <a:cubicBezTo>
                    <a:pt x="1095933" y="1982242"/>
                    <a:pt x="1075336" y="1988962"/>
                    <a:pt x="1057275" y="2000250"/>
                  </a:cubicBezTo>
                  <a:cubicBezTo>
                    <a:pt x="960130" y="2060966"/>
                    <a:pt x="1043254" y="2032331"/>
                    <a:pt x="942975" y="2057400"/>
                  </a:cubicBezTo>
                  <a:cubicBezTo>
                    <a:pt x="914400" y="2076450"/>
                    <a:pt x="889830" y="2103689"/>
                    <a:pt x="857250" y="2114550"/>
                  </a:cubicBezTo>
                  <a:cubicBezTo>
                    <a:pt x="842963" y="2119313"/>
                    <a:pt x="827553" y="2121524"/>
                    <a:pt x="814388" y="2128838"/>
                  </a:cubicBezTo>
                  <a:cubicBezTo>
                    <a:pt x="784367" y="2145517"/>
                    <a:pt x="757238" y="2166938"/>
                    <a:pt x="728663" y="2185988"/>
                  </a:cubicBezTo>
                  <a:cubicBezTo>
                    <a:pt x="714375" y="2195513"/>
                    <a:pt x="702738" y="2211740"/>
                    <a:pt x="685800" y="2214563"/>
                  </a:cubicBezTo>
                  <a:lnTo>
                    <a:pt x="600075" y="2228850"/>
                  </a:lnTo>
                  <a:cubicBezTo>
                    <a:pt x="474538" y="2270698"/>
                    <a:pt x="579231" y="2239975"/>
                    <a:pt x="300038" y="2257425"/>
                  </a:cubicBezTo>
                  <a:lnTo>
                    <a:pt x="100013" y="2271713"/>
                  </a:lnTo>
                  <a:cubicBezTo>
                    <a:pt x="85725" y="2281238"/>
                    <a:pt x="72933" y="2293524"/>
                    <a:pt x="57150" y="2300288"/>
                  </a:cubicBezTo>
                  <a:cubicBezTo>
                    <a:pt x="39101" y="2308023"/>
                    <a:pt x="0" y="2314575"/>
                    <a:pt x="0" y="2314575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>
            <a:extLst>
              <a:ext uri="{FF2B5EF4-FFF2-40B4-BE49-F238E27FC236}">
                <a16:creationId xmlns:a16="http://schemas.microsoft.com/office/drawing/2014/main" id="{E59AD568-4CD4-4BDD-9A56-B2098CE5AFCC}"/>
              </a:ext>
            </a:extLst>
          </p:cNvPr>
          <p:cNvGrpSpPr/>
          <p:nvPr/>
        </p:nvGrpSpPr>
        <p:grpSpPr>
          <a:xfrm>
            <a:off x="9592025" y="1536838"/>
            <a:ext cx="642396" cy="1173675"/>
            <a:chOff x="8270664" y="3912810"/>
            <a:chExt cx="642396" cy="1173675"/>
          </a:xfrm>
        </p:grpSpPr>
        <p:pic>
          <p:nvPicPr>
            <p:cNvPr id="50" name="Obrázek 49" descr="Obsah obrázku světlo, objekt&#10;&#10;Popis byl vytvořen automaticky">
              <a:extLst>
                <a:ext uri="{FF2B5EF4-FFF2-40B4-BE49-F238E27FC236}">
                  <a16:creationId xmlns:a16="http://schemas.microsoft.com/office/drawing/2014/main" id="{98F448D6-A94D-48AD-9075-E5B03E8BCB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0664" y="3912810"/>
              <a:ext cx="642396" cy="1016277"/>
            </a:xfrm>
            <a:prstGeom prst="rect">
              <a:avLst/>
            </a:prstGeom>
          </p:spPr>
        </p:pic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90C39634-B658-42C3-9B30-70F2C147D6A6}"/>
                </a:ext>
              </a:extLst>
            </p:cNvPr>
            <p:cNvSpPr/>
            <p:nvPr/>
          </p:nvSpPr>
          <p:spPr>
            <a:xfrm>
              <a:off x="8449455" y="4771692"/>
              <a:ext cx="284813" cy="314793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TextovéPole 3">
            <a:extLst>
              <a:ext uri="{FF2B5EF4-FFF2-40B4-BE49-F238E27FC236}">
                <a16:creationId xmlns:a16="http://schemas.microsoft.com/office/drawing/2014/main" id="{D0BAA9EF-AC96-4AEC-A346-DE296F314E5A}"/>
              </a:ext>
            </a:extLst>
          </p:cNvPr>
          <p:cNvSpPr txBox="1"/>
          <p:nvPr/>
        </p:nvSpPr>
        <p:spPr>
          <a:xfrm>
            <a:off x="8061708" y="4933575"/>
            <a:ext cx="3404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Proč se žárovka rozsvítila?</a:t>
            </a:r>
          </a:p>
        </p:txBody>
      </p:sp>
    </p:spTree>
    <p:extLst>
      <p:ext uri="{BB962C8B-B14F-4D97-AF65-F5344CB8AC3E}">
        <p14:creationId xmlns:p14="http://schemas.microsoft.com/office/powerpoint/2010/main" val="3289729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44444E-6 L 0.09049 -0.131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8" y="-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48148E-6 L -0.08724 -0.1358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62" y="-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44444E-6 L -0.10546 0.29908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73" y="1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60F1FCBA-9B34-4C56-932E-66C8D528DA24}"/>
              </a:ext>
            </a:extLst>
          </p:cNvPr>
          <p:cNvSpPr txBox="1"/>
          <p:nvPr/>
        </p:nvSpPr>
        <p:spPr>
          <a:xfrm>
            <a:off x="899410" y="1933732"/>
            <a:ext cx="1082103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 sepnutí spínače jsme uzavřeli elektrický obvod a obvodem začal procházet</a:t>
            </a:r>
          </a:p>
          <a:p>
            <a:r>
              <a:rPr lang="cs-CZ" sz="2400" dirty="0"/>
              <a:t>elektrický proud. Žárovka se rozsvítila.</a:t>
            </a:r>
          </a:p>
          <a:p>
            <a:r>
              <a:rPr lang="cs-CZ" sz="2400" dirty="0"/>
              <a:t>Můžeme zjišťovat, zda elektrickým obvodem prochází proud i jiným způsobem –</a:t>
            </a:r>
          </a:p>
          <a:p>
            <a:r>
              <a:rPr lang="cs-CZ" sz="2400" dirty="0"/>
              <a:t>pomocí jednoduchého měřicího přístroje, který se nazývá </a:t>
            </a:r>
            <a:r>
              <a:rPr lang="cs-CZ" sz="2400" dirty="0">
                <a:solidFill>
                  <a:srgbClr val="FF0000"/>
                </a:solidFill>
              </a:rPr>
              <a:t>galvanometr</a:t>
            </a:r>
            <a:r>
              <a:rPr lang="cs-CZ" sz="2400" dirty="0"/>
              <a:t>.</a:t>
            </a:r>
          </a:p>
          <a:p>
            <a:r>
              <a:rPr lang="cs-CZ" sz="2400" dirty="0"/>
              <a:t>Galvanometrem zjišťujeme, zda </a:t>
            </a:r>
            <a:r>
              <a:rPr lang="cs-CZ" sz="2400"/>
              <a:t>obvodem prochází, </a:t>
            </a:r>
            <a:r>
              <a:rPr lang="cs-CZ" sz="2400" dirty="0"/>
              <a:t>nebo neprochází elektrický proud.</a:t>
            </a:r>
          </a:p>
          <a:p>
            <a:r>
              <a:rPr lang="cs-CZ" sz="2400" dirty="0"/>
              <a:t>Schematická značka galvanometru:</a:t>
            </a:r>
          </a:p>
          <a:p>
            <a:endParaRPr lang="cs-CZ" sz="2400" dirty="0"/>
          </a:p>
          <a:p>
            <a:endParaRPr lang="cs-CZ" sz="2400" dirty="0"/>
          </a:p>
        </p:txBody>
      </p:sp>
      <p:cxnSp>
        <p:nvCxnSpPr>
          <p:cNvPr id="6" name="Přímá spojnice 5">
            <a:extLst>
              <a:ext uri="{FF2B5EF4-FFF2-40B4-BE49-F238E27FC236}">
                <a16:creationId xmlns:a16="http://schemas.microsoft.com/office/drawing/2014/main" id="{A789F916-E2AA-4B51-A3EC-F01A5D3CBE39}"/>
              </a:ext>
            </a:extLst>
          </p:cNvPr>
          <p:cNvCxnSpPr/>
          <p:nvPr/>
        </p:nvCxnSpPr>
        <p:spPr>
          <a:xfrm>
            <a:off x="4437089" y="5276538"/>
            <a:ext cx="165891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>
            <a:extLst>
              <a:ext uri="{FF2B5EF4-FFF2-40B4-BE49-F238E27FC236}">
                <a16:creationId xmlns:a16="http://schemas.microsoft.com/office/drawing/2014/main" id="{1557D877-126F-47CF-9216-2643908667CF}"/>
              </a:ext>
            </a:extLst>
          </p:cNvPr>
          <p:cNvSpPr/>
          <p:nvPr/>
        </p:nvSpPr>
        <p:spPr>
          <a:xfrm>
            <a:off x="4706911" y="4676931"/>
            <a:ext cx="1169233" cy="1124262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/>
              <a:t>G</a:t>
            </a:r>
          </a:p>
        </p:txBody>
      </p:sp>
    </p:spTree>
    <p:extLst>
      <p:ext uri="{BB962C8B-B14F-4D97-AF65-F5344CB8AC3E}">
        <p14:creationId xmlns:p14="http://schemas.microsoft.com/office/powerpoint/2010/main" val="3931590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024D2E5-25AE-481F-8A14-0BAD01D6FAED}"/>
              </a:ext>
            </a:extLst>
          </p:cNvPr>
          <p:cNvSpPr/>
          <p:nvPr/>
        </p:nvSpPr>
        <p:spPr>
          <a:xfrm>
            <a:off x="1785938" y="3429000"/>
            <a:ext cx="600075" cy="155733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louk 2">
            <a:extLst>
              <a:ext uri="{FF2B5EF4-FFF2-40B4-BE49-F238E27FC236}">
                <a16:creationId xmlns:a16="http://schemas.microsoft.com/office/drawing/2014/main" id="{5B047FA2-C36D-4F76-BA53-715EFCFC2F2D}"/>
              </a:ext>
            </a:extLst>
          </p:cNvPr>
          <p:cNvSpPr/>
          <p:nvPr/>
        </p:nvSpPr>
        <p:spPr>
          <a:xfrm rot="7493513">
            <a:off x="1572688" y="2868362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louk 3">
            <a:extLst>
              <a:ext uri="{FF2B5EF4-FFF2-40B4-BE49-F238E27FC236}">
                <a16:creationId xmlns:a16="http://schemas.microsoft.com/office/drawing/2014/main" id="{F06AA4AE-4722-4E83-B54F-1066D0DBFA00}"/>
              </a:ext>
            </a:extLst>
          </p:cNvPr>
          <p:cNvSpPr/>
          <p:nvPr/>
        </p:nvSpPr>
        <p:spPr>
          <a:xfrm rot="7493513">
            <a:off x="1572686" y="3013742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>
            <a:extLst>
              <a:ext uri="{FF2B5EF4-FFF2-40B4-BE49-F238E27FC236}">
                <a16:creationId xmlns:a16="http://schemas.microsoft.com/office/drawing/2014/main" id="{764FC40A-0113-4ABE-BCA9-9D2621C69790}"/>
              </a:ext>
            </a:extLst>
          </p:cNvPr>
          <p:cNvSpPr/>
          <p:nvPr/>
        </p:nvSpPr>
        <p:spPr>
          <a:xfrm rot="7493513">
            <a:off x="1586973" y="3173925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>
            <a:extLst>
              <a:ext uri="{FF2B5EF4-FFF2-40B4-BE49-F238E27FC236}">
                <a16:creationId xmlns:a16="http://schemas.microsoft.com/office/drawing/2014/main" id="{5C42F9A0-B86C-43F1-8C1D-9B8D723D3452}"/>
              </a:ext>
            </a:extLst>
          </p:cNvPr>
          <p:cNvSpPr/>
          <p:nvPr/>
        </p:nvSpPr>
        <p:spPr>
          <a:xfrm rot="7493513">
            <a:off x="1572686" y="3727225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>
            <a:extLst>
              <a:ext uri="{FF2B5EF4-FFF2-40B4-BE49-F238E27FC236}">
                <a16:creationId xmlns:a16="http://schemas.microsoft.com/office/drawing/2014/main" id="{BBAAD4E2-2184-4BAC-9C61-8426D1B680F4}"/>
              </a:ext>
            </a:extLst>
          </p:cNvPr>
          <p:cNvSpPr/>
          <p:nvPr/>
        </p:nvSpPr>
        <p:spPr>
          <a:xfrm rot="7493513">
            <a:off x="1572687" y="2709064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>
            <a:extLst>
              <a:ext uri="{FF2B5EF4-FFF2-40B4-BE49-F238E27FC236}">
                <a16:creationId xmlns:a16="http://schemas.microsoft.com/office/drawing/2014/main" id="{67504619-12DA-4FFF-81D8-76B854F6E008}"/>
              </a:ext>
            </a:extLst>
          </p:cNvPr>
          <p:cNvSpPr/>
          <p:nvPr/>
        </p:nvSpPr>
        <p:spPr>
          <a:xfrm rot="7493513">
            <a:off x="1572684" y="3910314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>
            <a:extLst>
              <a:ext uri="{FF2B5EF4-FFF2-40B4-BE49-F238E27FC236}">
                <a16:creationId xmlns:a16="http://schemas.microsoft.com/office/drawing/2014/main" id="{CC5AA7C4-F0B5-4042-8837-E883229DD80A}"/>
              </a:ext>
            </a:extLst>
          </p:cNvPr>
          <p:cNvSpPr/>
          <p:nvPr/>
        </p:nvSpPr>
        <p:spPr>
          <a:xfrm rot="7493513">
            <a:off x="1572686" y="3539590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>
            <a:extLst>
              <a:ext uri="{FF2B5EF4-FFF2-40B4-BE49-F238E27FC236}">
                <a16:creationId xmlns:a16="http://schemas.microsoft.com/office/drawing/2014/main" id="{FA0F481B-A573-44AA-947C-7FC23602893F}"/>
              </a:ext>
            </a:extLst>
          </p:cNvPr>
          <p:cNvSpPr/>
          <p:nvPr/>
        </p:nvSpPr>
        <p:spPr>
          <a:xfrm rot="7493513">
            <a:off x="1572686" y="3368057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>
            <a:extLst>
              <a:ext uri="{FF2B5EF4-FFF2-40B4-BE49-F238E27FC236}">
                <a16:creationId xmlns:a16="http://schemas.microsoft.com/office/drawing/2014/main" id="{BAD04797-4D84-49B7-B65E-72DBAAE14EF6}"/>
              </a:ext>
            </a:extLst>
          </p:cNvPr>
          <p:cNvCxnSpPr>
            <a:cxnSpLocks/>
          </p:cNvCxnSpPr>
          <p:nvPr/>
        </p:nvCxnSpPr>
        <p:spPr>
          <a:xfrm>
            <a:off x="2386013" y="3510454"/>
            <a:ext cx="12715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F5A0F297-DF98-4481-85EB-58E56F04BB7D}"/>
              </a:ext>
            </a:extLst>
          </p:cNvPr>
          <p:cNvCxnSpPr>
            <a:cxnSpLocks/>
          </p:cNvCxnSpPr>
          <p:nvPr/>
        </p:nvCxnSpPr>
        <p:spPr>
          <a:xfrm>
            <a:off x="2386013" y="4930434"/>
            <a:ext cx="12715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ovnoramenný trojúhelník 15">
            <a:extLst>
              <a:ext uri="{FF2B5EF4-FFF2-40B4-BE49-F238E27FC236}">
                <a16:creationId xmlns:a16="http://schemas.microsoft.com/office/drawing/2014/main" id="{9B498F49-ADC2-423C-8D92-40C3D2851027}"/>
              </a:ext>
            </a:extLst>
          </p:cNvPr>
          <p:cNvSpPr/>
          <p:nvPr/>
        </p:nvSpPr>
        <p:spPr>
          <a:xfrm>
            <a:off x="2017482" y="3128961"/>
            <a:ext cx="152400" cy="300038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3" name="Skupina 92">
            <a:extLst>
              <a:ext uri="{FF2B5EF4-FFF2-40B4-BE49-F238E27FC236}">
                <a16:creationId xmlns:a16="http://schemas.microsoft.com/office/drawing/2014/main" id="{0CBEF9CE-BFF9-4936-B469-CB6CCACAB806}"/>
              </a:ext>
            </a:extLst>
          </p:cNvPr>
          <p:cNvGrpSpPr/>
          <p:nvPr/>
        </p:nvGrpSpPr>
        <p:grpSpPr>
          <a:xfrm>
            <a:off x="883501" y="932275"/>
            <a:ext cx="2455736" cy="796511"/>
            <a:chOff x="5148383" y="3574380"/>
            <a:chExt cx="2455736" cy="678624"/>
          </a:xfrm>
        </p:grpSpPr>
        <p:sp>
          <p:nvSpPr>
            <p:cNvPr id="29" name="Vývojový diagram: zpoždění 28">
              <a:extLst>
                <a:ext uri="{FF2B5EF4-FFF2-40B4-BE49-F238E27FC236}">
                  <a16:creationId xmlns:a16="http://schemas.microsoft.com/office/drawing/2014/main" id="{91B0C84F-7D62-47C6-99A9-29D3CF1C3535}"/>
                </a:ext>
              </a:extLst>
            </p:cNvPr>
            <p:cNvSpPr/>
            <p:nvPr/>
          </p:nvSpPr>
          <p:spPr>
            <a:xfrm rot="16200000">
              <a:off x="6051942" y="2700827"/>
              <a:ext cx="648618" cy="2455736"/>
            </a:xfrm>
            <a:custGeom>
              <a:avLst/>
              <a:gdLst>
                <a:gd name="connsiteX0" fmla="*/ 0 w 641560"/>
                <a:gd name="connsiteY0" fmla="*/ 0 h 2455736"/>
                <a:gd name="connsiteX1" fmla="*/ 320780 w 641560"/>
                <a:gd name="connsiteY1" fmla="*/ 0 h 2455736"/>
                <a:gd name="connsiteX2" fmla="*/ 641560 w 641560"/>
                <a:gd name="connsiteY2" fmla="*/ 1227868 h 2455736"/>
                <a:gd name="connsiteX3" fmla="*/ 320780 w 641560"/>
                <a:gd name="connsiteY3" fmla="*/ 2455736 h 2455736"/>
                <a:gd name="connsiteX4" fmla="*/ 0 w 641560"/>
                <a:gd name="connsiteY4" fmla="*/ 2455736 h 2455736"/>
                <a:gd name="connsiteX5" fmla="*/ 0 w 641560"/>
                <a:gd name="connsiteY5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40 w 641600"/>
                <a:gd name="connsiteY6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162361 w 641600"/>
                <a:gd name="connsiteY6" fmla="*/ 595193 h 2455736"/>
                <a:gd name="connsiteX7" fmla="*/ 40 w 641600"/>
                <a:gd name="connsiteY7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169379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212242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618" h="2455736">
                  <a:moveTo>
                    <a:pt x="7058" y="0"/>
                  </a:moveTo>
                  <a:lnTo>
                    <a:pt x="327838" y="0"/>
                  </a:lnTo>
                  <a:cubicBezTo>
                    <a:pt x="505000" y="0"/>
                    <a:pt x="648618" y="549735"/>
                    <a:pt x="648618" y="1227868"/>
                  </a:cubicBezTo>
                  <a:cubicBezTo>
                    <a:pt x="648618" y="1906001"/>
                    <a:pt x="505000" y="2455736"/>
                    <a:pt x="327838" y="2455736"/>
                  </a:cubicBezTo>
                  <a:lnTo>
                    <a:pt x="7058" y="2455736"/>
                  </a:lnTo>
                  <a:cubicBezTo>
                    <a:pt x="-33639" y="2331383"/>
                    <a:pt x="113751" y="1945890"/>
                    <a:pt x="140804" y="1738193"/>
                  </a:cubicBezTo>
                  <a:cubicBezTo>
                    <a:pt x="167857" y="1530496"/>
                    <a:pt x="197955" y="1395292"/>
                    <a:pt x="212242" y="1209555"/>
                  </a:cubicBezTo>
                  <a:cubicBezTo>
                    <a:pt x="183667" y="1019055"/>
                    <a:pt x="197954" y="785693"/>
                    <a:pt x="169379" y="595193"/>
                  </a:cubicBezTo>
                  <a:lnTo>
                    <a:pt x="7058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36">
              <a:extLst>
                <a:ext uri="{FF2B5EF4-FFF2-40B4-BE49-F238E27FC236}">
                  <a16:creationId xmlns:a16="http://schemas.microsoft.com/office/drawing/2014/main" id="{045FA016-8883-4534-87D6-896281DBE8DE}"/>
                </a:ext>
              </a:extLst>
            </p:cNvPr>
            <p:cNvCxnSpPr>
              <a:cxnSpLocks/>
            </p:cNvCxnSpPr>
            <p:nvPr/>
          </p:nvCxnSpPr>
          <p:spPr>
            <a:xfrm>
              <a:off x="6376251" y="3828382"/>
              <a:ext cx="0" cy="24318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>
              <a:extLst>
                <a:ext uri="{FF2B5EF4-FFF2-40B4-BE49-F238E27FC236}">
                  <a16:creationId xmlns:a16="http://schemas.microsoft.com/office/drawing/2014/main" id="{F900F939-A1FE-4B85-90CD-C4C2ABD0498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120404" y="4024735"/>
              <a:ext cx="41582" cy="1589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>
              <a:extLst>
                <a:ext uri="{FF2B5EF4-FFF2-40B4-BE49-F238E27FC236}">
                  <a16:creationId xmlns:a16="http://schemas.microsoft.com/office/drawing/2014/main" id="{FAB2C1B0-1687-47AF-8062-6421134F09C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906932" y="3963632"/>
              <a:ext cx="17317" cy="15958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>
              <a:extLst>
                <a:ext uri="{FF2B5EF4-FFF2-40B4-BE49-F238E27FC236}">
                  <a16:creationId xmlns:a16="http://schemas.microsoft.com/office/drawing/2014/main" id="{34C87BFC-6CA4-433E-8768-A4F5FE4AF0F8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30057" y="3943350"/>
              <a:ext cx="20838" cy="15687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>
              <a:extLst>
                <a:ext uri="{FF2B5EF4-FFF2-40B4-BE49-F238E27FC236}">
                  <a16:creationId xmlns:a16="http://schemas.microsoft.com/office/drawing/2014/main" id="{10124DB4-3F7A-4BA1-8CEF-EABB1D36AFFA}"/>
                </a:ext>
              </a:extLst>
            </p:cNvPr>
            <p:cNvCxnSpPr>
              <a:cxnSpLocks/>
            </p:cNvCxnSpPr>
            <p:nvPr/>
          </p:nvCxnSpPr>
          <p:spPr>
            <a:xfrm>
              <a:off x="5864745" y="3926431"/>
              <a:ext cx="24087" cy="16057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>
              <a:extLst>
                <a:ext uri="{FF2B5EF4-FFF2-40B4-BE49-F238E27FC236}">
                  <a16:creationId xmlns:a16="http://schemas.microsoft.com/office/drawing/2014/main" id="{12AE8DCE-ACEE-4ED8-9391-82E3B2EBCB47}"/>
                </a:ext>
              </a:extLst>
            </p:cNvPr>
            <p:cNvCxnSpPr>
              <a:cxnSpLocks/>
            </p:cNvCxnSpPr>
            <p:nvPr/>
          </p:nvCxnSpPr>
          <p:spPr>
            <a:xfrm>
              <a:off x="6091135" y="3886806"/>
              <a:ext cx="31313" cy="18476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>
              <a:extLst>
                <a:ext uri="{FF2B5EF4-FFF2-40B4-BE49-F238E27FC236}">
                  <a16:creationId xmlns:a16="http://schemas.microsoft.com/office/drawing/2014/main" id="{8A3B3F17-3588-49BA-A23B-0B449EA3C99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28869" y="4066828"/>
              <a:ext cx="66179" cy="15012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>
              <a:extLst>
                <a:ext uri="{FF2B5EF4-FFF2-40B4-BE49-F238E27FC236}">
                  <a16:creationId xmlns:a16="http://schemas.microsoft.com/office/drawing/2014/main" id="{77B09FE1-B2F4-48CC-AFB2-6E04B7BACBD7}"/>
                </a:ext>
              </a:extLst>
            </p:cNvPr>
            <p:cNvCxnSpPr>
              <a:cxnSpLocks/>
            </p:cNvCxnSpPr>
            <p:nvPr/>
          </p:nvCxnSpPr>
          <p:spPr>
            <a:xfrm>
              <a:off x="5340411" y="4017742"/>
              <a:ext cx="53087" cy="19556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>
              <a:extLst>
                <a:ext uri="{FF2B5EF4-FFF2-40B4-BE49-F238E27FC236}">
                  <a16:creationId xmlns:a16="http://schemas.microsoft.com/office/drawing/2014/main" id="{1ED7C161-F8FE-46F5-BE15-487108EC16FD}"/>
                </a:ext>
              </a:extLst>
            </p:cNvPr>
            <p:cNvCxnSpPr>
              <a:cxnSpLocks/>
            </p:cNvCxnSpPr>
            <p:nvPr/>
          </p:nvCxnSpPr>
          <p:spPr>
            <a:xfrm>
              <a:off x="5600700" y="3943350"/>
              <a:ext cx="34715" cy="16277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TextovéPole 75">
              <a:extLst>
                <a:ext uri="{FF2B5EF4-FFF2-40B4-BE49-F238E27FC236}">
                  <a16:creationId xmlns:a16="http://schemas.microsoft.com/office/drawing/2014/main" id="{07A781B8-B57B-446C-AC0D-2E4BA70E376A}"/>
                </a:ext>
              </a:extLst>
            </p:cNvPr>
            <p:cNvSpPr txBox="1"/>
            <p:nvPr/>
          </p:nvSpPr>
          <p:spPr>
            <a:xfrm>
              <a:off x="6255915" y="3574380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0</a:t>
              </a:r>
            </a:p>
          </p:txBody>
        </p:sp>
        <p:sp>
          <p:nvSpPr>
            <p:cNvPr id="89" name="TextovéPole 88">
              <a:extLst>
                <a:ext uri="{FF2B5EF4-FFF2-40B4-BE49-F238E27FC236}">
                  <a16:creationId xmlns:a16="http://schemas.microsoft.com/office/drawing/2014/main" id="{CC873BAE-B769-4D1F-BE15-08BA109B243D}"/>
                </a:ext>
              </a:extLst>
            </p:cNvPr>
            <p:cNvSpPr txBox="1"/>
            <p:nvPr/>
          </p:nvSpPr>
          <p:spPr>
            <a:xfrm rot="20941493">
              <a:off x="5714937" y="3612751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1</a:t>
              </a:r>
            </a:p>
          </p:txBody>
        </p:sp>
        <p:sp>
          <p:nvSpPr>
            <p:cNvPr id="90" name="TextovéPole 89">
              <a:extLst>
                <a:ext uri="{FF2B5EF4-FFF2-40B4-BE49-F238E27FC236}">
                  <a16:creationId xmlns:a16="http://schemas.microsoft.com/office/drawing/2014/main" id="{7A3DF90D-7EE0-46C8-BD1C-CF0894CDF0F9}"/>
                </a:ext>
              </a:extLst>
            </p:cNvPr>
            <p:cNvSpPr txBox="1"/>
            <p:nvPr/>
          </p:nvSpPr>
          <p:spPr>
            <a:xfrm rot="616151">
              <a:off x="6834977" y="3636731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1</a:t>
              </a:r>
            </a:p>
          </p:txBody>
        </p:sp>
        <p:sp>
          <p:nvSpPr>
            <p:cNvPr id="91" name="TextovéPole 90">
              <a:extLst>
                <a:ext uri="{FF2B5EF4-FFF2-40B4-BE49-F238E27FC236}">
                  <a16:creationId xmlns:a16="http://schemas.microsoft.com/office/drawing/2014/main" id="{74A706C1-9E19-4E94-9F44-C1E2027FAE3A}"/>
                </a:ext>
              </a:extLst>
            </p:cNvPr>
            <p:cNvSpPr txBox="1"/>
            <p:nvPr/>
          </p:nvSpPr>
          <p:spPr>
            <a:xfrm rot="20261455">
              <a:off x="5191161" y="3778170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2</a:t>
              </a:r>
            </a:p>
          </p:txBody>
        </p:sp>
        <p:sp>
          <p:nvSpPr>
            <p:cNvPr id="92" name="TextovéPole 91">
              <a:extLst>
                <a:ext uri="{FF2B5EF4-FFF2-40B4-BE49-F238E27FC236}">
                  <a16:creationId xmlns:a16="http://schemas.microsoft.com/office/drawing/2014/main" id="{7F2376A2-3F53-42A8-A08C-FE175E1D3EE8}"/>
                </a:ext>
              </a:extLst>
            </p:cNvPr>
            <p:cNvSpPr txBox="1"/>
            <p:nvPr/>
          </p:nvSpPr>
          <p:spPr>
            <a:xfrm rot="1438147">
              <a:off x="7288058" y="3748307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2</a:t>
              </a:r>
            </a:p>
          </p:txBody>
        </p:sp>
      </p:grp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E238B522-94EE-4727-97A2-8345C45BD222}"/>
              </a:ext>
            </a:extLst>
          </p:cNvPr>
          <p:cNvGrpSpPr/>
          <p:nvPr/>
        </p:nvGrpSpPr>
        <p:grpSpPr>
          <a:xfrm>
            <a:off x="1665057" y="1343025"/>
            <a:ext cx="863831" cy="1808153"/>
            <a:chOff x="5357813" y="1914525"/>
            <a:chExt cx="857249" cy="2635001"/>
          </a:xfrm>
        </p:grpSpPr>
        <p:grpSp>
          <p:nvGrpSpPr>
            <p:cNvPr id="19" name="Skupina 18">
              <a:extLst>
                <a:ext uri="{FF2B5EF4-FFF2-40B4-BE49-F238E27FC236}">
                  <a16:creationId xmlns:a16="http://schemas.microsoft.com/office/drawing/2014/main" id="{E335EC9E-7C00-411A-80DB-9A498D5CFC27}"/>
                </a:ext>
              </a:extLst>
            </p:cNvPr>
            <p:cNvGrpSpPr/>
            <p:nvPr/>
          </p:nvGrpSpPr>
          <p:grpSpPr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17" name="Obdélník 16">
                <a:extLst>
                  <a:ext uri="{FF2B5EF4-FFF2-40B4-BE49-F238E27FC236}">
                    <a16:creationId xmlns:a16="http://schemas.microsoft.com/office/drawing/2014/main" id="{1008B012-6137-4B16-8017-3A15B4251444}"/>
                  </a:ext>
                </a:extLst>
              </p:cNvPr>
              <p:cNvSpPr/>
              <p:nvPr/>
            </p:nvSpPr>
            <p:spPr>
              <a:xfrm>
                <a:off x="3214688" y="1443038"/>
                <a:ext cx="442912" cy="15714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>
                <a:extLst>
                  <a:ext uri="{FF2B5EF4-FFF2-40B4-BE49-F238E27FC236}">
                    <a16:creationId xmlns:a16="http://schemas.microsoft.com/office/drawing/2014/main" id="{2EB20E1B-51A5-42F6-8660-BECC5BC3B7F7}"/>
                  </a:ext>
                </a:extLst>
              </p:cNvPr>
              <p:cNvSpPr/>
              <p:nvPr/>
            </p:nvSpPr>
            <p:spPr>
              <a:xfrm>
                <a:off x="3629025" y="1443037"/>
                <a:ext cx="442912" cy="157147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1" name="Přímá spojnice se šipkou 20">
              <a:extLst>
                <a:ext uri="{FF2B5EF4-FFF2-40B4-BE49-F238E27FC236}">
                  <a16:creationId xmlns:a16="http://schemas.microsoft.com/office/drawing/2014/main" id="{ED62A953-8389-4B11-BF7E-204EB135389A}"/>
                </a:ext>
              </a:extLst>
            </p:cNvPr>
            <p:cNvCxnSpPr>
              <a:stCxn id="18" idx="1"/>
            </p:cNvCxnSpPr>
            <p:nvPr/>
          </p:nvCxnSpPr>
          <p:spPr>
            <a:xfrm flipV="1">
              <a:off x="5772150" y="1914525"/>
              <a:ext cx="28575" cy="255642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0" name="Obdélník 109">
            <a:extLst>
              <a:ext uri="{FF2B5EF4-FFF2-40B4-BE49-F238E27FC236}">
                <a16:creationId xmlns:a16="http://schemas.microsoft.com/office/drawing/2014/main" id="{1110EC9A-FF3F-42A6-950C-F9000E316AEB}"/>
              </a:ext>
            </a:extLst>
          </p:cNvPr>
          <p:cNvSpPr/>
          <p:nvPr/>
        </p:nvSpPr>
        <p:spPr>
          <a:xfrm>
            <a:off x="5079252" y="3433128"/>
            <a:ext cx="600075" cy="155733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louk 110">
            <a:extLst>
              <a:ext uri="{FF2B5EF4-FFF2-40B4-BE49-F238E27FC236}">
                <a16:creationId xmlns:a16="http://schemas.microsoft.com/office/drawing/2014/main" id="{C8DF9E62-16A5-41C8-8CC3-C9B96D8FDF1A}"/>
              </a:ext>
            </a:extLst>
          </p:cNvPr>
          <p:cNvSpPr/>
          <p:nvPr/>
        </p:nvSpPr>
        <p:spPr>
          <a:xfrm rot="7493513">
            <a:off x="4866002" y="2872490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louk 111">
            <a:extLst>
              <a:ext uri="{FF2B5EF4-FFF2-40B4-BE49-F238E27FC236}">
                <a16:creationId xmlns:a16="http://schemas.microsoft.com/office/drawing/2014/main" id="{77D51528-B711-4340-A3EB-CD27B7BAE4F9}"/>
              </a:ext>
            </a:extLst>
          </p:cNvPr>
          <p:cNvSpPr/>
          <p:nvPr/>
        </p:nvSpPr>
        <p:spPr>
          <a:xfrm rot="7493513">
            <a:off x="4866000" y="3017870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louk 112">
            <a:extLst>
              <a:ext uri="{FF2B5EF4-FFF2-40B4-BE49-F238E27FC236}">
                <a16:creationId xmlns:a16="http://schemas.microsoft.com/office/drawing/2014/main" id="{29DFC116-2A5A-4B7C-9265-C358BD0B4A84}"/>
              </a:ext>
            </a:extLst>
          </p:cNvPr>
          <p:cNvSpPr/>
          <p:nvPr/>
        </p:nvSpPr>
        <p:spPr>
          <a:xfrm rot="7493513">
            <a:off x="4880287" y="3178053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louk 113">
            <a:extLst>
              <a:ext uri="{FF2B5EF4-FFF2-40B4-BE49-F238E27FC236}">
                <a16:creationId xmlns:a16="http://schemas.microsoft.com/office/drawing/2014/main" id="{AF4F7665-EE11-418D-8DF1-81B34982DFAF}"/>
              </a:ext>
            </a:extLst>
          </p:cNvPr>
          <p:cNvSpPr/>
          <p:nvPr/>
        </p:nvSpPr>
        <p:spPr>
          <a:xfrm rot="7493513">
            <a:off x="4866000" y="3731353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louk 114">
            <a:extLst>
              <a:ext uri="{FF2B5EF4-FFF2-40B4-BE49-F238E27FC236}">
                <a16:creationId xmlns:a16="http://schemas.microsoft.com/office/drawing/2014/main" id="{803A9147-7B94-4088-962E-FA0140129BB2}"/>
              </a:ext>
            </a:extLst>
          </p:cNvPr>
          <p:cNvSpPr/>
          <p:nvPr/>
        </p:nvSpPr>
        <p:spPr>
          <a:xfrm rot="7493513">
            <a:off x="4866001" y="2713192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louk 115">
            <a:extLst>
              <a:ext uri="{FF2B5EF4-FFF2-40B4-BE49-F238E27FC236}">
                <a16:creationId xmlns:a16="http://schemas.microsoft.com/office/drawing/2014/main" id="{5DCEF867-C70C-4183-B152-D23BD468C15A}"/>
              </a:ext>
            </a:extLst>
          </p:cNvPr>
          <p:cNvSpPr/>
          <p:nvPr/>
        </p:nvSpPr>
        <p:spPr>
          <a:xfrm rot="7493513">
            <a:off x="4865998" y="3914442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louk 116">
            <a:extLst>
              <a:ext uri="{FF2B5EF4-FFF2-40B4-BE49-F238E27FC236}">
                <a16:creationId xmlns:a16="http://schemas.microsoft.com/office/drawing/2014/main" id="{0B06EC96-99D7-4D10-B8F3-C0BFEBED82BA}"/>
              </a:ext>
            </a:extLst>
          </p:cNvPr>
          <p:cNvSpPr/>
          <p:nvPr/>
        </p:nvSpPr>
        <p:spPr>
          <a:xfrm rot="7493513">
            <a:off x="4866000" y="3543718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Oblouk 117">
            <a:extLst>
              <a:ext uri="{FF2B5EF4-FFF2-40B4-BE49-F238E27FC236}">
                <a16:creationId xmlns:a16="http://schemas.microsoft.com/office/drawing/2014/main" id="{C9509DD9-A6EE-45AB-BBC6-7FC99050423C}"/>
              </a:ext>
            </a:extLst>
          </p:cNvPr>
          <p:cNvSpPr/>
          <p:nvPr/>
        </p:nvSpPr>
        <p:spPr>
          <a:xfrm rot="7493513">
            <a:off x="4866000" y="3372185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9" name="Přímá spojnice 118">
            <a:extLst>
              <a:ext uri="{FF2B5EF4-FFF2-40B4-BE49-F238E27FC236}">
                <a16:creationId xmlns:a16="http://schemas.microsoft.com/office/drawing/2014/main" id="{43B3F707-B15E-4500-B833-15894DF5E656}"/>
              </a:ext>
            </a:extLst>
          </p:cNvPr>
          <p:cNvCxnSpPr>
            <a:cxnSpLocks/>
          </p:cNvCxnSpPr>
          <p:nvPr/>
        </p:nvCxnSpPr>
        <p:spPr>
          <a:xfrm>
            <a:off x="5679327" y="3514582"/>
            <a:ext cx="12715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>
            <a:extLst>
              <a:ext uri="{FF2B5EF4-FFF2-40B4-BE49-F238E27FC236}">
                <a16:creationId xmlns:a16="http://schemas.microsoft.com/office/drawing/2014/main" id="{AD1480AE-6F2C-4557-A86B-6B3319E74B7B}"/>
              </a:ext>
            </a:extLst>
          </p:cNvPr>
          <p:cNvCxnSpPr/>
          <p:nvPr/>
        </p:nvCxnSpPr>
        <p:spPr>
          <a:xfrm>
            <a:off x="5679327" y="4934562"/>
            <a:ext cx="12430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Rovnoramenný trojúhelník 120">
            <a:extLst>
              <a:ext uri="{FF2B5EF4-FFF2-40B4-BE49-F238E27FC236}">
                <a16:creationId xmlns:a16="http://schemas.microsoft.com/office/drawing/2014/main" id="{CFAABE87-511D-4E4B-A564-BE5DDE673749}"/>
              </a:ext>
            </a:extLst>
          </p:cNvPr>
          <p:cNvSpPr/>
          <p:nvPr/>
        </p:nvSpPr>
        <p:spPr>
          <a:xfrm>
            <a:off x="5310796" y="3133089"/>
            <a:ext cx="152400" cy="300038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5AD250F1-DD50-43E2-9EB9-A1261AEFF9CD}"/>
              </a:ext>
            </a:extLst>
          </p:cNvPr>
          <p:cNvGrpSpPr/>
          <p:nvPr/>
        </p:nvGrpSpPr>
        <p:grpSpPr>
          <a:xfrm>
            <a:off x="4176815" y="936403"/>
            <a:ext cx="2455736" cy="796511"/>
            <a:chOff x="5148383" y="3574380"/>
            <a:chExt cx="2455736" cy="678624"/>
          </a:xfrm>
        </p:grpSpPr>
        <p:sp>
          <p:nvSpPr>
            <p:cNvPr id="123" name="Vývojový diagram: zpoždění 28">
              <a:extLst>
                <a:ext uri="{FF2B5EF4-FFF2-40B4-BE49-F238E27FC236}">
                  <a16:creationId xmlns:a16="http://schemas.microsoft.com/office/drawing/2014/main" id="{9376EE6F-C571-4E61-B461-C9C42E535DAA}"/>
                </a:ext>
              </a:extLst>
            </p:cNvPr>
            <p:cNvSpPr/>
            <p:nvPr/>
          </p:nvSpPr>
          <p:spPr>
            <a:xfrm rot="16200000">
              <a:off x="6051942" y="2700827"/>
              <a:ext cx="648618" cy="2455736"/>
            </a:xfrm>
            <a:custGeom>
              <a:avLst/>
              <a:gdLst>
                <a:gd name="connsiteX0" fmla="*/ 0 w 641560"/>
                <a:gd name="connsiteY0" fmla="*/ 0 h 2455736"/>
                <a:gd name="connsiteX1" fmla="*/ 320780 w 641560"/>
                <a:gd name="connsiteY1" fmla="*/ 0 h 2455736"/>
                <a:gd name="connsiteX2" fmla="*/ 641560 w 641560"/>
                <a:gd name="connsiteY2" fmla="*/ 1227868 h 2455736"/>
                <a:gd name="connsiteX3" fmla="*/ 320780 w 641560"/>
                <a:gd name="connsiteY3" fmla="*/ 2455736 h 2455736"/>
                <a:gd name="connsiteX4" fmla="*/ 0 w 641560"/>
                <a:gd name="connsiteY4" fmla="*/ 2455736 h 2455736"/>
                <a:gd name="connsiteX5" fmla="*/ 0 w 641560"/>
                <a:gd name="connsiteY5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40 w 641600"/>
                <a:gd name="connsiteY6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162361 w 641600"/>
                <a:gd name="connsiteY6" fmla="*/ 595193 h 2455736"/>
                <a:gd name="connsiteX7" fmla="*/ 40 w 641600"/>
                <a:gd name="connsiteY7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169379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212242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618" h="2455736">
                  <a:moveTo>
                    <a:pt x="7058" y="0"/>
                  </a:moveTo>
                  <a:lnTo>
                    <a:pt x="327838" y="0"/>
                  </a:lnTo>
                  <a:cubicBezTo>
                    <a:pt x="505000" y="0"/>
                    <a:pt x="648618" y="549735"/>
                    <a:pt x="648618" y="1227868"/>
                  </a:cubicBezTo>
                  <a:cubicBezTo>
                    <a:pt x="648618" y="1906001"/>
                    <a:pt x="505000" y="2455736"/>
                    <a:pt x="327838" y="2455736"/>
                  </a:cubicBezTo>
                  <a:lnTo>
                    <a:pt x="7058" y="2455736"/>
                  </a:lnTo>
                  <a:cubicBezTo>
                    <a:pt x="-33639" y="2331383"/>
                    <a:pt x="113751" y="1945890"/>
                    <a:pt x="140804" y="1738193"/>
                  </a:cubicBezTo>
                  <a:cubicBezTo>
                    <a:pt x="167857" y="1530496"/>
                    <a:pt x="197955" y="1395292"/>
                    <a:pt x="212242" y="1209555"/>
                  </a:cubicBezTo>
                  <a:cubicBezTo>
                    <a:pt x="183667" y="1019055"/>
                    <a:pt x="197954" y="785693"/>
                    <a:pt x="169379" y="595193"/>
                  </a:cubicBezTo>
                  <a:lnTo>
                    <a:pt x="7058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4" name="Přímá spojnice 123">
              <a:extLst>
                <a:ext uri="{FF2B5EF4-FFF2-40B4-BE49-F238E27FC236}">
                  <a16:creationId xmlns:a16="http://schemas.microsoft.com/office/drawing/2014/main" id="{B55FF475-D472-4883-A22B-2E54F90DA0AA}"/>
                </a:ext>
              </a:extLst>
            </p:cNvPr>
            <p:cNvCxnSpPr>
              <a:cxnSpLocks/>
            </p:cNvCxnSpPr>
            <p:nvPr/>
          </p:nvCxnSpPr>
          <p:spPr>
            <a:xfrm>
              <a:off x="6376251" y="3828382"/>
              <a:ext cx="0" cy="24318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>
              <a:extLst>
                <a:ext uri="{FF2B5EF4-FFF2-40B4-BE49-F238E27FC236}">
                  <a16:creationId xmlns:a16="http://schemas.microsoft.com/office/drawing/2014/main" id="{A8C2A273-70B1-4094-AAE6-68623AE7E6D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120404" y="4024735"/>
              <a:ext cx="41582" cy="1589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Přímá spojnice 125">
              <a:extLst>
                <a:ext uri="{FF2B5EF4-FFF2-40B4-BE49-F238E27FC236}">
                  <a16:creationId xmlns:a16="http://schemas.microsoft.com/office/drawing/2014/main" id="{A88C00B1-6101-4928-8A6C-F70A024F83F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906932" y="3963632"/>
              <a:ext cx="17317" cy="15958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Přímá spojnice 126">
              <a:extLst>
                <a:ext uri="{FF2B5EF4-FFF2-40B4-BE49-F238E27FC236}">
                  <a16:creationId xmlns:a16="http://schemas.microsoft.com/office/drawing/2014/main" id="{4BB5C993-327A-437B-853B-3F0E2CB849C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30057" y="3943350"/>
              <a:ext cx="20838" cy="15687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>
              <a:extLst>
                <a:ext uri="{FF2B5EF4-FFF2-40B4-BE49-F238E27FC236}">
                  <a16:creationId xmlns:a16="http://schemas.microsoft.com/office/drawing/2014/main" id="{C9186052-34E9-4139-8C0E-EA31D29A5A8B}"/>
                </a:ext>
              </a:extLst>
            </p:cNvPr>
            <p:cNvCxnSpPr>
              <a:cxnSpLocks/>
            </p:cNvCxnSpPr>
            <p:nvPr/>
          </p:nvCxnSpPr>
          <p:spPr>
            <a:xfrm>
              <a:off x="5864745" y="3926431"/>
              <a:ext cx="24087" cy="16057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Přímá spojnice 128">
              <a:extLst>
                <a:ext uri="{FF2B5EF4-FFF2-40B4-BE49-F238E27FC236}">
                  <a16:creationId xmlns:a16="http://schemas.microsoft.com/office/drawing/2014/main" id="{2C19E0BF-1188-4B6B-9DA7-9F1F866AE613}"/>
                </a:ext>
              </a:extLst>
            </p:cNvPr>
            <p:cNvCxnSpPr>
              <a:cxnSpLocks/>
            </p:cNvCxnSpPr>
            <p:nvPr/>
          </p:nvCxnSpPr>
          <p:spPr>
            <a:xfrm>
              <a:off x="6091135" y="3886806"/>
              <a:ext cx="31313" cy="18476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nice 129">
              <a:extLst>
                <a:ext uri="{FF2B5EF4-FFF2-40B4-BE49-F238E27FC236}">
                  <a16:creationId xmlns:a16="http://schemas.microsoft.com/office/drawing/2014/main" id="{EE46F3CE-A4B7-4048-8468-47ACEF05861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28869" y="4066828"/>
              <a:ext cx="66179" cy="15012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>
              <a:extLst>
                <a:ext uri="{FF2B5EF4-FFF2-40B4-BE49-F238E27FC236}">
                  <a16:creationId xmlns:a16="http://schemas.microsoft.com/office/drawing/2014/main" id="{B4768FCE-FEC6-4878-8BBD-EA4C7AA0CC15}"/>
                </a:ext>
              </a:extLst>
            </p:cNvPr>
            <p:cNvCxnSpPr>
              <a:cxnSpLocks/>
            </p:cNvCxnSpPr>
            <p:nvPr/>
          </p:nvCxnSpPr>
          <p:spPr>
            <a:xfrm>
              <a:off x="5340411" y="4017742"/>
              <a:ext cx="53087" cy="19556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Přímá spojnice 131">
              <a:extLst>
                <a:ext uri="{FF2B5EF4-FFF2-40B4-BE49-F238E27FC236}">
                  <a16:creationId xmlns:a16="http://schemas.microsoft.com/office/drawing/2014/main" id="{C4BC62DF-F541-461E-A312-A0AE365B1F1F}"/>
                </a:ext>
              </a:extLst>
            </p:cNvPr>
            <p:cNvCxnSpPr>
              <a:cxnSpLocks/>
            </p:cNvCxnSpPr>
            <p:nvPr/>
          </p:nvCxnSpPr>
          <p:spPr>
            <a:xfrm>
              <a:off x="5600700" y="3943350"/>
              <a:ext cx="34715" cy="16277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3" name="TextovéPole 132">
              <a:extLst>
                <a:ext uri="{FF2B5EF4-FFF2-40B4-BE49-F238E27FC236}">
                  <a16:creationId xmlns:a16="http://schemas.microsoft.com/office/drawing/2014/main" id="{FBF10064-ED5C-47BC-8534-55F024258F0F}"/>
                </a:ext>
              </a:extLst>
            </p:cNvPr>
            <p:cNvSpPr txBox="1"/>
            <p:nvPr/>
          </p:nvSpPr>
          <p:spPr>
            <a:xfrm>
              <a:off x="6255915" y="3574380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0</a:t>
              </a:r>
            </a:p>
          </p:txBody>
        </p:sp>
        <p:sp>
          <p:nvSpPr>
            <p:cNvPr id="134" name="TextovéPole 133">
              <a:extLst>
                <a:ext uri="{FF2B5EF4-FFF2-40B4-BE49-F238E27FC236}">
                  <a16:creationId xmlns:a16="http://schemas.microsoft.com/office/drawing/2014/main" id="{A875643A-16C7-44D3-A9E4-2C799B03BE15}"/>
                </a:ext>
              </a:extLst>
            </p:cNvPr>
            <p:cNvSpPr txBox="1"/>
            <p:nvPr/>
          </p:nvSpPr>
          <p:spPr>
            <a:xfrm rot="20941493">
              <a:off x="5714937" y="3612751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1</a:t>
              </a:r>
            </a:p>
          </p:txBody>
        </p:sp>
        <p:sp>
          <p:nvSpPr>
            <p:cNvPr id="135" name="TextovéPole 134">
              <a:extLst>
                <a:ext uri="{FF2B5EF4-FFF2-40B4-BE49-F238E27FC236}">
                  <a16:creationId xmlns:a16="http://schemas.microsoft.com/office/drawing/2014/main" id="{4F041A7C-ABF5-4251-BFB0-6ED0698FEB0C}"/>
                </a:ext>
              </a:extLst>
            </p:cNvPr>
            <p:cNvSpPr txBox="1"/>
            <p:nvPr/>
          </p:nvSpPr>
          <p:spPr>
            <a:xfrm rot="616151">
              <a:off x="6834977" y="3636731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1</a:t>
              </a:r>
            </a:p>
          </p:txBody>
        </p:sp>
        <p:sp>
          <p:nvSpPr>
            <p:cNvPr id="136" name="TextovéPole 135">
              <a:extLst>
                <a:ext uri="{FF2B5EF4-FFF2-40B4-BE49-F238E27FC236}">
                  <a16:creationId xmlns:a16="http://schemas.microsoft.com/office/drawing/2014/main" id="{C84B0CC9-2F9C-436E-B024-91B741415863}"/>
                </a:ext>
              </a:extLst>
            </p:cNvPr>
            <p:cNvSpPr txBox="1"/>
            <p:nvPr/>
          </p:nvSpPr>
          <p:spPr>
            <a:xfrm rot="20261455">
              <a:off x="5191161" y="3778170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2</a:t>
              </a:r>
            </a:p>
          </p:txBody>
        </p:sp>
        <p:sp>
          <p:nvSpPr>
            <p:cNvPr id="137" name="TextovéPole 136">
              <a:extLst>
                <a:ext uri="{FF2B5EF4-FFF2-40B4-BE49-F238E27FC236}">
                  <a16:creationId xmlns:a16="http://schemas.microsoft.com/office/drawing/2014/main" id="{1C3F1D99-B44F-4884-94F4-88B54F9C07CA}"/>
                </a:ext>
              </a:extLst>
            </p:cNvPr>
            <p:cNvSpPr txBox="1"/>
            <p:nvPr/>
          </p:nvSpPr>
          <p:spPr>
            <a:xfrm rot="1438147">
              <a:off x="7288058" y="3748307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2</a:t>
              </a:r>
            </a:p>
          </p:txBody>
        </p:sp>
      </p:grpSp>
      <p:grpSp>
        <p:nvGrpSpPr>
          <p:cNvPr id="138" name="Skupina 137">
            <a:extLst>
              <a:ext uri="{FF2B5EF4-FFF2-40B4-BE49-F238E27FC236}">
                <a16:creationId xmlns:a16="http://schemas.microsoft.com/office/drawing/2014/main" id="{47C1B0CB-E3B3-4F3C-B98E-7F82BA44B41B}"/>
              </a:ext>
            </a:extLst>
          </p:cNvPr>
          <p:cNvGrpSpPr/>
          <p:nvPr/>
        </p:nvGrpSpPr>
        <p:grpSpPr>
          <a:xfrm rot="20545394">
            <a:off x="4719855" y="1454845"/>
            <a:ext cx="863831" cy="1808153"/>
            <a:chOff x="5357813" y="1914525"/>
            <a:chExt cx="857249" cy="2635001"/>
          </a:xfrm>
        </p:grpSpPr>
        <p:grpSp>
          <p:nvGrpSpPr>
            <p:cNvPr id="139" name="Skupina 138">
              <a:extLst>
                <a:ext uri="{FF2B5EF4-FFF2-40B4-BE49-F238E27FC236}">
                  <a16:creationId xmlns:a16="http://schemas.microsoft.com/office/drawing/2014/main" id="{F1D0A48A-EFFB-47E9-A4F3-F0C32BE96CA9}"/>
                </a:ext>
              </a:extLst>
            </p:cNvPr>
            <p:cNvGrpSpPr/>
            <p:nvPr/>
          </p:nvGrpSpPr>
          <p:grpSpPr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141" name="Obdélník 140">
                <a:extLst>
                  <a:ext uri="{FF2B5EF4-FFF2-40B4-BE49-F238E27FC236}">
                    <a16:creationId xmlns:a16="http://schemas.microsoft.com/office/drawing/2014/main" id="{464F47C5-E25F-4268-96D6-257F45D576AF}"/>
                  </a:ext>
                </a:extLst>
              </p:cNvPr>
              <p:cNvSpPr/>
              <p:nvPr/>
            </p:nvSpPr>
            <p:spPr>
              <a:xfrm>
                <a:off x="3214688" y="1443038"/>
                <a:ext cx="442912" cy="15714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2" name="Obdélník 141">
                <a:extLst>
                  <a:ext uri="{FF2B5EF4-FFF2-40B4-BE49-F238E27FC236}">
                    <a16:creationId xmlns:a16="http://schemas.microsoft.com/office/drawing/2014/main" id="{9B3E3388-B2DF-4CBF-B4CD-07DB6BA42611}"/>
                  </a:ext>
                </a:extLst>
              </p:cNvPr>
              <p:cNvSpPr/>
              <p:nvPr/>
            </p:nvSpPr>
            <p:spPr>
              <a:xfrm>
                <a:off x="3629025" y="1443037"/>
                <a:ext cx="442912" cy="157147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40" name="Přímá spojnice se šipkou 139">
              <a:extLst>
                <a:ext uri="{FF2B5EF4-FFF2-40B4-BE49-F238E27FC236}">
                  <a16:creationId xmlns:a16="http://schemas.microsoft.com/office/drawing/2014/main" id="{7D0E8B63-D78C-4BAA-9CC5-BE26EC784422}"/>
                </a:ext>
              </a:extLst>
            </p:cNvPr>
            <p:cNvCxnSpPr>
              <a:stCxn id="142" idx="1"/>
            </p:cNvCxnSpPr>
            <p:nvPr/>
          </p:nvCxnSpPr>
          <p:spPr>
            <a:xfrm flipV="1">
              <a:off x="5772150" y="1914525"/>
              <a:ext cx="28575" cy="255642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4" name="Ovál 143">
            <a:extLst>
              <a:ext uri="{FF2B5EF4-FFF2-40B4-BE49-F238E27FC236}">
                <a16:creationId xmlns:a16="http://schemas.microsoft.com/office/drawing/2014/main" id="{6E5A337A-5D9C-41D0-A7E6-B4F13FB05BE7}"/>
              </a:ext>
            </a:extLst>
          </p:cNvPr>
          <p:cNvSpPr/>
          <p:nvPr/>
        </p:nvSpPr>
        <p:spPr>
          <a:xfrm>
            <a:off x="6922339" y="4857475"/>
            <a:ext cx="157162" cy="1285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vál 144">
            <a:extLst>
              <a:ext uri="{FF2B5EF4-FFF2-40B4-BE49-F238E27FC236}">
                <a16:creationId xmlns:a16="http://schemas.microsoft.com/office/drawing/2014/main" id="{E39DD9B8-6373-401E-9883-2D36DB7351F6}"/>
              </a:ext>
            </a:extLst>
          </p:cNvPr>
          <p:cNvSpPr/>
          <p:nvPr/>
        </p:nvSpPr>
        <p:spPr>
          <a:xfrm>
            <a:off x="6922339" y="3439485"/>
            <a:ext cx="157162" cy="1285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vál 145">
            <a:extLst>
              <a:ext uri="{FF2B5EF4-FFF2-40B4-BE49-F238E27FC236}">
                <a16:creationId xmlns:a16="http://schemas.microsoft.com/office/drawing/2014/main" id="{266686E2-23C2-4E19-8A2D-87314FC4F3B3}"/>
              </a:ext>
            </a:extLst>
          </p:cNvPr>
          <p:cNvSpPr/>
          <p:nvPr/>
        </p:nvSpPr>
        <p:spPr>
          <a:xfrm>
            <a:off x="3652429" y="4916568"/>
            <a:ext cx="157162" cy="1285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vál 146">
            <a:extLst>
              <a:ext uri="{FF2B5EF4-FFF2-40B4-BE49-F238E27FC236}">
                <a16:creationId xmlns:a16="http://schemas.microsoft.com/office/drawing/2014/main" id="{1B2C3976-F807-41ED-8A05-21D231F00F82}"/>
              </a:ext>
            </a:extLst>
          </p:cNvPr>
          <p:cNvSpPr/>
          <p:nvPr/>
        </p:nvSpPr>
        <p:spPr>
          <a:xfrm>
            <a:off x="3627951" y="3445085"/>
            <a:ext cx="157162" cy="1285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TextovéPole 147">
            <a:extLst>
              <a:ext uri="{FF2B5EF4-FFF2-40B4-BE49-F238E27FC236}">
                <a16:creationId xmlns:a16="http://schemas.microsoft.com/office/drawing/2014/main" id="{4CEC6993-FE91-4B61-8413-C14F89141DFF}"/>
              </a:ext>
            </a:extLst>
          </p:cNvPr>
          <p:cNvSpPr txBox="1"/>
          <p:nvPr/>
        </p:nvSpPr>
        <p:spPr>
          <a:xfrm>
            <a:off x="283330" y="1727921"/>
            <a:ext cx="1069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stupnice</a:t>
            </a:r>
          </a:p>
        </p:txBody>
      </p:sp>
      <p:sp>
        <p:nvSpPr>
          <p:cNvPr id="149" name="TextovéPole 148">
            <a:extLst>
              <a:ext uri="{FF2B5EF4-FFF2-40B4-BE49-F238E27FC236}">
                <a16:creationId xmlns:a16="http://schemas.microsoft.com/office/drawing/2014/main" id="{F54C4519-A7CF-4363-B073-0379D26F0278}"/>
              </a:ext>
            </a:extLst>
          </p:cNvPr>
          <p:cNvSpPr txBox="1"/>
          <p:nvPr/>
        </p:nvSpPr>
        <p:spPr>
          <a:xfrm>
            <a:off x="283330" y="2184495"/>
            <a:ext cx="7541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ručka</a:t>
            </a:r>
          </a:p>
        </p:txBody>
      </p:sp>
      <p:sp>
        <p:nvSpPr>
          <p:cNvPr id="150" name="TextovéPole 149">
            <a:extLst>
              <a:ext uri="{FF2B5EF4-FFF2-40B4-BE49-F238E27FC236}">
                <a16:creationId xmlns:a16="http://schemas.microsoft.com/office/drawing/2014/main" id="{D4B4F0DB-5DB7-4332-94C2-4A4B099AF008}"/>
              </a:ext>
            </a:extLst>
          </p:cNvPr>
          <p:cNvSpPr txBox="1"/>
          <p:nvPr/>
        </p:nvSpPr>
        <p:spPr>
          <a:xfrm>
            <a:off x="255795" y="2721113"/>
            <a:ext cx="9816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otáčivý</a:t>
            </a:r>
          </a:p>
          <a:p>
            <a:r>
              <a:rPr lang="cs-CZ" sz="2000" dirty="0"/>
              <a:t>magnet</a:t>
            </a:r>
          </a:p>
        </p:txBody>
      </p:sp>
      <p:sp>
        <p:nvSpPr>
          <p:cNvPr id="151" name="TextovéPole 150">
            <a:extLst>
              <a:ext uri="{FF2B5EF4-FFF2-40B4-BE49-F238E27FC236}">
                <a16:creationId xmlns:a16="http://schemas.microsoft.com/office/drawing/2014/main" id="{F2B9592A-39EE-4E2D-A387-009B4A339A7F}"/>
              </a:ext>
            </a:extLst>
          </p:cNvPr>
          <p:cNvSpPr txBox="1"/>
          <p:nvPr/>
        </p:nvSpPr>
        <p:spPr>
          <a:xfrm>
            <a:off x="255795" y="4007614"/>
            <a:ext cx="7044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cívka</a:t>
            </a:r>
          </a:p>
        </p:txBody>
      </p:sp>
      <p:cxnSp>
        <p:nvCxnSpPr>
          <p:cNvPr id="153" name="Přímá spojnice se šipkou 152">
            <a:extLst>
              <a:ext uri="{FF2B5EF4-FFF2-40B4-BE49-F238E27FC236}">
                <a16:creationId xmlns:a16="http://schemas.microsoft.com/office/drawing/2014/main" id="{657D4073-6864-4126-8AE3-A6AF05C02B7D}"/>
              </a:ext>
            </a:extLst>
          </p:cNvPr>
          <p:cNvCxnSpPr>
            <a:cxnSpLocks/>
            <a:stCxn id="149" idx="3"/>
          </p:cNvCxnSpPr>
          <p:nvPr/>
        </p:nvCxnSpPr>
        <p:spPr>
          <a:xfrm>
            <a:off x="1037511" y="2384550"/>
            <a:ext cx="979971" cy="776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se šipkou 155">
            <a:extLst>
              <a:ext uri="{FF2B5EF4-FFF2-40B4-BE49-F238E27FC236}">
                <a16:creationId xmlns:a16="http://schemas.microsoft.com/office/drawing/2014/main" id="{7CD55D96-47A6-4169-A363-D5FBD8A0BD55}"/>
              </a:ext>
            </a:extLst>
          </p:cNvPr>
          <p:cNvCxnSpPr>
            <a:cxnSpLocks/>
          </p:cNvCxnSpPr>
          <p:nvPr/>
        </p:nvCxnSpPr>
        <p:spPr>
          <a:xfrm flipV="1">
            <a:off x="1242554" y="3098490"/>
            <a:ext cx="352403" cy="589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se šipkou 162">
            <a:extLst>
              <a:ext uri="{FF2B5EF4-FFF2-40B4-BE49-F238E27FC236}">
                <a16:creationId xmlns:a16="http://schemas.microsoft.com/office/drawing/2014/main" id="{5D7DD066-1AB0-47F6-9833-95EA425B4DF4}"/>
              </a:ext>
            </a:extLst>
          </p:cNvPr>
          <p:cNvCxnSpPr>
            <a:stCxn id="151" idx="3"/>
          </p:cNvCxnSpPr>
          <p:nvPr/>
        </p:nvCxnSpPr>
        <p:spPr>
          <a:xfrm>
            <a:off x="960283" y="4207669"/>
            <a:ext cx="663667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4" name="Skupina 163">
            <a:extLst>
              <a:ext uri="{FF2B5EF4-FFF2-40B4-BE49-F238E27FC236}">
                <a16:creationId xmlns:a16="http://schemas.microsoft.com/office/drawing/2014/main" id="{32938192-7E90-4C58-B72A-4B457D568738}"/>
              </a:ext>
            </a:extLst>
          </p:cNvPr>
          <p:cNvGrpSpPr/>
          <p:nvPr/>
        </p:nvGrpSpPr>
        <p:grpSpPr>
          <a:xfrm>
            <a:off x="4972706" y="1421620"/>
            <a:ext cx="863831" cy="1808153"/>
            <a:chOff x="5357813" y="1914525"/>
            <a:chExt cx="857249" cy="2635001"/>
          </a:xfrm>
        </p:grpSpPr>
        <p:grpSp>
          <p:nvGrpSpPr>
            <p:cNvPr id="165" name="Skupina 164">
              <a:extLst>
                <a:ext uri="{FF2B5EF4-FFF2-40B4-BE49-F238E27FC236}">
                  <a16:creationId xmlns:a16="http://schemas.microsoft.com/office/drawing/2014/main" id="{639E4344-E1F3-44CA-ABC4-CAC439723646}"/>
                </a:ext>
              </a:extLst>
            </p:cNvPr>
            <p:cNvGrpSpPr/>
            <p:nvPr/>
          </p:nvGrpSpPr>
          <p:grpSpPr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167" name="Obdélník 166">
                <a:extLst>
                  <a:ext uri="{FF2B5EF4-FFF2-40B4-BE49-F238E27FC236}">
                    <a16:creationId xmlns:a16="http://schemas.microsoft.com/office/drawing/2014/main" id="{EAEDA736-4939-4109-9746-3D2179FDF2C7}"/>
                  </a:ext>
                </a:extLst>
              </p:cNvPr>
              <p:cNvSpPr/>
              <p:nvPr/>
            </p:nvSpPr>
            <p:spPr>
              <a:xfrm>
                <a:off x="3214688" y="1443038"/>
                <a:ext cx="442912" cy="15714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8" name="Obdélník 167">
                <a:extLst>
                  <a:ext uri="{FF2B5EF4-FFF2-40B4-BE49-F238E27FC236}">
                    <a16:creationId xmlns:a16="http://schemas.microsoft.com/office/drawing/2014/main" id="{79F3CA1F-5B7A-4E6F-B8DB-42CE1EAB8BCC}"/>
                  </a:ext>
                </a:extLst>
              </p:cNvPr>
              <p:cNvSpPr/>
              <p:nvPr/>
            </p:nvSpPr>
            <p:spPr>
              <a:xfrm>
                <a:off x="3629025" y="1443037"/>
                <a:ext cx="442912" cy="157147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66" name="Přímá spojnice se šipkou 165">
              <a:extLst>
                <a:ext uri="{FF2B5EF4-FFF2-40B4-BE49-F238E27FC236}">
                  <a16:creationId xmlns:a16="http://schemas.microsoft.com/office/drawing/2014/main" id="{99829EA5-9C38-4C07-A5E1-9AF827F1F1F0}"/>
                </a:ext>
              </a:extLst>
            </p:cNvPr>
            <p:cNvCxnSpPr>
              <a:stCxn id="168" idx="1"/>
            </p:cNvCxnSpPr>
            <p:nvPr/>
          </p:nvCxnSpPr>
          <p:spPr>
            <a:xfrm flipV="1">
              <a:off x="5772150" y="1914525"/>
              <a:ext cx="28575" cy="255642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8" name="Skupina 187">
            <a:extLst>
              <a:ext uri="{FF2B5EF4-FFF2-40B4-BE49-F238E27FC236}">
                <a16:creationId xmlns:a16="http://schemas.microsoft.com/office/drawing/2014/main" id="{1ADA00A6-EA77-4943-9065-5CCB85E0829C}"/>
              </a:ext>
            </a:extLst>
          </p:cNvPr>
          <p:cNvGrpSpPr/>
          <p:nvPr/>
        </p:nvGrpSpPr>
        <p:grpSpPr>
          <a:xfrm>
            <a:off x="7347982" y="3562968"/>
            <a:ext cx="1038827" cy="1289402"/>
            <a:chOff x="7409036" y="3562968"/>
            <a:chExt cx="1038827" cy="1289402"/>
          </a:xfrm>
        </p:grpSpPr>
        <p:grpSp>
          <p:nvGrpSpPr>
            <p:cNvPr id="181" name="Skupina 180">
              <a:extLst>
                <a:ext uri="{FF2B5EF4-FFF2-40B4-BE49-F238E27FC236}">
                  <a16:creationId xmlns:a16="http://schemas.microsoft.com/office/drawing/2014/main" id="{7BEBBA0F-D376-4446-856F-8965433A26BC}"/>
                </a:ext>
              </a:extLst>
            </p:cNvPr>
            <p:cNvGrpSpPr/>
            <p:nvPr/>
          </p:nvGrpSpPr>
          <p:grpSpPr>
            <a:xfrm>
              <a:off x="7409036" y="3562968"/>
              <a:ext cx="614596" cy="1289402"/>
              <a:chOff x="6732468" y="3568073"/>
              <a:chExt cx="614596" cy="1289402"/>
            </a:xfrm>
          </p:grpSpPr>
          <p:grpSp>
            <p:nvGrpSpPr>
              <p:cNvPr id="180" name="Skupina 179">
                <a:extLst>
                  <a:ext uri="{FF2B5EF4-FFF2-40B4-BE49-F238E27FC236}">
                    <a16:creationId xmlns:a16="http://schemas.microsoft.com/office/drawing/2014/main" id="{B1625856-CF04-4C81-9C94-58987335C386}"/>
                  </a:ext>
                </a:extLst>
              </p:cNvPr>
              <p:cNvGrpSpPr/>
              <p:nvPr/>
            </p:nvGrpSpPr>
            <p:grpSpPr>
              <a:xfrm>
                <a:off x="6732468" y="3568073"/>
                <a:ext cx="614596" cy="723373"/>
                <a:chOff x="6732468" y="3568073"/>
                <a:chExt cx="614596" cy="723373"/>
              </a:xfrm>
            </p:grpSpPr>
            <p:grpSp>
              <p:nvGrpSpPr>
                <p:cNvPr id="174" name="Skupina 173">
                  <a:extLst>
                    <a:ext uri="{FF2B5EF4-FFF2-40B4-BE49-F238E27FC236}">
                      <a16:creationId xmlns:a16="http://schemas.microsoft.com/office/drawing/2014/main" id="{ADD38970-D468-4801-9E8F-50FB73009766}"/>
                    </a:ext>
                  </a:extLst>
                </p:cNvPr>
                <p:cNvGrpSpPr/>
                <p:nvPr/>
              </p:nvGrpSpPr>
              <p:grpSpPr>
                <a:xfrm rot="10800000">
                  <a:off x="6732468" y="4124201"/>
                  <a:ext cx="614596" cy="167245"/>
                  <a:chOff x="12395045" y="2749442"/>
                  <a:chExt cx="614596" cy="167245"/>
                </a:xfrm>
              </p:grpSpPr>
              <p:cxnSp>
                <p:nvCxnSpPr>
                  <p:cNvPr id="170" name="Přímá spojnice 169">
                    <a:extLst>
                      <a:ext uri="{FF2B5EF4-FFF2-40B4-BE49-F238E27FC236}">
                        <a16:creationId xmlns:a16="http://schemas.microsoft.com/office/drawing/2014/main" id="{82C971A8-5811-428B-BA0E-93436EFF17B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2395045" y="2749442"/>
                    <a:ext cx="614596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1" name="Přímá spojnice 170">
                    <a:extLst>
                      <a:ext uri="{FF2B5EF4-FFF2-40B4-BE49-F238E27FC236}">
                        <a16:creationId xmlns:a16="http://schemas.microsoft.com/office/drawing/2014/main" id="{59919190-F177-4031-A925-272951340519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2568802" y="2916687"/>
                    <a:ext cx="344774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76" name="Přímá spojnice 175">
                  <a:extLst>
                    <a:ext uri="{FF2B5EF4-FFF2-40B4-BE49-F238E27FC236}">
                      <a16:creationId xmlns:a16="http://schemas.microsoft.com/office/drawing/2014/main" id="{8793B519-7204-41B3-8CA8-111C3CF6E921}"/>
                    </a:ext>
                  </a:extLst>
                </p:cNvPr>
                <p:cNvCxnSpPr>
                  <a:cxnSpLocks/>
                  <a:stCxn id="145" idx="4"/>
                </p:cNvCxnSpPr>
                <p:nvPr/>
              </p:nvCxnSpPr>
              <p:spPr>
                <a:xfrm>
                  <a:off x="7000920" y="3568073"/>
                  <a:ext cx="0" cy="56407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79" name="Přímá spojnice 178">
                <a:extLst>
                  <a:ext uri="{FF2B5EF4-FFF2-40B4-BE49-F238E27FC236}">
                    <a16:creationId xmlns:a16="http://schemas.microsoft.com/office/drawing/2014/main" id="{5F14CF87-79FB-4EC5-8736-23A4AE502772}"/>
                  </a:ext>
                </a:extLst>
              </p:cNvPr>
              <p:cNvCxnSpPr>
                <a:stCxn id="144" idx="0"/>
              </p:cNvCxnSpPr>
              <p:nvPr/>
            </p:nvCxnSpPr>
            <p:spPr>
              <a:xfrm flipV="1">
                <a:off x="7000920" y="4291446"/>
                <a:ext cx="0" cy="56602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6" name="Skupina 185">
              <a:extLst>
                <a:ext uri="{FF2B5EF4-FFF2-40B4-BE49-F238E27FC236}">
                  <a16:creationId xmlns:a16="http://schemas.microsoft.com/office/drawing/2014/main" id="{B364D9B0-5A04-4D46-9144-B77AB60EB1D8}"/>
                </a:ext>
              </a:extLst>
            </p:cNvPr>
            <p:cNvGrpSpPr/>
            <p:nvPr/>
          </p:nvGrpSpPr>
          <p:grpSpPr>
            <a:xfrm>
              <a:off x="8103089" y="4127043"/>
              <a:ext cx="344774" cy="293602"/>
              <a:chOff x="10247921" y="554636"/>
              <a:chExt cx="335135" cy="377639"/>
            </a:xfrm>
          </p:grpSpPr>
          <p:cxnSp>
            <p:nvCxnSpPr>
              <p:cNvPr id="183" name="Přímá spojnice 182">
                <a:extLst>
                  <a:ext uri="{FF2B5EF4-FFF2-40B4-BE49-F238E27FC236}">
                    <a16:creationId xmlns:a16="http://schemas.microsoft.com/office/drawing/2014/main" id="{76D2C09D-158E-450E-A254-531EE87D2C54}"/>
                  </a:ext>
                </a:extLst>
              </p:cNvPr>
              <p:cNvCxnSpPr/>
              <p:nvPr/>
            </p:nvCxnSpPr>
            <p:spPr>
              <a:xfrm>
                <a:off x="10406062" y="554636"/>
                <a:ext cx="0" cy="37763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Přímá spojnice 184">
                <a:extLst>
                  <a:ext uri="{FF2B5EF4-FFF2-40B4-BE49-F238E27FC236}">
                    <a16:creationId xmlns:a16="http://schemas.microsoft.com/office/drawing/2014/main" id="{FDD58C08-401D-48FA-930B-D145E5F888B6}"/>
                  </a:ext>
                </a:extLst>
              </p:cNvPr>
              <p:cNvCxnSpPr/>
              <p:nvPr/>
            </p:nvCxnSpPr>
            <p:spPr>
              <a:xfrm>
                <a:off x="10247921" y="743455"/>
                <a:ext cx="33513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00" name="Skupina 199">
            <a:extLst>
              <a:ext uri="{FF2B5EF4-FFF2-40B4-BE49-F238E27FC236}">
                <a16:creationId xmlns:a16="http://schemas.microsoft.com/office/drawing/2014/main" id="{1F975710-96F4-47E6-8F25-BACFE9D6F52F}"/>
              </a:ext>
            </a:extLst>
          </p:cNvPr>
          <p:cNvGrpSpPr/>
          <p:nvPr/>
        </p:nvGrpSpPr>
        <p:grpSpPr>
          <a:xfrm>
            <a:off x="10911226" y="3510454"/>
            <a:ext cx="1027781" cy="1341916"/>
            <a:chOff x="4388173" y="5189164"/>
            <a:chExt cx="1027781" cy="1341916"/>
          </a:xfrm>
        </p:grpSpPr>
        <p:grpSp>
          <p:nvGrpSpPr>
            <p:cNvPr id="190" name="Skupina 189">
              <a:extLst>
                <a:ext uri="{FF2B5EF4-FFF2-40B4-BE49-F238E27FC236}">
                  <a16:creationId xmlns:a16="http://schemas.microsoft.com/office/drawing/2014/main" id="{49372EFD-2FD8-4A35-B8FE-EFE296F2BA08}"/>
                </a:ext>
              </a:extLst>
            </p:cNvPr>
            <p:cNvGrpSpPr/>
            <p:nvPr/>
          </p:nvGrpSpPr>
          <p:grpSpPr>
            <a:xfrm rot="10800000">
              <a:off x="4388173" y="5189164"/>
              <a:ext cx="614596" cy="1341916"/>
              <a:chOff x="6732468" y="3568073"/>
              <a:chExt cx="614596" cy="1341916"/>
            </a:xfrm>
          </p:grpSpPr>
          <p:grpSp>
            <p:nvGrpSpPr>
              <p:cNvPr id="194" name="Skupina 193">
                <a:extLst>
                  <a:ext uri="{FF2B5EF4-FFF2-40B4-BE49-F238E27FC236}">
                    <a16:creationId xmlns:a16="http://schemas.microsoft.com/office/drawing/2014/main" id="{199CA151-5EDB-411F-B3F7-9ED7DCBE31A7}"/>
                  </a:ext>
                </a:extLst>
              </p:cNvPr>
              <p:cNvGrpSpPr/>
              <p:nvPr/>
            </p:nvGrpSpPr>
            <p:grpSpPr>
              <a:xfrm>
                <a:off x="6732468" y="3568073"/>
                <a:ext cx="614596" cy="723373"/>
                <a:chOff x="6732468" y="3568073"/>
                <a:chExt cx="614596" cy="723373"/>
              </a:xfrm>
            </p:grpSpPr>
            <p:grpSp>
              <p:nvGrpSpPr>
                <p:cNvPr id="196" name="Skupina 195">
                  <a:extLst>
                    <a:ext uri="{FF2B5EF4-FFF2-40B4-BE49-F238E27FC236}">
                      <a16:creationId xmlns:a16="http://schemas.microsoft.com/office/drawing/2014/main" id="{72AE514A-88C3-4A90-863A-A2583358CE59}"/>
                    </a:ext>
                  </a:extLst>
                </p:cNvPr>
                <p:cNvGrpSpPr/>
                <p:nvPr/>
              </p:nvGrpSpPr>
              <p:grpSpPr>
                <a:xfrm rot="10800000">
                  <a:off x="6732468" y="4124201"/>
                  <a:ext cx="614596" cy="167245"/>
                  <a:chOff x="12395045" y="2749442"/>
                  <a:chExt cx="614596" cy="167245"/>
                </a:xfrm>
              </p:grpSpPr>
              <p:cxnSp>
                <p:nvCxnSpPr>
                  <p:cNvPr id="198" name="Přímá spojnice 197">
                    <a:extLst>
                      <a:ext uri="{FF2B5EF4-FFF2-40B4-BE49-F238E27FC236}">
                        <a16:creationId xmlns:a16="http://schemas.microsoft.com/office/drawing/2014/main" id="{C51DF8B1-0382-40F7-9D23-ED2E713D030B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2395045" y="2749442"/>
                    <a:ext cx="614596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9" name="Přímá spojnice 198">
                    <a:extLst>
                      <a:ext uri="{FF2B5EF4-FFF2-40B4-BE49-F238E27FC236}">
                        <a16:creationId xmlns:a16="http://schemas.microsoft.com/office/drawing/2014/main" id="{6F346BEA-8882-498A-AA2C-CA614CD0AE38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2568802" y="2916687"/>
                    <a:ext cx="344774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97" name="Přímá spojnice 196">
                  <a:extLst>
                    <a:ext uri="{FF2B5EF4-FFF2-40B4-BE49-F238E27FC236}">
                      <a16:creationId xmlns:a16="http://schemas.microsoft.com/office/drawing/2014/main" id="{C2ED7837-7AA7-4E17-B15E-3041F4A936D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000920" y="3568073"/>
                  <a:ext cx="0" cy="56407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95" name="Přímá spojnice 194">
                <a:extLst>
                  <a:ext uri="{FF2B5EF4-FFF2-40B4-BE49-F238E27FC236}">
                    <a16:creationId xmlns:a16="http://schemas.microsoft.com/office/drawing/2014/main" id="{142F8E69-112A-4360-BCC5-2C7B878C1FA9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>
                <a:off x="7000920" y="4291446"/>
                <a:ext cx="0" cy="61854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1" name="Skupina 190">
              <a:extLst>
                <a:ext uri="{FF2B5EF4-FFF2-40B4-BE49-F238E27FC236}">
                  <a16:creationId xmlns:a16="http://schemas.microsoft.com/office/drawing/2014/main" id="{D78BC3A3-1F54-4E2E-A99F-2EDBD38F793D}"/>
                </a:ext>
              </a:extLst>
            </p:cNvPr>
            <p:cNvGrpSpPr/>
            <p:nvPr/>
          </p:nvGrpSpPr>
          <p:grpSpPr>
            <a:xfrm rot="10800000">
              <a:off x="5071180" y="5658578"/>
              <a:ext cx="344774" cy="293602"/>
              <a:chOff x="10247921" y="554636"/>
              <a:chExt cx="335135" cy="377639"/>
            </a:xfrm>
          </p:grpSpPr>
          <p:cxnSp>
            <p:nvCxnSpPr>
              <p:cNvPr id="192" name="Přímá spojnice 191">
                <a:extLst>
                  <a:ext uri="{FF2B5EF4-FFF2-40B4-BE49-F238E27FC236}">
                    <a16:creationId xmlns:a16="http://schemas.microsoft.com/office/drawing/2014/main" id="{B969C58F-B139-4C83-973D-CA9A6C9C83CF}"/>
                  </a:ext>
                </a:extLst>
              </p:cNvPr>
              <p:cNvCxnSpPr/>
              <p:nvPr/>
            </p:nvCxnSpPr>
            <p:spPr>
              <a:xfrm>
                <a:off x="10406062" y="554636"/>
                <a:ext cx="0" cy="37763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Přímá spojnice 192">
                <a:extLst>
                  <a:ext uri="{FF2B5EF4-FFF2-40B4-BE49-F238E27FC236}">
                    <a16:creationId xmlns:a16="http://schemas.microsoft.com/office/drawing/2014/main" id="{FD5CE740-7039-43D1-966A-CD36DBD10AAE}"/>
                  </a:ext>
                </a:extLst>
              </p:cNvPr>
              <p:cNvCxnSpPr/>
              <p:nvPr/>
            </p:nvCxnSpPr>
            <p:spPr>
              <a:xfrm>
                <a:off x="10247921" y="743455"/>
                <a:ext cx="33513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1" name="Obdélník 200">
            <a:extLst>
              <a:ext uri="{FF2B5EF4-FFF2-40B4-BE49-F238E27FC236}">
                <a16:creationId xmlns:a16="http://schemas.microsoft.com/office/drawing/2014/main" id="{EBEA78B5-C397-4DEC-95EC-D09FD636FD38}"/>
              </a:ext>
            </a:extLst>
          </p:cNvPr>
          <p:cNvSpPr/>
          <p:nvPr/>
        </p:nvSpPr>
        <p:spPr>
          <a:xfrm>
            <a:off x="8575151" y="3487615"/>
            <a:ext cx="600075" cy="1557338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Oblouk 201">
            <a:extLst>
              <a:ext uri="{FF2B5EF4-FFF2-40B4-BE49-F238E27FC236}">
                <a16:creationId xmlns:a16="http://schemas.microsoft.com/office/drawing/2014/main" id="{C1BCAA24-7338-4719-8444-A3FA11FE8116}"/>
              </a:ext>
            </a:extLst>
          </p:cNvPr>
          <p:cNvSpPr/>
          <p:nvPr/>
        </p:nvSpPr>
        <p:spPr>
          <a:xfrm rot="7493513">
            <a:off x="8361901" y="2926977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Oblouk 202">
            <a:extLst>
              <a:ext uri="{FF2B5EF4-FFF2-40B4-BE49-F238E27FC236}">
                <a16:creationId xmlns:a16="http://schemas.microsoft.com/office/drawing/2014/main" id="{A6442A42-2957-4130-8AA0-3CFA22DCFE7C}"/>
              </a:ext>
            </a:extLst>
          </p:cNvPr>
          <p:cNvSpPr/>
          <p:nvPr/>
        </p:nvSpPr>
        <p:spPr>
          <a:xfrm rot="7493513">
            <a:off x="8361899" y="3072357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Oblouk 203">
            <a:extLst>
              <a:ext uri="{FF2B5EF4-FFF2-40B4-BE49-F238E27FC236}">
                <a16:creationId xmlns:a16="http://schemas.microsoft.com/office/drawing/2014/main" id="{0EB977A5-3622-4220-9631-8D94243C0DA8}"/>
              </a:ext>
            </a:extLst>
          </p:cNvPr>
          <p:cNvSpPr/>
          <p:nvPr/>
        </p:nvSpPr>
        <p:spPr>
          <a:xfrm rot="7493513">
            <a:off x="8376186" y="3232540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Oblouk 204">
            <a:extLst>
              <a:ext uri="{FF2B5EF4-FFF2-40B4-BE49-F238E27FC236}">
                <a16:creationId xmlns:a16="http://schemas.microsoft.com/office/drawing/2014/main" id="{3F9E4B62-3BC2-4A2E-83D7-24C12B7831BF}"/>
              </a:ext>
            </a:extLst>
          </p:cNvPr>
          <p:cNvSpPr/>
          <p:nvPr/>
        </p:nvSpPr>
        <p:spPr>
          <a:xfrm rot="7493513">
            <a:off x="8361899" y="3785840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Oblouk 205">
            <a:extLst>
              <a:ext uri="{FF2B5EF4-FFF2-40B4-BE49-F238E27FC236}">
                <a16:creationId xmlns:a16="http://schemas.microsoft.com/office/drawing/2014/main" id="{C8CA73B5-D471-41D7-9402-CFB5E44F3428}"/>
              </a:ext>
            </a:extLst>
          </p:cNvPr>
          <p:cNvSpPr/>
          <p:nvPr/>
        </p:nvSpPr>
        <p:spPr>
          <a:xfrm rot="7493513">
            <a:off x="8361900" y="2767679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Oblouk 206">
            <a:extLst>
              <a:ext uri="{FF2B5EF4-FFF2-40B4-BE49-F238E27FC236}">
                <a16:creationId xmlns:a16="http://schemas.microsoft.com/office/drawing/2014/main" id="{38C29010-1FE0-4ACD-956C-15C2449B8490}"/>
              </a:ext>
            </a:extLst>
          </p:cNvPr>
          <p:cNvSpPr/>
          <p:nvPr/>
        </p:nvSpPr>
        <p:spPr>
          <a:xfrm rot="7493513">
            <a:off x="8361897" y="3968929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blouk 207">
            <a:extLst>
              <a:ext uri="{FF2B5EF4-FFF2-40B4-BE49-F238E27FC236}">
                <a16:creationId xmlns:a16="http://schemas.microsoft.com/office/drawing/2014/main" id="{B9B3A8BC-0D86-4EE1-84D7-D0A590D027B8}"/>
              </a:ext>
            </a:extLst>
          </p:cNvPr>
          <p:cNvSpPr/>
          <p:nvPr/>
        </p:nvSpPr>
        <p:spPr>
          <a:xfrm rot="7493513">
            <a:off x="8361899" y="3598205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Oblouk 208">
            <a:extLst>
              <a:ext uri="{FF2B5EF4-FFF2-40B4-BE49-F238E27FC236}">
                <a16:creationId xmlns:a16="http://schemas.microsoft.com/office/drawing/2014/main" id="{9D5C382A-EB31-4A01-9D27-D52384DB01BB}"/>
              </a:ext>
            </a:extLst>
          </p:cNvPr>
          <p:cNvSpPr/>
          <p:nvPr/>
        </p:nvSpPr>
        <p:spPr>
          <a:xfrm rot="7493513">
            <a:off x="8361899" y="3426672"/>
            <a:ext cx="784822" cy="1121277"/>
          </a:xfrm>
          <a:prstGeom prst="arc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0" name="Přímá spojnice 209">
            <a:extLst>
              <a:ext uri="{FF2B5EF4-FFF2-40B4-BE49-F238E27FC236}">
                <a16:creationId xmlns:a16="http://schemas.microsoft.com/office/drawing/2014/main" id="{8300EEA0-56A0-45D8-AE48-55BA3E55142C}"/>
              </a:ext>
            </a:extLst>
          </p:cNvPr>
          <p:cNvCxnSpPr>
            <a:cxnSpLocks/>
          </p:cNvCxnSpPr>
          <p:nvPr/>
        </p:nvCxnSpPr>
        <p:spPr>
          <a:xfrm>
            <a:off x="9175226" y="3569069"/>
            <a:ext cx="12715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>
            <a:extLst>
              <a:ext uri="{FF2B5EF4-FFF2-40B4-BE49-F238E27FC236}">
                <a16:creationId xmlns:a16="http://schemas.microsoft.com/office/drawing/2014/main" id="{9C93094D-4726-403F-B450-FBFA7335BF6C}"/>
              </a:ext>
            </a:extLst>
          </p:cNvPr>
          <p:cNvCxnSpPr/>
          <p:nvPr/>
        </p:nvCxnSpPr>
        <p:spPr>
          <a:xfrm>
            <a:off x="9175226" y="4989049"/>
            <a:ext cx="12430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2" name="Rovnoramenný trojúhelník 211">
            <a:extLst>
              <a:ext uri="{FF2B5EF4-FFF2-40B4-BE49-F238E27FC236}">
                <a16:creationId xmlns:a16="http://schemas.microsoft.com/office/drawing/2014/main" id="{F399860F-D9AE-4F84-AF1F-E268CF4A2EC7}"/>
              </a:ext>
            </a:extLst>
          </p:cNvPr>
          <p:cNvSpPr/>
          <p:nvPr/>
        </p:nvSpPr>
        <p:spPr>
          <a:xfrm>
            <a:off x="8806695" y="3187576"/>
            <a:ext cx="152400" cy="300038"/>
          </a:xfrm>
          <a:prstGeom prst="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3" name="Skupina 212">
            <a:extLst>
              <a:ext uri="{FF2B5EF4-FFF2-40B4-BE49-F238E27FC236}">
                <a16:creationId xmlns:a16="http://schemas.microsoft.com/office/drawing/2014/main" id="{4D5B6876-65AA-4820-AA19-EE557AB33932}"/>
              </a:ext>
            </a:extLst>
          </p:cNvPr>
          <p:cNvGrpSpPr/>
          <p:nvPr/>
        </p:nvGrpSpPr>
        <p:grpSpPr>
          <a:xfrm>
            <a:off x="7672714" y="990890"/>
            <a:ext cx="2455736" cy="796511"/>
            <a:chOff x="5148383" y="3574380"/>
            <a:chExt cx="2455736" cy="678624"/>
          </a:xfrm>
        </p:grpSpPr>
        <p:sp>
          <p:nvSpPr>
            <p:cNvPr id="214" name="Vývojový diagram: zpoždění 28">
              <a:extLst>
                <a:ext uri="{FF2B5EF4-FFF2-40B4-BE49-F238E27FC236}">
                  <a16:creationId xmlns:a16="http://schemas.microsoft.com/office/drawing/2014/main" id="{3843D2F2-1B35-48F9-A733-956B585D678C}"/>
                </a:ext>
              </a:extLst>
            </p:cNvPr>
            <p:cNvSpPr/>
            <p:nvPr/>
          </p:nvSpPr>
          <p:spPr>
            <a:xfrm rot="16200000">
              <a:off x="6051942" y="2700827"/>
              <a:ext cx="648618" cy="2455736"/>
            </a:xfrm>
            <a:custGeom>
              <a:avLst/>
              <a:gdLst>
                <a:gd name="connsiteX0" fmla="*/ 0 w 641560"/>
                <a:gd name="connsiteY0" fmla="*/ 0 h 2455736"/>
                <a:gd name="connsiteX1" fmla="*/ 320780 w 641560"/>
                <a:gd name="connsiteY1" fmla="*/ 0 h 2455736"/>
                <a:gd name="connsiteX2" fmla="*/ 641560 w 641560"/>
                <a:gd name="connsiteY2" fmla="*/ 1227868 h 2455736"/>
                <a:gd name="connsiteX3" fmla="*/ 320780 w 641560"/>
                <a:gd name="connsiteY3" fmla="*/ 2455736 h 2455736"/>
                <a:gd name="connsiteX4" fmla="*/ 0 w 641560"/>
                <a:gd name="connsiteY4" fmla="*/ 2455736 h 2455736"/>
                <a:gd name="connsiteX5" fmla="*/ 0 w 641560"/>
                <a:gd name="connsiteY5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40 w 641600"/>
                <a:gd name="connsiteY6" fmla="*/ 0 h 2455736"/>
                <a:gd name="connsiteX0" fmla="*/ 40 w 641600"/>
                <a:gd name="connsiteY0" fmla="*/ 0 h 2455736"/>
                <a:gd name="connsiteX1" fmla="*/ 320820 w 641600"/>
                <a:gd name="connsiteY1" fmla="*/ 0 h 2455736"/>
                <a:gd name="connsiteX2" fmla="*/ 641600 w 641600"/>
                <a:gd name="connsiteY2" fmla="*/ 1227868 h 2455736"/>
                <a:gd name="connsiteX3" fmla="*/ 320820 w 641600"/>
                <a:gd name="connsiteY3" fmla="*/ 2455736 h 2455736"/>
                <a:gd name="connsiteX4" fmla="*/ 40 w 641600"/>
                <a:gd name="connsiteY4" fmla="*/ 2455736 h 2455736"/>
                <a:gd name="connsiteX5" fmla="*/ 162361 w 641600"/>
                <a:gd name="connsiteY5" fmla="*/ 1209555 h 2455736"/>
                <a:gd name="connsiteX6" fmla="*/ 162361 w 641600"/>
                <a:gd name="connsiteY6" fmla="*/ 595193 h 2455736"/>
                <a:gd name="connsiteX7" fmla="*/ 40 w 641600"/>
                <a:gd name="connsiteY7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169379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  <a:gd name="connsiteX0" fmla="*/ 7058 w 648618"/>
                <a:gd name="connsiteY0" fmla="*/ 0 h 2455736"/>
                <a:gd name="connsiteX1" fmla="*/ 327838 w 648618"/>
                <a:gd name="connsiteY1" fmla="*/ 0 h 2455736"/>
                <a:gd name="connsiteX2" fmla="*/ 648618 w 648618"/>
                <a:gd name="connsiteY2" fmla="*/ 1227868 h 2455736"/>
                <a:gd name="connsiteX3" fmla="*/ 327838 w 648618"/>
                <a:gd name="connsiteY3" fmla="*/ 2455736 h 2455736"/>
                <a:gd name="connsiteX4" fmla="*/ 7058 w 648618"/>
                <a:gd name="connsiteY4" fmla="*/ 2455736 h 2455736"/>
                <a:gd name="connsiteX5" fmla="*/ 140804 w 648618"/>
                <a:gd name="connsiteY5" fmla="*/ 1738193 h 2455736"/>
                <a:gd name="connsiteX6" fmla="*/ 212242 w 648618"/>
                <a:gd name="connsiteY6" fmla="*/ 1209555 h 2455736"/>
                <a:gd name="connsiteX7" fmla="*/ 169379 w 648618"/>
                <a:gd name="connsiteY7" fmla="*/ 595193 h 2455736"/>
                <a:gd name="connsiteX8" fmla="*/ 7058 w 648618"/>
                <a:gd name="connsiteY8" fmla="*/ 0 h 24557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48618" h="2455736">
                  <a:moveTo>
                    <a:pt x="7058" y="0"/>
                  </a:moveTo>
                  <a:lnTo>
                    <a:pt x="327838" y="0"/>
                  </a:lnTo>
                  <a:cubicBezTo>
                    <a:pt x="505000" y="0"/>
                    <a:pt x="648618" y="549735"/>
                    <a:pt x="648618" y="1227868"/>
                  </a:cubicBezTo>
                  <a:cubicBezTo>
                    <a:pt x="648618" y="1906001"/>
                    <a:pt x="505000" y="2455736"/>
                    <a:pt x="327838" y="2455736"/>
                  </a:cubicBezTo>
                  <a:lnTo>
                    <a:pt x="7058" y="2455736"/>
                  </a:lnTo>
                  <a:cubicBezTo>
                    <a:pt x="-33639" y="2331383"/>
                    <a:pt x="113751" y="1945890"/>
                    <a:pt x="140804" y="1738193"/>
                  </a:cubicBezTo>
                  <a:cubicBezTo>
                    <a:pt x="167857" y="1530496"/>
                    <a:pt x="197955" y="1395292"/>
                    <a:pt x="212242" y="1209555"/>
                  </a:cubicBezTo>
                  <a:cubicBezTo>
                    <a:pt x="183667" y="1019055"/>
                    <a:pt x="197954" y="785693"/>
                    <a:pt x="169379" y="595193"/>
                  </a:cubicBezTo>
                  <a:lnTo>
                    <a:pt x="7058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5" name="Přímá spojnice 214">
              <a:extLst>
                <a:ext uri="{FF2B5EF4-FFF2-40B4-BE49-F238E27FC236}">
                  <a16:creationId xmlns:a16="http://schemas.microsoft.com/office/drawing/2014/main" id="{C3BB4995-7851-4DE0-A90B-820D81F9FBBF}"/>
                </a:ext>
              </a:extLst>
            </p:cNvPr>
            <p:cNvCxnSpPr>
              <a:cxnSpLocks/>
            </p:cNvCxnSpPr>
            <p:nvPr/>
          </p:nvCxnSpPr>
          <p:spPr>
            <a:xfrm>
              <a:off x="6376251" y="3828382"/>
              <a:ext cx="0" cy="24318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Přímá spojnice 215">
              <a:extLst>
                <a:ext uri="{FF2B5EF4-FFF2-40B4-BE49-F238E27FC236}">
                  <a16:creationId xmlns:a16="http://schemas.microsoft.com/office/drawing/2014/main" id="{E7448E46-D7FE-4DF7-A3E8-4EAC62B2DD9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120404" y="4024735"/>
              <a:ext cx="41582" cy="158944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Přímá spojnice 216">
              <a:extLst>
                <a:ext uri="{FF2B5EF4-FFF2-40B4-BE49-F238E27FC236}">
                  <a16:creationId xmlns:a16="http://schemas.microsoft.com/office/drawing/2014/main" id="{DBDA7B87-E056-4E48-B564-C4134F41635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906932" y="3963632"/>
              <a:ext cx="17317" cy="15958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Přímá spojnice 217">
              <a:extLst>
                <a:ext uri="{FF2B5EF4-FFF2-40B4-BE49-F238E27FC236}">
                  <a16:creationId xmlns:a16="http://schemas.microsoft.com/office/drawing/2014/main" id="{CA145035-075D-4EB0-AEA7-F5B29F75F68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630057" y="3943350"/>
              <a:ext cx="20838" cy="15687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Přímá spojnice 218">
              <a:extLst>
                <a:ext uri="{FF2B5EF4-FFF2-40B4-BE49-F238E27FC236}">
                  <a16:creationId xmlns:a16="http://schemas.microsoft.com/office/drawing/2014/main" id="{DA0CE227-34B9-4D2D-86A9-1007257AADFD}"/>
                </a:ext>
              </a:extLst>
            </p:cNvPr>
            <p:cNvCxnSpPr>
              <a:cxnSpLocks/>
            </p:cNvCxnSpPr>
            <p:nvPr/>
          </p:nvCxnSpPr>
          <p:spPr>
            <a:xfrm>
              <a:off x="5864745" y="3926431"/>
              <a:ext cx="24087" cy="16057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Přímá spojnice 219">
              <a:extLst>
                <a:ext uri="{FF2B5EF4-FFF2-40B4-BE49-F238E27FC236}">
                  <a16:creationId xmlns:a16="http://schemas.microsoft.com/office/drawing/2014/main" id="{77EFBBF2-D550-405C-8C50-A7E77227553F}"/>
                </a:ext>
              </a:extLst>
            </p:cNvPr>
            <p:cNvCxnSpPr>
              <a:cxnSpLocks/>
            </p:cNvCxnSpPr>
            <p:nvPr/>
          </p:nvCxnSpPr>
          <p:spPr>
            <a:xfrm>
              <a:off x="6091135" y="3886806"/>
              <a:ext cx="31313" cy="184765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Přímá spojnice 220">
              <a:extLst>
                <a:ext uri="{FF2B5EF4-FFF2-40B4-BE49-F238E27FC236}">
                  <a16:creationId xmlns:a16="http://schemas.microsoft.com/office/drawing/2014/main" id="{7CDF0AAA-A51D-4221-A9B0-FE64F7FE368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28869" y="4066828"/>
              <a:ext cx="66179" cy="15012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Přímá spojnice 221">
              <a:extLst>
                <a:ext uri="{FF2B5EF4-FFF2-40B4-BE49-F238E27FC236}">
                  <a16:creationId xmlns:a16="http://schemas.microsoft.com/office/drawing/2014/main" id="{551193E3-952E-4A67-8FC4-BF4ED23ACA7F}"/>
                </a:ext>
              </a:extLst>
            </p:cNvPr>
            <p:cNvCxnSpPr>
              <a:cxnSpLocks/>
            </p:cNvCxnSpPr>
            <p:nvPr/>
          </p:nvCxnSpPr>
          <p:spPr>
            <a:xfrm>
              <a:off x="5340411" y="4017742"/>
              <a:ext cx="53087" cy="195568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Přímá spojnice 222">
              <a:extLst>
                <a:ext uri="{FF2B5EF4-FFF2-40B4-BE49-F238E27FC236}">
                  <a16:creationId xmlns:a16="http://schemas.microsoft.com/office/drawing/2014/main" id="{76AE899B-7AB7-4D64-AFD9-DA32C7B8C38A}"/>
                </a:ext>
              </a:extLst>
            </p:cNvPr>
            <p:cNvCxnSpPr>
              <a:cxnSpLocks/>
            </p:cNvCxnSpPr>
            <p:nvPr/>
          </p:nvCxnSpPr>
          <p:spPr>
            <a:xfrm>
              <a:off x="5600700" y="3943350"/>
              <a:ext cx="34715" cy="162771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4" name="TextovéPole 223">
              <a:extLst>
                <a:ext uri="{FF2B5EF4-FFF2-40B4-BE49-F238E27FC236}">
                  <a16:creationId xmlns:a16="http://schemas.microsoft.com/office/drawing/2014/main" id="{90FA02DB-1DE2-41F8-936C-D8C28B237C7B}"/>
                </a:ext>
              </a:extLst>
            </p:cNvPr>
            <p:cNvSpPr txBox="1"/>
            <p:nvPr/>
          </p:nvSpPr>
          <p:spPr>
            <a:xfrm>
              <a:off x="6255915" y="3574380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0</a:t>
              </a:r>
            </a:p>
          </p:txBody>
        </p:sp>
        <p:sp>
          <p:nvSpPr>
            <p:cNvPr id="225" name="TextovéPole 224">
              <a:extLst>
                <a:ext uri="{FF2B5EF4-FFF2-40B4-BE49-F238E27FC236}">
                  <a16:creationId xmlns:a16="http://schemas.microsoft.com/office/drawing/2014/main" id="{9F73ED18-E215-40CE-8B43-88C7001E2F7D}"/>
                </a:ext>
              </a:extLst>
            </p:cNvPr>
            <p:cNvSpPr txBox="1"/>
            <p:nvPr/>
          </p:nvSpPr>
          <p:spPr>
            <a:xfrm rot="20941493">
              <a:off x="5714937" y="3612751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1</a:t>
              </a:r>
            </a:p>
          </p:txBody>
        </p:sp>
        <p:sp>
          <p:nvSpPr>
            <p:cNvPr id="226" name="TextovéPole 225">
              <a:extLst>
                <a:ext uri="{FF2B5EF4-FFF2-40B4-BE49-F238E27FC236}">
                  <a16:creationId xmlns:a16="http://schemas.microsoft.com/office/drawing/2014/main" id="{E53DE44F-C870-42F0-B264-C6F075E33D01}"/>
                </a:ext>
              </a:extLst>
            </p:cNvPr>
            <p:cNvSpPr txBox="1"/>
            <p:nvPr/>
          </p:nvSpPr>
          <p:spPr>
            <a:xfrm rot="616151">
              <a:off x="6834977" y="3636731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1</a:t>
              </a:r>
            </a:p>
          </p:txBody>
        </p:sp>
        <p:sp>
          <p:nvSpPr>
            <p:cNvPr id="227" name="TextovéPole 226">
              <a:extLst>
                <a:ext uri="{FF2B5EF4-FFF2-40B4-BE49-F238E27FC236}">
                  <a16:creationId xmlns:a16="http://schemas.microsoft.com/office/drawing/2014/main" id="{50F389AB-44EC-4183-9540-F5914DBCC176}"/>
                </a:ext>
              </a:extLst>
            </p:cNvPr>
            <p:cNvSpPr txBox="1"/>
            <p:nvPr/>
          </p:nvSpPr>
          <p:spPr>
            <a:xfrm rot="20261455">
              <a:off x="5191161" y="3778170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2</a:t>
              </a:r>
            </a:p>
          </p:txBody>
        </p:sp>
        <p:sp>
          <p:nvSpPr>
            <p:cNvPr id="228" name="TextovéPole 227">
              <a:extLst>
                <a:ext uri="{FF2B5EF4-FFF2-40B4-BE49-F238E27FC236}">
                  <a16:creationId xmlns:a16="http://schemas.microsoft.com/office/drawing/2014/main" id="{033CCC11-BAA8-4BC3-A25E-CCC867CE64FD}"/>
                </a:ext>
              </a:extLst>
            </p:cNvPr>
            <p:cNvSpPr txBox="1"/>
            <p:nvPr/>
          </p:nvSpPr>
          <p:spPr>
            <a:xfrm rot="1438147">
              <a:off x="7288058" y="3748307"/>
              <a:ext cx="26321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/>
                <a:t>2</a:t>
              </a:r>
            </a:p>
          </p:txBody>
        </p:sp>
      </p:grpSp>
      <p:grpSp>
        <p:nvGrpSpPr>
          <p:cNvPr id="229" name="Skupina 228">
            <a:extLst>
              <a:ext uri="{FF2B5EF4-FFF2-40B4-BE49-F238E27FC236}">
                <a16:creationId xmlns:a16="http://schemas.microsoft.com/office/drawing/2014/main" id="{0BD39868-B03B-464C-92B7-DF0415B7DE18}"/>
              </a:ext>
            </a:extLst>
          </p:cNvPr>
          <p:cNvGrpSpPr/>
          <p:nvPr/>
        </p:nvGrpSpPr>
        <p:grpSpPr>
          <a:xfrm rot="1084871">
            <a:off x="8742351" y="1523464"/>
            <a:ext cx="863831" cy="1808153"/>
            <a:chOff x="5357813" y="1914525"/>
            <a:chExt cx="857249" cy="2635001"/>
          </a:xfrm>
        </p:grpSpPr>
        <p:grpSp>
          <p:nvGrpSpPr>
            <p:cNvPr id="230" name="Skupina 229">
              <a:extLst>
                <a:ext uri="{FF2B5EF4-FFF2-40B4-BE49-F238E27FC236}">
                  <a16:creationId xmlns:a16="http://schemas.microsoft.com/office/drawing/2014/main" id="{BF22DEDC-784E-4240-A34D-0005DCA45CC7}"/>
                </a:ext>
              </a:extLst>
            </p:cNvPr>
            <p:cNvGrpSpPr/>
            <p:nvPr/>
          </p:nvGrpSpPr>
          <p:grpSpPr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232" name="Obdélník 231">
                <a:extLst>
                  <a:ext uri="{FF2B5EF4-FFF2-40B4-BE49-F238E27FC236}">
                    <a16:creationId xmlns:a16="http://schemas.microsoft.com/office/drawing/2014/main" id="{8EAADE88-94A1-45B4-AFE2-7A161C284767}"/>
                  </a:ext>
                </a:extLst>
              </p:cNvPr>
              <p:cNvSpPr/>
              <p:nvPr/>
            </p:nvSpPr>
            <p:spPr>
              <a:xfrm>
                <a:off x="3214688" y="1443038"/>
                <a:ext cx="442912" cy="15714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3" name="Obdélník 232">
                <a:extLst>
                  <a:ext uri="{FF2B5EF4-FFF2-40B4-BE49-F238E27FC236}">
                    <a16:creationId xmlns:a16="http://schemas.microsoft.com/office/drawing/2014/main" id="{A255DFA1-0C6C-4968-ABCB-3F8C8AB77CF8}"/>
                  </a:ext>
                </a:extLst>
              </p:cNvPr>
              <p:cNvSpPr/>
              <p:nvPr/>
            </p:nvSpPr>
            <p:spPr>
              <a:xfrm>
                <a:off x="3629025" y="1443037"/>
                <a:ext cx="442912" cy="157147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31" name="Přímá spojnice se šipkou 230">
              <a:extLst>
                <a:ext uri="{FF2B5EF4-FFF2-40B4-BE49-F238E27FC236}">
                  <a16:creationId xmlns:a16="http://schemas.microsoft.com/office/drawing/2014/main" id="{F45BEE1A-466B-4799-83FE-50A01E7BD95C}"/>
                </a:ext>
              </a:extLst>
            </p:cNvPr>
            <p:cNvCxnSpPr>
              <a:stCxn id="233" idx="1"/>
            </p:cNvCxnSpPr>
            <p:nvPr/>
          </p:nvCxnSpPr>
          <p:spPr>
            <a:xfrm flipV="1">
              <a:off x="5772150" y="1914525"/>
              <a:ext cx="28575" cy="255642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4" name="Ovál 233">
            <a:extLst>
              <a:ext uri="{FF2B5EF4-FFF2-40B4-BE49-F238E27FC236}">
                <a16:creationId xmlns:a16="http://schemas.microsoft.com/office/drawing/2014/main" id="{8215BCB8-8BA5-4677-85B1-D8C54782387E}"/>
              </a:ext>
            </a:extLst>
          </p:cNvPr>
          <p:cNvSpPr/>
          <p:nvPr/>
        </p:nvSpPr>
        <p:spPr>
          <a:xfrm>
            <a:off x="10418238" y="4911962"/>
            <a:ext cx="157162" cy="1285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Ovál 234">
            <a:extLst>
              <a:ext uri="{FF2B5EF4-FFF2-40B4-BE49-F238E27FC236}">
                <a16:creationId xmlns:a16="http://schemas.microsoft.com/office/drawing/2014/main" id="{12558541-C7F0-4F95-A944-C8031C5FDECE}"/>
              </a:ext>
            </a:extLst>
          </p:cNvPr>
          <p:cNvSpPr/>
          <p:nvPr/>
        </p:nvSpPr>
        <p:spPr>
          <a:xfrm>
            <a:off x="10418238" y="3493972"/>
            <a:ext cx="157162" cy="1285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6" name="Skupina 235">
            <a:extLst>
              <a:ext uri="{FF2B5EF4-FFF2-40B4-BE49-F238E27FC236}">
                <a16:creationId xmlns:a16="http://schemas.microsoft.com/office/drawing/2014/main" id="{5CE60A9C-77D5-4C0F-ACE1-D6ACAEC72F39}"/>
              </a:ext>
            </a:extLst>
          </p:cNvPr>
          <p:cNvGrpSpPr/>
          <p:nvPr/>
        </p:nvGrpSpPr>
        <p:grpSpPr>
          <a:xfrm>
            <a:off x="8468605" y="1476107"/>
            <a:ext cx="863831" cy="1808153"/>
            <a:chOff x="5357813" y="1914525"/>
            <a:chExt cx="857249" cy="2635001"/>
          </a:xfrm>
        </p:grpSpPr>
        <p:grpSp>
          <p:nvGrpSpPr>
            <p:cNvPr id="237" name="Skupina 236">
              <a:extLst>
                <a:ext uri="{FF2B5EF4-FFF2-40B4-BE49-F238E27FC236}">
                  <a16:creationId xmlns:a16="http://schemas.microsoft.com/office/drawing/2014/main" id="{07CB5301-ED21-4132-9D75-803DD5419288}"/>
                </a:ext>
              </a:extLst>
            </p:cNvPr>
            <p:cNvGrpSpPr/>
            <p:nvPr/>
          </p:nvGrpSpPr>
          <p:grpSpPr>
            <a:xfrm>
              <a:off x="5357813" y="4392378"/>
              <a:ext cx="857249" cy="157148"/>
              <a:chOff x="3214688" y="1443037"/>
              <a:chExt cx="857249" cy="157148"/>
            </a:xfrm>
          </p:grpSpPr>
          <p:sp>
            <p:nvSpPr>
              <p:cNvPr id="239" name="Obdélník 238">
                <a:extLst>
                  <a:ext uri="{FF2B5EF4-FFF2-40B4-BE49-F238E27FC236}">
                    <a16:creationId xmlns:a16="http://schemas.microsoft.com/office/drawing/2014/main" id="{B68E3882-7FAC-47A4-85E3-844D41E089BB}"/>
                  </a:ext>
                </a:extLst>
              </p:cNvPr>
              <p:cNvSpPr/>
              <p:nvPr/>
            </p:nvSpPr>
            <p:spPr>
              <a:xfrm>
                <a:off x="3214688" y="1443038"/>
                <a:ext cx="442912" cy="157147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0" name="Obdélník 239">
                <a:extLst>
                  <a:ext uri="{FF2B5EF4-FFF2-40B4-BE49-F238E27FC236}">
                    <a16:creationId xmlns:a16="http://schemas.microsoft.com/office/drawing/2014/main" id="{A42BFC50-CDFE-4926-912B-3CCF3F263742}"/>
                  </a:ext>
                </a:extLst>
              </p:cNvPr>
              <p:cNvSpPr/>
              <p:nvPr/>
            </p:nvSpPr>
            <p:spPr>
              <a:xfrm>
                <a:off x="3629025" y="1443037"/>
                <a:ext cx="442912" cy="157147"/>
              </a:xfrm>
              <a:prstGeom prst="rect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38" name="Přímá spojnice se šipkou 237">
              <a:extLst>
                <a:ext uri="{FF2B5EF4-FFF2-40B4-BE49-F238E27FC236}">
                  <a16:creationId xmlns:a16="http://schemas.microsoft.com/office/drawing/2014/main" id="{BD0E5395-2955-4BB3-ADC6-29BB8745CD2A}"/>
                </a:ext>
              </a:extLst>
            </p:cNvPr>
            <p:cNvCxnSpPr>
              <a:stCxn id="240" idx="1"/>
            </p:cNvCxnSpPr>
            <p:nvPr/>
          </p:nvCxnSpPr>
          <p:spPr>
            <a:xfrm flipV="1">
              <a:off x="5772150" y="1914525"/>
              <a:ext cx="28575" cy="2556427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5" name="Skupina 244">
            <a:extLst>
              <a:ext uri="{FF2B5EF4-FFF2-40B4-BE49-F238E27FC236}">
                <a16:creationId xmlns:a16="http://schemas.microsoft.com/office/drawing/2014/main" id="{82955032-C762-4A0B-BFD6-3FD71F75DC45}"/>
              </a:ext>
            </a:extLst>
          </p:cNvPr>
          <p:cNvGrpSpPr/>
          <p:nvPr/>
        </p:nvGrpSpPr>
        <p:grpSpPr>
          <a:xfrm>
            <a:off x="4820472" y="5440118"/>
            <a:ext cx="1140039" cy="466824"/>
            <a:chOff x="4820472" y="5440118"/>
            <a:chExt cx="1140039" cy="466824"/>
          </a:xfrm>
        </p:grpSpPr>
        <p:sp>
          <p:nvSpPr>
            <p:cNvPr id="243" name="TextovéPole 242">
              <a:extLst>
                <a:ext uri="{FF2B5EF4-FFF2-40B4-BE49-F238E27FC236}">
                  <a16:creationId xmlns:a16="http://schemas.microsoft.com/office/drawing/2014/main" id="{71A3150B-6678-4CBE-ACF4-F5E0C992D72B}"/>
                </a:ext>
              </a:extLst>
            </p:cNvPr>
            <p:cNvSpPr txBox="1"/>
            <p:nvPr/>
          </p:nvSpPr>
          <p:spPr>
            <a:xfrm>
              <a:off x="4820472" y="5445277"/>
              <a:ext cx="1138453" cy="461665"/>
            </a:xfrm>
            <a:prstGeom prst="rect">
              <a:avLst/>
            </a:prstGeom>
            <a:solidFill>
              <a:schemeClr val="tx1"/>
            </a:solidFill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1. klikni</a:t>
              </a:r>
            </a:p>
          </p:txBody>
        </p:sp>
        <p:sp>
          <p:nvSpPr>
            <p:cNvPr id="244" name="TextovéPole 243">
              <a:extLst>
                <a:ext uri="{FF2B5EF4-FFF2-40B4-BE49-F238E27FC236}">
                  <a16:creationId xmlns:a16="http://schemas.microsoft.com/office/drawing/2014/main" id="{D02EA8C3-B1D5-46D4-8703-DE5033E4CF11}"/>
                </a:ext>
              </a:extLst>
            </p:cNvPr>
            <p:cNvSpPr txBox="1"/>
            <p:nvPr/>
          </p:nvSpPr>
          <p:spPr>
            <a:xfrm>
              <a:off x="4822058" y="5440118"/>
              <a:ext cx="11384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1. klikni</a:t>
              </a:r>
            </a:p>
          </p:txBody>
        </p:sp>
      </p:grpSp>
      <p:grpSp>
        <p:nvGrpSpPr>
          <p:cNvPr id="246" name="Skupina 245">
            <a:extLst>
              <a:ext uri="{FF2B5EF4-FFF2-40B4-BE49-F238E27FC236}">
                <a16:creationId xmlns:a16="http://schemas.microsoft.com/office/drawing/2014/main" id="{1B705504-A4BB-4D74-B01D-DF8115B06641}"/>
              </a:ext>
            </a:extLst>
          </p:cNvPr>
          <p:cNvGrpSpPr/>
          <p:nvPr/>
        </p:nvGrpSpPr>
        <p:grpSpPr>
          <a:xfrm>
            <a:off x="8401119" y="5442697"/>
            <a:ext cx="1140039" cy="466824"/>
            <a:chOff x="4820472" y="5440118"/>
            <a:chExt cx="1140039" cy="466824"/>
          </a:xfrm>
        </p:grpSpPr>
        <p:sp>
          <p:nvSpPr>
            <p:cNvPr id="247" name="TextovéPole 246">
              <a:extLst>
                <a:ext uri="{FF2B5EF4-FFF2-40B4-BE49-F238E27FC236}">
                  <a16:creationId xmlns:a16="http://schemas.microsoft.com/office/drawing/2014/main" id="{7FCD71B1-324D-4458-B09F-9206C3D41B2C}"/>
                </a:ext>
              </a:extLst>
            </p:cNvPr>
            <p:cNvSpPr txBox="1"/>
            <p:nvPr/>
          </p:nvSpPr>
          <p:spPr>
            <a:xfrm>
              <a:off x="4820472" y="5445277"/>
              <a:ext cx="1138453" cy="461665"/>
            </a:xfrm>
            <a:prstGeom prst="rect">
              <a:avLst/>
            </a:prstGeom>
            <a:solidFill>
              <a:schemeClr val="tx1"/>
            </a:solidFill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1. klikni</a:t>
              </a:r>
            </a:p>
          </p:txBody>
        </p:sp>
        <p:sp>
          <p:nvSpPr>
            <p:cNvPr id="248" name="TextovéPole 247">
              <a:extLst>
                <a:ext uri="{FF2B5EF4-FFF2-40B4-BE49-F238E27FC236}">
                  <a16:creationId xmlns:a16="http://schemas.microsoft.com/office/drawing/2014/main" id="{5EBB5669-4AEF-4B4F-946A-0C7AF3C9062A}"/>
                </a:ext>
              </a:extLst>
            </p:cNvPr>
            <p:cNvSpPr txBox="1"/>
            <p:nvPr/>
          </p:nvSpPr>
          <p:spPr>
            <a:xfrm>
              <a:off x="4822058" y="5440118"/>
              <a:ext cx="11384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2. klikni</a:t>
              </a:r>
            </a:p>
          </p:txBody>
        </p:sp>
      </p:grp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22F8E24-9821-4619-82B9-01ABC4D1E26A}"/>
              </a:ext>
            </a:extLst>
          </p:cNvPr>
          <p:cNvSpPr txBox="1"/>
          <p:nvPr/>
        </p:nvSpPr>
        <p:spPr>
          <a:xfrm>
            <a:off x="471488" y="185738"/>
            <a:ext cx="3097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Součásti galvanometru:</a:t>
            </a:r>
          </a:p>
        </p:txBody>
      </p:sp>
    </p:spTree>
    <p:extLst>
      <p:ext uri="{BB962C8B-B14F-4D97-AF65-F5344CB8AC3E}">
        <p14:creationId xmlns:p14="http://schemas.microsoft.com/office/powerpoint/2010/main" val="4168837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07407E-6 L -0.05039 0.00138 " pathEditMode="relative" rAng="0" ptsTypes="AA">
                                      <p:cBhvr>
                                        <p:cTn id="10" dur="1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6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2.22222E-6 L -0.05859 0.01412 " pathEditMode="relative" rAng="0" ptsTypes="AA">
                                      <p:cBhvr>
                                        <p:cTn id="19" dur="1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0" y="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Krychle 71">
            <a:extLst>
              <a:ext uri="{FF2B5EF4-FFF2-40B4-BE49-F238E27FC236}">
                <a16:creationId xmlns:a16="http://schemas.microsoft.com/office/drawing/2014/main" id="{87F21399-0CF1-4978-801A-655D6DDFF427}"/>
              </a:ext>
            </a:extLst>
          </p:cNvPr>
          <p:cNvSpPr/>
          <p:nvPr/>
        </p:nvSpPr>
        <p:spPr>
          <a:xfrm>
            <a:off x="4725189" y="4705273"/>
            <a:ext cx="2190275" cy="89813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>
            <a:extLst>
              <a:ext uri="{FF2B5EF4-FFF2-40B4-BE49-F238E27FC236}">
                <a16:creationId xmlns:a16="http://schemas.microsoft.com/office/drawing/2014/main" id="{189632DC-2C13-4E57-A0F3-B5854C957BEA}"/>
              </a:ext>
            </a:extLst>
          </p:cNvPr>
          <p:cNvSpPr/>
          <p:nvPr/>
        </p:nvSpPr>
        <p:spPr>
          <a:xfrm>
            <a:off x="6398303" y="3760653"/>
            <a:ext cx="272397" cy="103432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>
            <a:extLst>
              <a:ext uri="{FF2B5EF4-FFF2-40B4-BE49-F238E27FC236}">
                <a16:creationId xmlns:a16="http://schemas.microsoft.com/office/drawing/2014/main" id="{F8B8AD7F-6AAB-46B0-8BAC-CBF2D452AFF7}"/>
              </a:ext>
            </a:extLst>
          </p:cNvPr>
          <p:cNvSpPr/>
          <p:nvPr/>
        </p:nvSpPr>
        <p:spPr>
          <a:xfrm rot="10800000">
            <a:off x="1485161" y="1149951"/>
            <a:ext cx="2036391" cy="2387727"/>
          </a:xfrm>
          <a:custGeom>
            <a:avLst/>
            <a:gdLst>
              <a:gd name="connsiteX0" fmla="*/ 0 w 2030068"/>
              <a:gd name="connsiteY0" fmla="*/ 1783830 h 1783830"/>
              <a:gd name="connsiteX1" fmla="*/ 1015034 w 2030068"/>
              <a:gd name="connsiteY1" fmla="*/ 0 h 1783830"/>
              <a:gd name="connsiteX2" fmla="*/ 2030068 w 2030068"/>
              <a:gd name="connsiteY2" fmla="*/ 1783830 h 1783830"/>
              <a:gd name="connsiteX3" fmla="*/ 0 w 2030068"/>
              <a:gd name="connsiteY3" fmla="*/ 1783830 h 1783830"/>
              <a:gd name="connsiteX0" fmla="*/ 0 w 2030068"/>
              <a:gd name="connsiteY0" fmla="*/ 1783830 h 2113614"/>
              <a:gd name="connsiteX1" fmla="*/ 1015034 w 2030068"/>
              <a:gd name="connsiteY1" fmla="*/ 0 h 2113614"/>
              <a:gd name="connsiteX2" fmla="*/ 2030068 w 2030068"/>
              <a:gd name="connsiteY2" fmla="*/ 1783830 h 2113614"/>
              <a:gd name="connsiteX3" fmla="*/ 935086 w 2030068"/>
              <a:gd name="connsiteY3" fmla="*/ 2113614 h 2113614"/>
              <a:gd name="connsiteX4" fmla="*/ 0 w 2030068"/>
              <a:gd name="connsiteY4" fmla="*/ 1783830 h 2113614"/>
              <a:gd name="connsiteX0" fmla="*/ 0 w 2034093"/>
              <a:gd name="connsiteY0" fmla="*/ 1783830 h 2317186"/>
              <a:gd name="connsiteX1" fmla="*/ 1015034 w 2034093"/>
              <a:gd name="connsiteY1" fmla="*/ 0 h 2317186"/>
              <a:gd name="connsiteX2" fmla="*/ 2030068 w 2034093"/>
              <a:gd name="connsiteY2" fmla="*/ 1783830 h 2317186"/>
              <a:gd name="connsiteX3" fmla="*/ 950077 w 2034093"/>
              <a:gd name="connsiteY3" fmla="*/ 2308486 h 2317186"/>
              <a:gd name="connsiteX4" fmla="*/ 935086 w 2034093"/>
              <a:gd name="connsiteY4" fmla="*/ 2113614 h 2317186"/>
              <a:gd name="connsiteX5" fmla="*/ 0 w 2034093"/>
              <a:gd name="connsiteY5" fmla="*/ 1783830 h 2317186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0 w 2034093"/>
              <a:gd name="connsiteY0" fmla="*/ 1783830 h 2318253"/>
              <a:gd name="connsiteX1" fmla="*/ 1015034 w 2034093"/>
              <a:gd name="connsiteY1" fmla="*/ 0 h 2318253"/>
              <a:gd name="connsiteX2" fmla="*/ 2030068 w 2034093"/>
              <a:gd name="connsiteY2" fmla="*/ 1783830 h 2318253"/>
              <a:gd name="connsiteX3" fmla="*/ 950077 w 2034093"/>
              <a:gd name="connsiteY3" fmla="*/ 2308486 h 2318253"/>
              <a:gd name="connsiteX4" fmla="*/ 935086 w 2034093"/>
              <a:gd name="connsiteY4" fmla="*/ 2113614 h 2318253"/>
              <a:gd name="connsiteX5" fmla="*/ 860135 w 2034093"/>
              <a:gd name="connsiteY5" fmla="*/ 2233535 h 2318253"/>
              <a:gd name="connsiteX6" fmla="*/ 0 w 2034093"/>
              <a:gd name="connsiteY6" fmla="*/ 1783830 h 2318253"/>
              <a:gd name="connsiteX0" fmla="*/ 2298 w 2036391"/>
              <a:gd name="connsiteY0" fmla="*/ 1783830 h 2331277"/>
              <a:gd name="connsiteX1" fmla="*/ 1017332 w 2036391"/>
              <a:gd name="connsiteY1" fmla="*/ 0 h 2331277"/>
              <a:gd name="connsiteX2" fmla="*/ 2032366 w 2036391"/>
              <a:gd name="connsiteY2" fmla="*/ 1783830 h 2331277"/>
              <a:gd name="connsiteX3" fmla="*/ 952375 w 2036391"/>
              <a:gd name="connsiteY3" fmla="*/ 2308486 h 2331277"/>
              <a:gd name="connsiteX4" fmla="*/ 937384 w 2036391"/>
              <a:gd name="connsiteY4" fmla="*/ 2113614 h 2331277"/>
              <a:gd name="connsiteX5" fmla="*/ 862433 w 2036391"/>
              <a:gd name="connsiteY5" fmla="*/ 2233535 h 2331277"/>
              <a:gd name="connsiteX6" fmla="*/ 982354 w 2036391"/>
              <a:gd name="connsiteY6" fmla="*/ 2308485 h 2331277"/>
              <a:gd name="connsiteX7" fmla="*/ 2298 w 2036391"/>
              <a:gd name="connsiteY7" fmla="*/ 1783830 h 2331277"/>
              <a:gd name="connsiteX0" fmla="*/ 2298 w 2036391"/>
              <a:gd name="connsiteY0" fmla="*/ 1783830 h 2335474"/>
              <a:gd name="connsiteX1" fmla="*/ 1017332 w 2036391"/>
              <a:gd name="connsiteY1" fmla="*/ 0 h 2335474"/>
              <a:gd name="connsiteX2" fmla="*/ 2032366 w 2036391"/>
              <a:gd name="connsiteY2" fmla="*/ 1783830 h 2335474"/>
              <a:gd name="connsiteX3" fmla="*/ 952375 w 2036391"/>
              <a:gd name="connsiteY3" fmla="*/ 2308486 h 2335474"/>
              <a:gd name="connsiteX4" fmla="*/ 937384 w 2036391"/>
              <a:gd name="connsiteY4" fmla="*/ 2113614 h 2335474"/>
              <a:gd name="connsiteX5" fmla="*/ 847443 w 2036391"/>
              <a:gd name="connsiteY5" fmla="*/ 2262860 h 2335474"/>
              <a:gd name="connsiteX6" fmla="*/ 982354 w 2036391"/>
              <a:gd name="connsiteY6" fmla="*/ 2308485 h 2335474"/>
              <a:gd name="connsiteX7" fmla="*/ 2298 w 2036391"/>
              <a:gd name="connsiteY7" fmla="*/ 1783830 h 2335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036391" h="2335474">
                <a:moveTo>
                  <a:pt x="2298" y="1783830"/>
                </a:moveTo>
                <a:lnTo>
                  <a:pt x="1017332" y="0"/>
                </a:lnTo>
                <a:lnTo>
                  <a:pt x="2032366" y="1783830"/>
                </a:lnTo>
                <a:cubicBezTo>
                  <a:pt x="2106484" y="2108617"/>
                  <a:pt x="1134872" y="2253522"/>
                  <a:pt x="952375" y="2308486"/>
                </a:cubicBezTo>
                <a:cubicBezTo>
                  <a:pt x="769878" y="2363450"/>
                  <a:pt x="1017332" y="2171076"/>
                  <a:pt x="937384" y="2113614"/>
                </a:cubicBezTo>
                <a:cubicBezTo>
                  <a:pt x="782485" y="2063647"/>
                  <a:pt x="1002342" y="2312827"/>
                  <a:pt x="847443" y="2262860"/>
                </a:cubicBezTo>
                <a:cubicBezTo>
                  <a:pt x="807469" y="2280348"/>
                  <a:pt x="1125710" y="2383436"/>
                  <a:pt x="982354" y="2308485"/>
                </a:cubicBezTo>
                <a:cubicBezTo>
                  <a:pt x="838998" y="2233534"/>
                  <a:pt x="-51000" y="2153587"/>
                  <a:pt x="2298" y="178383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795FD818-C803-47FE-9325-C1D24A9835C0}"/>
              </a:ext>
            </a:extLst>
          </p:cNvPr>
          <p:cNvSpPr/>
          <p:nvPr/>
        </p:nvSpPr>
        <p:spPr>
          <a:xfrm>
            <a:off x="1798820" y="2713220"/>
            <a:ext cx="1409075" cy="10343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>
            <a:extLst>
              <a:ext uri="{FF2B5EF4-FFF2-40B4-BE49-F238E27FC236}">
                <a16:creationId xmlns:a16="http://schemas.microsoft.com/office/drawing/2014/main" id="{44E8ED2C-B9DF-4166-84A4-37E008BAD755}"/>
              </a:ext>
            </a:extLst>
          </p:cNvPr>
          <p:cNvCxnSpPr>
            <a:stCxn id="2" idx="0"/>
          </p:cNvCxnSpPr>
          <p:nvPr/>
        </p:nvCxnSpPr>
        <p:spPr>
          <a:xfrm flipH="1" flipV="1">
            <a:off x="2503356" y="1678898"/>
            <a:ext cx="2" cy="103432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>
            <a:extLst>
              <a:ext uri="{FF2B5EF4-FFF2-40B4-BE49-F238E27FC236}">
                <a16:creationId xmlns:a16="http://schemas.microsoft.com/office/drawing/2014/main" id="{517E9BC6-E2E1-4882-8704-D4095103FA37}"/>
              </a:ext>
            </a:extLst>
          </p:cNvPr>
          <p:cNvSpPr txBox="1"/>
          <p:nvPr/>
        </p:nvSpPr>
        <p:spPr>
          <a:xfrm>
            <a:off x="2346101" y="127878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0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1FB4C39-50BA-44E0-8AEA-8A825AEBA8F6}"/>
              </a:ext>
            </a:extLst>
          </p:cNvPr>
          <p:cNvSpPr txBox="1"/>
          <p:nvPr/>
        </p:nvSpPr>
        <p:spPr>
          <a:xfrm rot="19953828">
            <a:off x="1681438" y="1440857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2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B5418E1-FCBB-4662-A476-58A5B83FE76A}"/>
              </a:ext>
            </a:extLst>
          </p:cNvPr>
          <p:cNvSpPr txBox="1"/>
          <p:nvPr/>
        </p:nvSpPr>
        <p:spPr>
          <a:xfrm rot="20551802">
            <a:off x="1978786" y="134573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1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3DAADBF-E90E-4A98-BD31-1FBA9AEDFB9B}"/>
              </a:ext>
            </a:extLst>
          </p:cNvPr>
          <p:cNvSpPr txBox="1"/>
          <p:nvPr/>
        </p:nvSpPr>
        <p:spPr>
          <a:xfrm rot="795517">
            <a:off x="2734881" y="133737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1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D9831E1-2B0F-4965-9999-A45DF8C9E6FF}"/>
              </a:ext>
            </a:extLst>
          </p:cNvPr>
          <p:cNvSpPr txBox="1"/>
          <p:nvPr/>
        </p:nvSpPr>
        <p:spPr>
          <a:xfrm rot="1661529">
            <a:off x="3049787" y="142287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2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C96375A-2D43-486E-A6EE-B0AC8ABEFF6A}"/>
              </a:ext>
            </a:extLst>
          </p:cNvPr>
          <p:cNvSpPr/>
          <p:nvPr/>
        </p:nvSpPr>
        <p:spPr>
          <a:xfrm>
            <a:off x="1828134" y="1828800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AF140FBA-8DF4-4DE6-A0AC-732E4A0029F2}"/>
              </a:ext>
            </a:extLst>
          </p:cNvPr>
          <p:cNvSpPr/>
          <p:nvPr/>
        </p:nvSpPr>
        <p:spPr>
          <a:xfrm>
            <a:off x="2147699" y="1742970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extLst>
              <a:ext uri="{FF2B5EF4-FFF2-40B4-BE49-F238E27FC236}">
                <a16:creationId xmlns:a16="http://schemas.microsoft.com/office/drawing/2014/main" id="{033789EE-E9E2-431B-8CE3-83E890CF7A79}"/>
              </a:ext>
            </a:extLst>
          </p:cNvPr>
          <p:cNvSpPr/>
          <p:nvPr/>
        </p:nvSpPr>
        <p:spPr>
          <a:xfrm>
            <a:off x="3059730" y="1806115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>
            <a:extLst>
              <a:ext uri="{FF2B5EF4-FFF2-40B4-BE49-F238E27FC236}">
                <a16:creationId xmlns:a16="http://schemas.microsoft.com/office/drawing/2014/main" id="{92FB09C8-20EF-4F04-BBC1-2A12A13AE728}"/>
              </a:ext>
            </a:extLst>
          </p:cNvPr>
          <p:cNvSpPr/>
          <p:nvPr/>
        </p:nvSpPr>
        <p:spPr>
          <a:xfrm>
            <a:off x="2781544" y="1723869"/>
            <a:ext cx="119921" cy="11992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: obrazec 14">
            <a:extLst>
              <a:ext uri="{FF2B5EF4-FFF2-40B4-BE49-F238E27FC236}">
                <a16:creationId xmlns:a16="http://schemas.microsoft.com/office/drawing/2014/main" id="{4B6857F1-115B-438D-966A-4D448AA8F2E9}"/>
              </a:ext>
            </a:extLst>
          </p:cNvPr>
          <p:cNvSpPr/>
          <p:nvPr/>
        </p:nvSpPr>
        <p:spPr>
          <a:xfrm>
            <a:off x="2394180" y="1077167"/>
            <a:ext cx="299010" cy="137036"/>
          </a:xfrm>
          <a:custGeom>
            <a:avLst/>
            <a:gdLst>
              <a:gd name="connsiteX0" fmla="*/ 11456 w 299010"/>
              <a:gd name="connsiteY0" fmla="*/ 2124 h 137036"/>
              <a:gd name="connsiteX1" fmla="*/ 251299 w 299010"/>
              <a:gd name="connsiteY1" fmla="*/ 17114 h 137036"/>
              <a:gd name="connsiteX2" fmla="*/ 296270 w 299010"/>
              <a:gd name="connsiteY2" fmla="*/ 32104 h 137036"/>
              <a:gd name="connsiteX3" fmla="*/ 281279 w 299010"/>
              <a:gd name="connsiteY3" fmla="*/ 92065 h 137036"/>
              <a:gd name="connsiteX4" fmla="*/ 176348 w 299010"/>
              <a:gd name="connsiteY4" fmla="*/ 137036 h 137036"/>
              <a:gd name="connsiteX5" fmla="*/ 86407 w 299010"/>
              <a:gd name="connsiteY5" fmla="*/ 92065 h 137036"/>
              <a:gd name="connsiteX6" fmla="*/ 41437 w 299010"/>
              <a:gd name="connsiteY6" fmla="*/ 62085 h 137036"/>
              <a:gd name="connsiteX7" fmla="*/ 11456 w 299010"/>
              <a:gd name="connsiteY7" fmla="*/ 2124 h 137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010" h="137036">
                <a:moveTo>
                  <a:pt x="11456" y="2124"/>
                </a:moveTo>
                <a:cubicBezTo>
                  <a:pt x="46433" y="-5371"/>
                  <a:pt x="171635" y="8728"/>
                  <a:pt x="251299" y="17114"/>
                </a:cubicBezTo>
                <a:cubicBezTo>
                  <a:pt x="267013" y="18768"/>
                  <a:pt x="290402" y="17433"/>
                  <a:pt x="296270" y="32104"/>
                </a:cubicBezTo>
                <a:cubicBezTo>
                  <a:pt x="303921" y="51233"/>
                  <a:pt x="294468" y="76238"/>
                  <a:pt x="281279" y="92065"/>
                </a:cubicBezTo>
                <a:cubicBezTo>
                  <a:pt x="267031" y="109162"/>
                  <a:pt x="200200" y="129085"/>
                  <a:pt x="176348" y="137036"/>
                </a:cubicBezTo>
                <a:cubicBezTo>
                  <a:pt x="47480" y="51121"/>
                  <a:pt x="210522" y="154122"/>
                  <a:pt x="86407" y="92065"/>
                </a:cubicBezTo>
                <a:cubicBezTo>
                  <a:pt x="70293" y="84008"/>
                  <a:pt x="56885" y="71354"/>
                  <a:pt x="41437" y="62085"/>
                </a:cubicBezTo>
                <a:cubicBezTo>
                  <a:pt x="31856" y="56337"/>
                  <a:pt x="-23521" y="9619"/>
                  <a:pt x="11456" y="212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: obrazec 15">
            <a:extLst>
              <a:ext uri="{FF2B5EF4-FFF2-40B4-BE49-F238E27FC236}">
                <a16:creationId xmlns:a16="http://schemas.microsoft.com/office/drawing/2014/main" id="{F4DA5C8D-A51A-431D-B85C-23FD7FCAF83E}"/>
              </a:ext>
            </a:extLst>
          </p:cNvPr>
          <p:cNvSpPr/>
          <p:nvPr/>
        </p:nvSpPr>
        <p:spPr>
          <a:xfrm>
            <a:off x="2488367" y="1241157"/>
            <a:ext cx="217275" cy="176037"/>
          </a:xfrm>
          <a:custGeom>
            <a:avLst/>
            <a:gdLst>
              <a:gd name="connsiteX0" fmla="*/ 119922 w 217275"/>
              <a:gd name="connsiteY0" fmla="*/ 3027 h 176037"/>
              <a:gd name="connsiteX1" fmla="*/ 164892 w 217275"/>
              <a:gd name="connsiteY1" fmla="*/ 167918 h 176037"/>
              <a:gd name="connsiteX2" fmla="*/ 0 w 217275"/>
              <a:gd name="connsiteY2" fmla="*/ 152928 h 176037"/>
              <a:gd name="connsiteX3" fmla="*/ 29981 w 217275"/>
              <a:gd name="connsiteY3" fmla="*/ 107958 h 176037"/>
              <a:gd name="connsiteX4" fmla="*/ 44971 w 217275"/>
              <a:gd name="connsiteY4" fmla="*/ 62987 h 176037"/>
              <a:gd name="connsiteX5" fmla="*/ 119922 w 217275"/>
              <a:gd name="connsiteY5" fmla="*/ 3027 h 176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7275" h="176037">
                <a:moveTo>
                  <a:pt x="119922" y="3027"/>
                </a:moveTo>
                <a:cubicBezTo>
                  <a:pt x="139909" y="20515"/>
                  <a:pt x="297040" y="106927"/>
                  <a:pt x="164892" y="167918"/>
                </a:cubicBezTo>
                <a:cubicBezTo>
                  <a:pt x="114781" y="191046"/>
                  <a:pt x="54964" y="157925"/>
                  <a:pt x="0" y="152928"/>
                </a:cubicBezTo>
                <a:cubicBezTo>
                  <a:pt x="9994" y="137938"/>
                  <a:pt x="21924" y="124072"/>
                  <a:pt x="29981" y="107958"/>
                </a:cubicBezTo>
                <a:cubicBezTo>
                  <a:pt x="37048" y="93825"/>
                  <a:pt x="35100" y="75326"/>
                  <a:pt x="44971" y="62987"/>
                </a:cubicBezTo>
                <a:cubicBezTo>
                  <a:pt x="56225" y="48919"/>
                  <a:pt x="99935" y="-14461"/>
                  <a:pt x="119922" y="302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0618B5AD-1CE7-4681-AF3A-31008DE2CA4B}"/>
              </a:ext>
            </a:extLst>
          </p:cNvPr>
          <p:cNvGrpSpPr/>
          <p:nvPr/>
        </p:nvGrpSpPr>
        <p:grpSpPr>
          <a:xfrm>
            <a:off x="2744937" y="3136343"/>
            <a:ext cx="314793" cy="280189"/>
            <a:chOff x="5381469" y="1278788"/>
            <a:chExt cx="314793" cy="280189"/>
          </a:xfrm>
        </p:grpSpPr>
        <p:sp>
          <p:nvSpPr>
            <p:cNvPr id="17" name="Ovál 16">
              <a:extLst>
                <a:ext uri="{FF2B5EF4-FFF2-40B4-BE49-F238E27FC236}">
                  <a16:creationId xmlns:a16="http://schemas.microsoft.com/office/drawing/2014/main" id="{31924757-8FA7-475D-AE9E-063416D81590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>
              <a:extLst>
                <a:ext uri="{FF2B5EF4-FFF2-40B4-BE49-F238E27FC236}">
                  <a16:creationId xmlns:a16="http://schemas.microsoft.com/office/drawing/2014/main" id="{A4FCEDD4-EE8A-49C1-9DEC-EB27EB59FE9A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>
            <a:extLst>
              <a:ext uri="{FF2B5EF4-FFF2-40B4-BE49-F238E27FC236}">
                <a16:creationId xmlns:a16="http://schemas.microsoft.com/office/drawing/2014/main" id="{F4FF5447-75DE-47A7-8907-2B0315E10678}"/>
              </a:ext>
            </a:extLst>
          </p:cNvPr>
          <p:cNvGrpSpPr/>
          <p:nvPr/>
        </p:nvGrpSpPr>
        <p:grpSpPr>
          <a:xfrm>
            <a:off x="1990302" y="3139881"/>
            <a:ext cx="314793" cy="280189"/>
            <a:chOff x="5381469" y="1278788"/>
            <a:chExt cx="314793" cy="280189"/>
          </a:xfrm>
        </p:grpSpPr>
        <p:sp>
          <p:nvSpPr>
            <p:cNvPr id="21" name="Ovál 20">
              <a:extLst>
                <a:ext uri="{FF2B5EF4-FFF2-40B4-BE49-F238E27FC236}">
                  <a16:creationId xmlns:a16="http://schemas.microsoft.com/office/drawing/2014/main" id="{90B2704E-7CDE-483D-9A73-F586D892AE73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>
              <a:extLst>
                <a:ext uri="{FF2B5EF4-FFF2-40B4-BE49-F238E27FC236}">
                  <a16:creationId xmlns:a16="http://schemas.microsoft.com/office/drawing/2014/main" id="{2F5C63AD-9FB9-4892-8184-28FD4A44EA4F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Krychle 22">
            <a:extLst>
              <a:ext uri="{FF2B5EF4-FFF2-40B4-BE49-F238E27FC236}">
                <a16:creationId xmlns:a16="http://schemas.microsoft.com/office/drawing/2014/main" id="{FE68D6A5-312A-454C-A09E-06AB402F9E2B}"/>
              </a:ext>
            </a:extLst>
          </p:cNvPr>
          <p:cNvSpPr/>
          <p:nvPr/>
        </p:nvSpPr>
        <p:spPr>
          <a:xfrm>
            <a:off x="5491398" y="2563556"/>
            <a:ext cx="1813810" cy="62423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9AC778D9-FED7-4A37-8A97-9F73F61AC0ED}"/>
              </a:ext>
            </a:extLst>
          </p:cNvPr>
          <p:cNvSpPr/>
          <p:nvPr/>
        </p:nvSpPr>
        <p:spPr>
          <a:xfrm>
            <a:off x="5711253" y="2053652"/>
            <a:ext cx="179882" cy="5803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>
            <a:extLst>
              <a:ext uri="{FF2B5EF4-FFF2-40B4-BE49-F238E27FC236}">
                <a16:creationId xmlns:a16="http://schemas.microsoft.com/office/drawing/2014/main" id="{7B958E31-0719-46FC-A0D4-090E676DBDB1}"/>
              </a:ext>
            </a:extLst>
          </p:cNvPr>
          <p:cNvSpPr/>
          <p:nvPr/>
        </p:nvSpPr>
        <p:spPr>
          <a:xfrm>
            <a:off x="6808033" y="2053651"/>
            <a:ext cx="179882" cy="58032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>
            <a:extLst>
              <a:ext uri="{FF2B5EF4-FFF2-40B4-BE49-F238E27FC236}">
                <a16:creationId xmlns:a16="http://schemas.microsoft.com/office/drawing/2014/main" id="{F363B9C9-7CC2-433C-978C-E9E36F1E2E3A}"/>
              </a:ext>
            </a:extLst>
          </p:cNvPr>
          <p:cNvGrpSpPr/>
          <p:nvPr/>
        </p:nvGrpSpPr>
        <p:grpSpPr>
          <a:xfrm>
            <a:off x="5727491" y="1358809"/>
            <a:ext cx="1771060" cy="583544"/>
            <a:chOff x="5727491" y="1358809"/>
            <a:chExt cx="1771060" cy="583544"/>
          </a:xfrm>
        </p:grpSpPr>
        <p:sp>
          <p:nvSpPr>
            <p:cNvPr id="26" name="Obdélník 25">
              <a:extLst>
                <a:ext uri="{FF2B5EF4-FFF2-40B4-BE49-F238E27FC236}">
                  <a16:creationId xmlns:a16="http://schemas.microsoft.com/office/drawing/2014/main" id="{DDD5F59F-DF77-414F-B032-94399906B6F1}"/>
                </a:ext>
              </a:extLst>
            </p:cNvPr>
            <p:cNvSpPr/>
            <p:nvPr/>
          </p:nvSpPr>
          <p:spPr>
            <a:xfrm rot="20048068">
              <a:off x="5727491" y="1803947"/>
              <a:ext cx="1244184" cy="13840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ývojový diagram: ruční operace 26">
              <a:extLst>
                <a:ext uri="{FF2B5EF4-FFF2-40B4-BE49-F238E27FC236}">
                  <a16:creationId xmlns:a16="http://schemas.microsoft.com/office/drawing/2014/main" id="{D7716222-5D26-4D91-89FA-AF038D8E9C6B}"/>
                </a:ext>
              </a:extLst>
            </p:cNvPr>
            <p:cNvSpPr/>
            <p:nvPr/>
          </p:nvSpPr>
          <p:spPr>
            <a:xfrm rot="4020765">
              <a:off x="7074360" y="1196129"/>
              <a:ext cx="261511" cy="58687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1" name="Skupina 30">
            <a:extLst>
              <a:ext uri="{FF2B5EF4-FFF2-40B4-BE49-F238E27FC236}">
                <a16:creationId xmlns:a16="http://schemas.microsoft.com/office/drawing/2014/main" id="{E2E16EB8-E736-4E87-85AB-7D2D6A3EC8A6}"/>
              </a:ext>
            </a:extLst>
          </p:cNvPr>
          <p:cNvGrpSpPr/>
          <p:nvPr/>
        </p:nvGrpSpPr>
        <p:grpSpPr>
          <a:xfrm rot="1478236">
            <a:off x="5867926" y="1748079"/>
            <a:ext cx="1771060" cy="583544"/>
            <a:chOff x="9229215" y="1977361"/>
            <a:chExt cx="1771060" cy="583544"/>
          </a:xfrm>
        </p:grpSpPr>
        <p:sp>
          <p:nvSpPr>
            <p:cNvPr id="28" name="Obdélník 27">
              <a:extLst>
                <a:ext uri="{FF2B5EF4-FFF2-40B4-BE49-F238E27FC236}">
                  <a16:creationId xmlns:a16="http://schemas.microsoft.com/office/drawing/2014/main" id="{616F3376-E96F-4497-A842-0604DABEAE7C}"/>
                </a:ext>
              </a:extLst>
            </p:cNvPr>
            <p:cNvSpPr/>
            <p:nvPr/>
          </p:nvSpPr>
          <p:spPr>
            <a:xfrm rot="20048068">
              <a:off x="9229215" y="2422499"/>
              <a:ext cx="1244184" cy="138406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ruční operace 28">
              <a:extLst>
                <a:ext uri="{FF2B5EF4-FFF2-40B4-BE49-F238E27FC236}">
                  <a16:creationId xmlns:a16="http://schemas.microsoft.com/office/drawing/2014/main" id="{85333BF1-6E60-48E7-8CA4-9CD87A30F1D1}"/>
                </a:ext>
              </a:extLst>
            </p:cNvPr>
            <p:cNvSpPr/>
            <p:nvPr/>
          </p:nvSpPr>
          <p:spPr>
            <a:xfrm rot="4020765">
              <a:off x="10576084" y="1814681"/>
              <a:ext cx="261511" cy="586871"/>
            </a:xfrm>
            <a:prstGeom prst="flowChartManualOperati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4" name="Ovál 33">
            <a:extLst>
              <a:ext uri="{FF2B5EF4-FFF2-40B4-BE49-F238E27FC236}">
                <a16:creationId xmlns:a16="http://schemas.microsoft.com/office/drawing/2014/main" id="{D8ED183E-4755-4D13-BA4E-10FA895F0074}"/>
              </a:ext>
            </a:extLst>
          </p:cNvPr>
          <p:cNvSpPr/>
          <p:nvPr/>
        </p:nvSpPr>
        <p:spPr>
          <a:xfrm>
            <a:off x="5741233" y="2081620"/>
            <a:ext cx="119921" cy="14990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>
            <a:extLst>
              <a:ext uri="{FF2B5EF4-FFF2-40B4-BE49-F238E27FC236}">
                <a16:creationId xmlns:a16="http://schemas.microsoft.com/office/drawing/2014/main" id="{7833E559-4501-4AC6-9F67-6F3D9D220D1E}"/>
              </a:ext>
            </a:extLst>
          </p:cNvPr>
          <p:cNvGrpSpPr/>
          <p:nvPr/>
        </p:nvGrpSpPr>
        <p:grpSpPr>
          <a:xfrm>
            <a:off x="6740577" y="2812222"/>
            <a:ext cx="314793" cy="280189"/>
            <a:chOff x="5381469" y="1278788"/>
            <a:chExt cx="314793" cy="280189"/>
          </a:xfrm>
        </p:grpSpPr>
        <p:sp>
          <p:nvSpPr>
            <p:cNvPr id="36" name="Ovál 35">
              <a:extLst>
                <a:ext uri="{FF2B5EF4-FFF2-40B4-BE49-F238E27FC236}">
                  <a16:creationId xmlns:a16="http://schemas.microsoft.com/office/drawing/2014/main" id="{7A3C99CD-3CAA-4BEF-9F91-1D31D75E3A91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vál 36">
              <a:extLst>
                <a:ext uri="{FF2B5EF4-FFF2-40B4-BE49-F238E27FC236}">
                  <a16:creationId xmlns:a16="http://schemas.microsoft.com/office/drawing/2014/main" id="{07F23936-B6FC-4A3C-B3F0-43824F2D0C06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7AC74AF1-FF77-48C3-BBBB-1091D818EDEA}"/>
              </a:ext>
            </a:extLst>
          </p:cNvPr>
          <p:cNvGrpSpPr/>
          <p:nvPr/>
        </p:nvGrpSpPr>
        <p:grpSpPr>
          <a:xfrm>
            <a:off x="5679561" y="2825916"/>
            <a:ext cx="314793" cy="280189"/>
            <a:chOff x="5381469" y="1278788"/>
            <a:chExt cx="314793" cy="280189"/>
          </a:xfrm>
        </p:grpSpPr>
        <p:sp>
          <p:nvSpPr>
            <p:cNvPr id="39" name="Ovál 38">
              <a:extLst>
                <a:ext uri="{FF2B5EF4-FFF2-40B4-BE49-F238E27FC236}">
                  <a16:creationId xmlns:a16="http://schemas.microsoft.com/office/drawing/2014/main" id="{C7173800-10C1-4FFF-8D4F-755DC0AA499F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>
              <a:extLst>
                <a:ext uri="{FF2B5EF4-FFF2-40B4-BE49-F238E27FC236}">
                  <a16:creationId xmlns:a16="http://schemas.microsoft.com/office/drawing/2014/main" id="{AF352F5A-50BB-4041-9CBC-8F7C30AEBE44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5" name="Skupina 64">
            <a:extLst>
              <a:ext uri="{FF2B5EF4-FFF2-40B4-BE49-F238E27FC236}">
                <a16:creationId xmlns:a16="http://schemas.microsoft.com/office/drawing/2014/main" id="{D77D4F21-D575-4610-BA53-D9BACD372498}"/>
              </a:ext>
            </a:extLst>
          </p:cNvPr>
          <p:cNvGrpSpPr/>
          <p:nvPr/>
        </p:nvGrpSpPr>
        <p:grpSpPr>
          <a:xfrm>
            <a:off x="9253500" y="1377384"/>
            <a:ext cx="1813810" cy="1888309"/>
            <a:chOff x="5891135" y="3912810"/>
            <a:chExt cx="1813810" cy="1888309"/>
          </a:xfrm>
        </p:grpSpPr>
        <p:sp>
          <p:nvSpPr>
            <p:cNvPr id="58" name="Krychle 57">
              <a:extLst>
                <a:ext uri="{FF2B5EF4-FFF2-40B4-BE49-F238E27FC236}">
                  <a16:creationId xmlns:a16="http://schemas.microsoft.com/office/drawing/2014/main" id="{55FACDE5-41E9-486D-B0DB-12F80A60A616}"/>
                </a:ext>
              </a:extLst>
            </p:cNvPr>
            <p:cNvSpPr/>
            <p:nvPr/>
          </p:nvSpPr>
          <p:spPr>
            <a:xfrm>
              <a:off x="5891135" y="4929087"/>
              <a:ext cx="1813810" cy="872032"/>
            </a:xfrm>
            <a:prstGeom prst="cub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5" name="Skupina 54">
              <a:extLst>
                <a:ext uri="{FF2B5EF4-FFF2-40B4-BE49-F238E27FC236}">
                  <a16:creationId xmlns:a16="http://schemas.microsoft.com/office/drawing/2014/main" id="{A05A8B2C-D22F-4BCE-B80B-135934BCAAAD}"/>
                </a:ext>
              </a:extLst>
            </p:cNvPr>
            <p:cNvGrpSpPr/>
            <p:nvPr/>
          </p:nvGrpSpPr>
          <p:grpSpPr>
            <a:xfrm>
              <a:off x="6486834" y="3912810"/>
              <a:ext cx="642397" cy="1173675"/>
              <a:chOff x="8234952" y="3416532"/>
              <a:chExt cx="642397" cy="1173675"/>
            </a:xfrm>
          </p:grpSpPr>
          <p:pic>
            <p:nvPicPr>
              <p:cNvPr id="48" name="Obrázek 47" descr="Obsah obrázku objekt, světlo, měkkýši&#10;&#10;Popis byl vytvořen automaticky">
                <a:extLst>
                  <a:ext uri="{FF2B5EF4-FFF2-40B4-BE49-F238E27FC236}">
                    <a16:creationId xmlns:a16="http://schemas.microsoft.com/office/drawing/2014/main" id="{C29229B1-8507-4CE0-90E2-0DF312FA63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234952" y="3416532"/>
                <a:ext cx="642397" cy="1016279"/>
              </a:xfrm>
              <a:prstGeom prst="rect">
                <a:avLst/>
              </a:prstGeom>
            </p:spPr>
          </p:pic>
          <p:sp>
            <p:nvSpPr>
              <p:cNvPr id="54" name="Obdélník 53">
                <a:extLst>
                  <a:ext uri="{FF2B5EF4-FFF2-40B4-BE49-F238E27FC236}">
                    <a16:creationId xmlns:a16="http://schemas.microsoft.com/office/drawing/2014/main" id="{CF450B35-3918-4146-8060-3B06E26F81BF}"/>
                  </a:ext>
                </a:extLst>
              </p:cNvPr>
              <p:cNvSpPr/>
              <p:nvPr/>
            </p:nvSpPr>
            <p:spPr>
              <a:xfrm>
                <a:off x="8409482" y="4275414"/>
                <a:ext cx="284813" cy="314793"/>
              </a:xfrm>
              <a:prstGeom prst="rect">
                <a:avLst/>
              </a:prstGeom>
              <a:solidFill>
                <a:srgbClr val="C0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9" name="Skupina 58">
              <a:extLst>
                <a:ext uri="{FF2B5EF4-FFF2-40B4-BE49-F238E27FC236}">
                  <a16:creationId xmlns:a16="http://schemas.microsoft.com/office/drawing/2014/main" id="{E0E75539-AA8A-4F7B-8959-7F81572B6580}"/>
                </a:ext>
              </a:extLst>
            </p:cNvPr>
            <p:cNvGrpSpPr/>
            <p:nvPr/>
          </p:nvGrpSpPr>
          <p:grpSpPr>
            <a:xfrm>
              <a:off x="6951175" y="5351409"/>
              <a:ext cx="314793" cy="280189"/>
              <a:chOff x="5381469" y="1278788"/>
              <a:chExt cx="314793" cy="280189"/>
            </a:xfrm>
          </p:grpSpPr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EDF9EBD8-BC33-4D00-9B33-9CE91FD4ED9E}"/>
                  </a:ext>
                </a:extLst>
              </p:cNvPr>
              <p:cNvSpPr/>
              <p:nvPr/>
            </p:nvSpPr>
            <p:spPr>
              <a:xfrm>
                <a:off x="5381469" y="1278788"/>
                <a:ext cx="314793" cy="28018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>
                <a:extLst>
                  <a:ext uri="{FF2B5EF4-FFF2-40B4-BE49-F238E27FC236}">
                    <a16:creationId xmlns:a16="http://schemas.microsoft.com/office/drawing/2014/main" id="{5B0E43FE-9F3D-4899-BE09-3B41138B7FD9}"/>
                  </a:ext>
                </a:extLst>
              </p:cNvPr>
              <p:cNvSpPr/>
              <p:nvPr/>
            </p:nvSpPr>
            <p:spPr>
              <a:xfrm>
                <a:off x="5468911" y="1330238"/>
                <a:ext cx="139908" cy="1499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62" name="Skupina 61">
              <a:extLst>
                <a:ext uri="{FF2B5EF4-FFF2-40B4-BE49-F238E27FC236}">
                  <a16:creationId xmlns:a16="http://schemas.microsoft.com/office/drawing/2014/main" id="{B333B4F3-0069-41CE-8AB3-AF5FC33923FC}"/>
                </a:ext>
              </a:extLst>
            </p:cNvPr>
            <p:cNvGrpSpPr/>
            <p:nvPr/>
          </p:nvGrpSpPr>
          <p:grpSpPr>
            <a:xfrm>
              <a:off x="6128132" y="5365103"/>
              <a:ext cx="314793" cy="280189"/>
              <a:chOff x="5381469" y="1278788"/>
              <a:chExt cx="314793" cy="280189"/>
            </a:xfrm>
          </p:grpSpPr>
          <p:sp>
            <p:nvSpPr>
              <p:cNvPr id="63" name="Ovál 62">
                <a:extLst>
                  <a:ext uri="{FF2B5EF4-FFF2-40B4-BE49-F238E27FC236}">
                    <a16:creationId xmlns:a16="http://schemas.microsoft.com/office/drawing/2014/main" id="{3B48764F-4284-4DE1-A7E4-8C7B5BF09880}"/>
                  </a:ext>
                </a:extLst>
              </p:cNvPr>
              <p:cNvSpPr/>
              <p:nvPr/>
            </p:nvSpPr>
            <p:spPr>
              <a:xfrm>
                <a:off x="5381469" y="1278788"/>
                <a:ext cx="314793" cy="280189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>
                <a:extLst>
                  <a:ext uri="{FF2B5EF4-FFF2-40B4-BE49-F238E27FC236}">
                    <a16:creationId xmlns:a16="http://schemas.microsoft.com/office/drawing/2014/main" id="{8F23CEDA-AE05-4304-B0ED-6646C8EEE278}"/>
                  </a:ext>
                </a:extLst>
              </p:cNvPr>
              <p:cNvSpPr/>
              <p:nvPr/>
            </p:nvSpPr>
            <p:spPr>
              <a:xfrm>
                <a:off x="5468911" y="1330238"/>
                <a:ext cx="139908" cy="14990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67" name="Obrázek 66" descr="Obsah obrázku objekt&#10;&#10;Popis byl vytvořen automaticky">
            <a:extLst>
              <a:ext uri="{FF2B5EF4-FFF2-40B4-BE49-F238E27FC236}">
                <a16:creationId xmlns:a16="http://schemas.microsoft.com/office/drawing/2014/main" id="{634F4265-002B-4287-B1C1-8E3F14D5DF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356734">
            <a:off x="5320864" y="3654758"/>
            <a:ext cx="1107095" cy="1456704"/>
          </a:xfrm>
          <a:prstGeom prst="rect">
            <a:avLst/>
          </a:prstGeom>
        </p:spPr>
      </p:pic>
      <p:sp>
        <p:nvSpPr>
          <p:cNvPr id="70" name="Obdélník 69">
            <a:extLst>
              <a:ext uri="{FF2B5EF4-FFF2-40B4-BE49-F238E27FC236}">
                <a16:creationId xmlns:a16="http://schemas.microsoft.com/office/drawing/2014/main" id="{C39AA340-33EB-465F-9E17-94BE8A1AFE59}"/>
              </a:ext>
            </a:extLst>
          </p:cNvPr>
          <p:cNvSpPr/>
          <p:nvPr/>
        </p:nvSpPr>
        <p:spPr>
          <a:xfrm>
            <a:off x="5004141" y="3747542"/>
            <a:ext cx="272397" cy="103432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4" name="Skupina 73">
            <a:extLst>
              <a:ext uri="{FF2B5EF4-FFF2-40B4-BE49-F238E27FC236}">
                <a16:creationId xmlns:a16="http://schemas.microsoft.com/office/drawing/2014/main" id="{85D8E74C-9404-4DEF-BCD1-40DE0BCA61F4}"/>
              </a:ext>
            </a:extLst>
          </p:cNvPr>
          <p:cNvGrpSpPr/>
          <p:nvPr/>
        </p:nvGrpSpPr>
        <p:grpSpPr>
          <a:xfrm>
            <a:off x="6179725" y="5118833"/>
            <a:ext cx="314793" cy="280189"/>
            <a:chOff x="5381469" y="1278788"/>
            <a:chExt cx="314793" cy="280189"/>
          </a:xfrm>
        </p:grpSpPr>
        <p:sp>
          <p:nvSpPr>
            <p:cNvPr id="75" name="Ovál 74">
              <a:extLst>
                <a:ext uri="{FF2B5EF4-FFF2-40B4-BE49-F238E27FC236}">
                  <a16:creationId xmlns:a16="http://schemas.microsoft.com/office/drawing/2014/main" id="{287EB89A-6687-448F-A8F6-C7E194206E64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>
              <a:extLst>
                <a:ext uri="{FF2B5EF4-FFF2-40B4-BE49-F238E27FC236}">
                  <a16:creationId xmlns:a16="http://schemas.microsoft.com/office/drawing/2014/main" id="{11DF41ED-F9D7-4B8F-B558-AED9B87AB6A8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>
            <a:extLst>
              <a:ext uri="{FF2B5EF4-FFF2-40B4-BE49-F238E27FC236}">
                <a16:creationId xmlns:a16="http://schemas.microsoft.com/office/drawing/2014/main" id="{B4FC0410-B065-4FEC-BE93-916C8BF6BFA8}"/>
              </a:ext>
            </a:extLst>
          </p:cNvPr>
          <p:cNvGrpSpPr/>
          <p:nvPr/>
        </p:nvGrpSpPr>
        <p:grpSpPr>
          <a:xfrm>
            <a:off x="5004139" y="5094559"/>
            <a:ext cx="314793" cy="280189"/>
            <a:chOff x="5381469" y="1278788"/>
            <a:chExt cx="314793" cy="280189"/>
          </a:xfrm>
        </p:grpSpPr>
        <p:sp>
          <p:nvSpPr>
            <p:cNvPr id="78" name="Ovál 77">
              <a:extLst>
                <a:ext uri="{FF2B5EF4-FFF2-40B4-BE49-F238E27FC236}">
                  <a16:creationId xmlns:a16="http://schemas.microsoft.com/office/drawing/2014/main" id="{7F07957A-958F-46FC-9126-1C64E173784D}"/>
                </a:ext>
              </a:extLst>
            </p:cNvPr>
            <p:cNvSpPr/>
            <p:nvPr/>
          </p:nvSpPr>
          <p:spPr>
            <a:xfrm>
              <a:off x="5381469" y="1278788"/>
              <a:ext cx="314793" cy="280189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>
              <a:extLst>
                <a:ext uri="{FF2B5EF4-FFF2-40B4-BE49-F238E27FC236}">
                  <a16:creationId xmlns:a16="http://schemas.microsoft.com/office/drawing/2014/main" id="{9A3231F7-A0FA-4004-9DFB-E43E8A67783D}"/>
                </a:ext>
              </a:extLst>
            </p:cNvPr>
            <p:cNvSpPr/>
            <p:nvPr/>
          </p:nvSpPr>
          <p:spPr>
            <a:xfrm>
              <a:off x="5468911" y="1330238"/>
              <a:ext cx="139908" cy="14990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FFDAE560-D8BE-40A8-BA13-A32D744A6EEB}"/>
              </a:ext>
            </a:extLst>
          </p:cNvPr>
          <p:cNvSpPr txBox="1"/>
          <p:nvPr/>
        </p:nvSpPr>
        <p:spPr>
          <a:xfrm>
            <a:off x="870173" y="300038"/>
            <a:ext cx="107532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Zapoj galvanometr do elektrického obvodu. </a:t>
            </a:r>
            <a:r>
              <a:rPr lang="cs-CZ" sz="2400" dirty="0">
                <a:solidFill>
                  <a:srgbClr val="FF0000"/>
                </a:solidFill>
              </a:rPr>
              <a:t>1</a:t>
            </a:r>
            <a:r>
              <a:rPr lang="cs-CZ" sz="2400" dirty="0"/>
              <a:t>. Klikej postupně na propojovací vodiče.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2</a:t>
            </a:r>
            <a:r>
              <a:rPr lang="cs-CZ" sz="2400" dirty="0"/>
              <a:t>. Klikni na nožový kontakt spínače.</a:t>
            </a:r>
          </a:p>
        </p:txBody>
      </p:sp>
      <p:grpSp>
        <p:nvGrpSpPr>
          <p:cNvPr id="87" name="Skupina 86">
            <a:extLst>
              <a:ext uri="{FF2B5EF4-FFF2-40B4-BE49-F238E27FC236}">
                <a16:creationId xmlns:a16="http://schemas.microsoft.com/office/drawing/2014/main" id="{B7C39FB8-367D-4C43-B4F1-4CA97DF5137D}"/>
              </a:ext>
            </a:extLst>
          </p:cNvPr>
          <p:cNvGrpSpPr/>
          <p:nvPr/>
        </p:nvGrpSpPr>
        <p:grpSpPr>
          <a:xfrm>
            <a:off x="439209" y="4375080"/>
            <a:ext cx="3178619" cy="2220418"/>
            <a:chOff x="1198544" y="3514113"/>
            <a:chExt cx="3178619" cy="2220418"/>
          </a:xfrm>
        </p:grpSpPr>
        <p:sp>
          <p:nvSpPr>
            <p:cNvPr id="81" name="Volný tvar: obrazec 80">
              <a:extLst>
                <a:ext uri="{FF2B5EF4-FFF2-40B4-BE49-F238E27FC236}">
                  <a16:creationId xmlns:a16="http://schemas.microsoft.com/office/drawing/2014/main" id="{F1C1990C-6F61-42A5-9F6F-2E2306608B45}"/>
                </a:ext>
              </a:extLst>
            </p:cNvPr>
            <p:cNvSpPr/>
            <p:nvPr/>
          </p:nvSpPr>
          <p:spPr>
            <a:xfrm>
              <a:off x="1299455" y="3685419"/>
              <a:ext cx="2971800" cy="1943100"/>
            </a:xfrm>
            <a:custGeom>
              <a:avLst/>
              <a:gdLst>
                <a:gd name="connsiteX0" fmla="*/ 2971800 w 2971800"/>
                <a:gd name="connsiteY0" fmla="*/ 1943100 h 1943100"/>
                <a:gd name="connsiteX1" fmla="*/ 2686050 w 2971800"/>
                <a:gd name="connsiteY1" fmla="*/ 1928813 h 1943100"/>
                <a:gd name="connsiteX2" fmla="*/ 2557463 w 2971800"/>
                <a:gd name="connsiteY2" fmla="*/ 1885950 h 1943100"/>
                <a:gd name="connsiteX3" fmla="*/ 2514600 w 2971800"/>
                <a:gd name="connsiteY3" fmla="*/ 1871663 h 1943100"/>
                <a:gd name="connsiteX4" fmla="*/ 2471738 w 2971800"/>
                <a:gd name="connsiteY4" fmla="*/ 1843088 h 1943100"/>
                <a:gd name="connsiteX5" fmla="*/ 2428875 w 2971800"/>
                <a:gd name="connsiteY5" fmla="*/ 1828800 h 1943100"/>
                <a:gd name="connsiteX6" fmla="*/ 2343150 w 2971800"/>
                <a:gd name="connsiteY6" fmla="*/ 1771650 h 1943100"/>
                <a:gd name="connsiteX7" fmla="*/ 2300288 w 2971800"/>
                <a:gd name="connsiteY7" fmla="*/ 1743075 h 1943100"/>
                <a:gd name="connsiteX8" fmla="*/ 2214563 w 2971800"/>
                <a:gd name="connsiteY8" fmla="*/ 1671638 h 1943100"/>
                <a:gd name="connsiteX9" fmla="*/ 2171700 w 2971800"/>
                <a:gd name="connsiteY9" fmla="*/ 1643063 h 1943100"/>
                <a:gd name="connsiteX10" fmla="*/ 2085975 w 2971800"/>
                <a:gd name="connsiteY10" fmla="*/ 1614488 h 1943100"/>
                <a:gd name="connsiteX11" fmla="*/ 2043113 w 2971800"/>
                <a:gd name="connsiteY11" fmla="*/ 1585913 h 1943100"/>
                <a:gd name="connsiteX12" fmla="*/ 1957388 w 2971800"/>
                <a:gd name="connsiteY12" fmla="*/ 1557338 h 1943100"/>
                <a:gd name="connsiteX13" fmla="*/ 1914525 w 2971800"/>
                <a:gd name="connsiteY13" fmla="*/ 1543050 h 1943100"/>
                <a:gd name="connsiteX14" fmla="*/ 1828800 w 2971800"/>
                <a:gd name="connsiteY14" fmla="*/ 1514475 h 1943100"/>
                <a:gd name="connsiteX15" fmla="*/ 1785938 w 2971800"/>
                <a:gd name="connsiteY15" fmla="*/ 1485900 h 1943100"/>
                <a:gd name="connsiteX16" fmla="*/ 1700213 w 2971800"/>
                <a:gd name="connsiteY16" fmla="*/ 1457325 h 1943100"/>
                <a:gd name="connsiteX17" fmla="*/ 1657350 w 2971800"/>
                <a:gd name="connsiteY17" fmla="*/ 1428750 h 1943100"/>
                <a:gd name="connsiteX18" fmla="*/ 1543050 w 2971800"/>
                <a:gd name="connsiteY18" fmla="*/ 1400175 h 1943100"/>
                <a:gd name="connsiteX19" fmla="*/ 1500188 w 2971800"/>
                <a:gd name="connsiteY19" fmla="*/ 1385888 h 1943100"/>
                <a:gd name="connsiteX20" fmla="*/ 1385888 w 2971800"/>
                <a:gd name="connsiteY20" fmla="*/ 1357313 h 1943100"/>
                <a:gd name="connsiteX21" fmla="*/ 1300163 w 2971800"/>
                <a:gd name="connsiteY21" fmla="*/ 1328738 h 1943100"/>
                <a:gd name="connsiteX22" fmla="*/ 1257300 w 2971800"/>
                <a:gd name="connsiteY22" fmla="*/ 1314450 h 1943100"/>
                <a:gd name="connsiteX23" fmla="*/ 1200150 w 2971800"/>
                <a:gd name="connsiteY23" fmla="*/ 1285875 h 1943100"/>
                <a:gd name="connsiteX24" fmla="*/ 1085850 w 2971800"/>
                <a:gd name="connsiteY24" fmla="*/ 1257300 h 1943100"/>
                <a:gd name="connsiteX25" fmla="*/ 1028700 w 2971800"/>
                <a:gd name="connsiteY25" fmla="*/ 1214438 h 1943100"/>
                <a:gd name="connsiteX26" fmla="*/ 985838 w 2971800"/>
                <a:gd name="connsiteY26" fmla="*/ 1200150 h 1943100"/>
                <a:gd name="connsiteX27" fmla="*/ 885825 w 2971800"/>
                <a:gd name="connsiteY27" fmla="*/ 1157288 h 1943100"/>
                <a:gd name="connsiteX28" fmla="*/ 842963 w 2971800"/>
                <a:gd name="connsiteY28" fmla="*/ 1128713 h 1943100"/>
                <a:gd name="connsiteX29" fmla="*/ 785813 w 2971800"/>
                <a:gd name="connsiteY29" fmla="*/ 1085850 h 1943100"/>
                <a:gd name="connsiteX30" fmla="*/ 671513 w 2971800"/>
                <a:gd name="connsiteY30" fmla="*/ 1028700 h 1943100"/>
                <a:gd name="connsiteX31" fmla="*/ 657225 w 2971800"/>
                <a:gd name="connsiteY31" fmla="*/ 985838 h 1943100"/>
                <a:gd name="connsiteX32" fmla="*/ 571500 w 2971800"/>
                <a:gd name="connsiteY32" fmla="*/ 928688 h 1943100"/>
                <a:gd name="connsiteX33" fmla="*/ 485775 w 2971800"/>
                <a:gd name="connsiteY33" fmla="*/ 885825 h 1943100"/>
                <a:gd name="connsiteX34" fmla="*/ 428625 w 2971800"/>
                <a:gd name="connsiteY34" fmla="*/ 842963 h 1943100"/>
                <a:gd name="connsiteX35" fmla="*/ 385763 w 2971800"/>
                <a:gd name="connsiteY35" fmla="*/ 800100 h 1943100"/>
                <a:gd name="connsiteX36" fmla="*/ 342900 w 2971800"/>
                <a:gd name="connsiteY36" fmla="*/ 771525 h 1943100"/>
                <a:gd name="connsiteX37" fmla="*/ 257175 w 2971800"/>
                <a:gd name="connsiteY37" fmla="*/ 714375 h 1943100"/>
                <a:gd name="connsiteX38" fmla="*/ 214313 w 2971800"/>
                <a:gd name="connsiteY38" fmla="*/ 671513 h 1943100"/>
                <a:gd name="connsiteX39" fmla="*/ 171450 w 2971800"/>
                <a:gd name="connsiteY39" fmla="*/ 657225 h 1943100"/>
                <a:gd name="connsiteX40" fmla="*/ 142875 w 2971800"/>
                <a:gd name="connsiteY40" fmla="*/ 557213 h 1943100"/>
                <a:gd name="connsiteX41" fmla="*/ 85725 w 2971800"/>
                <a:gd name="connsiteY41" fmla="*/ 471488 h 1943100"/>
                <a:gd name="connsiteX42" fmla="*/ 71438 w 2971800"/>
                <a:gd name="connsiteY42" fmla="*/ 428625 h 1943100"/>
                <a:gd name="connsiteX43" fmla="*/ 28575 w 2971800"/>
                <a:gd name="connsiteY43" fmla="*/ 342900 h 1943100"/>
                <a:gd name="connsiteX44" fmla="*/ 14288 w 2971800"/>
                <a:gd name="connsiteY44" fmla="*/ 257175 h 1943100"/>
                <a:gd name="connsiteX45" fmla="*/ 0 w 2971800"/>
                <a:gd name="connsiteY45" fmla="*/ 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2971800" h="1943100">
                  <a:moveTo>
                    <a:pt x="2971800" y="1943100"/>
                  </a:moveTo>
                  <a:cubicBezTo>
                    <a:pt x="2876550" y="1938338"/>
                    <a:pt x="2781090" y="1936733"/>
                    <a:pt x="2686050" y="1928813"/>
                  </a:cubicBezTo>
                  <a:cubicBezTo>
                    <a:pt x="2645011" y="1925393"/>
                    <a:pt x="2593594" y="1899499"/>
                    <a:pt x="2557463" y="1885950"/>
                  </a:cubicBezTo>
                  <a:cubicBezTo>
                    <a:pt x="2543361" y="1880662"/>
                    <a:pt x="2528888" y="1876425"/>
                    <a:pt x="2514600" y="1871663"/>
                  </a:cubicBezTo>
                  <a:cubicBezTo>
                    <a:pt x="2500313" y="1862138"/>
                    <a:pt x="2487096" y="1850767"/>
                    <a:pt x="2471738" y="1843088"/>
                  </a:cubicBezTo>
                  <a:cubicBezTo>
                    <a:pt x="2458267" y="1836353"/>
                    <a:pt x="2442040" y="1836114"/>
                    <a:pt x="2428875" y="1828800"/>
                  </a:cubicBezTo>
                  <a:cubicBezTo>
                    <a:pt x="2398854" y="1812122"/>
                    <a:pt x="2371725" y="1790700"/>
                    <a:pt x="2343150" y="1771650"/>
                  </a:cubicBezTo>
                  <a:lnTo>
                    <a:pt x="2300288" y="1743075"/>
                  </a:lnTo>
                  <a:cubicBezTo>
                    <a:pt x="2255402" y="1675747"/>
                    <a:pt x="2292649" y="1716258"/>
                    <a:pt x="2214563" y="1671638"/>
                  </a:cubicBezTo>
                  <a:cubicBezTo>
                    <a:pt x="2199654" y="1663119"/>
                    <a:pt x="2187392" y="1650037"/>
                    <a:pt x="2171700" y="1643063"/>
                  </a:cubicBezTo>
                  <a:cubicBezTo>
                    <a:pt x="2144175" y="1630830"/>
                    <a:pt x="2085975" y="1614488"/>
                    <a:pt x="2085975" y="1614488"/>
                  </a:cubicBezTo>
                  <a:cubicBezTo>
                    <a:pt x="2071688" y="1604963"/>
                    <a:pt x="2058804" y="1592887"/>
                    <a:pt x="2043113" y="1585913"/>
                  </a:cubicBezTo>
                  <a:cubicBezTo>
                    <a:pt x="2015588" y="1573680"/>
                    <a:pt x="1985963" y="1566863"/>
                    <a:pt x="1957388" y="1557338"/>
                  </a:cubicBezTo>
                  <a:lnTo>
                    <a:pt x="1914525" y="1543050"/>
                  </a:lnTo>
                  <a:cubicBezTo>
                    <a:pt x="1914521" y="1543049"/>
                    <a:pt x="1828803" y="1514477"/>
                    <a:pt x="1828800" y="1514475"/>
                  </a:cubicBezTo>
                  <a:cubicBezTo>
                    <a:pt x="1814513" y="1504950"/>
                    <a:pt x="1801629" y="1492874"/>
                    <a:pt x="1785938" y="1485900"/>
                  </a:cubicBezTo>
                  <a:cubicBezTo>
                    <a:pt x="1758413" y="1473667"/>
                    <a:pt x="1725275" y="1474033"/>
                    <a:pt x="1700213" y="1457325"/>
                  </a:cubicBezTo>
                  <a:cubicBezTo>
                    <a:pt x="1685925" y="1447800"/>
                    <a:pt x="1672709" y="1436429"/>
                    <a:pt x="1657350" y="1428750"/>
                  </a:cubicBezTo>
                  <a:cubicBezTo>
                    <a:pt x="1624694" y="1412422"/>
                    <a:pt x="1575651" y="1408325"/>
                    <a:pt x="1543050" y="1400175"/>
                  </a:cubicBezTo>
                  <a:cubicBezTo>
                    <a:pt x="1528440" y="1396522"/>
                    <a:pt x="1514717" y="1389851"/>
                    <a:pt x="1500188" y="1385888"/>
                  </a:cubicBezTo>
                  <a:cubicBezTo>
                    <a:pt x="1462299" y="1375555"/>
                    <a:pt x="1423145" y="1369732"/>
                    <a:pt x="1385888" y="1357313"/>
                  </a:cubicBezTo>
                  <a:lnTo>
                    <a:pt x="1300163" y="1328738"/>
                  </a:lnTo>
                  <a:cubicBezTo>
                    <a:pt x="1285875" y="1323975"/>
                    <a:pt x="1270771" y="1321185"/>
                    <a:pt x="1257300" y="1314450"/>
                  </a:cubicBezTo>
                  <a:cubicBezTo>
                    <a:pt x="1238250" y="1304925"/>
                    <a:pt x="1220356" y="1292610"/>
                    <a:pt x="1200150" y="1285875"/>
                  </a:cubicBezTo>
                  <a:cubicBezTo>
                    <a:pt x="1162893" y="1273456"/>
                    <a:pt x="1085850" y="1257300"/>
                    <a:pt x="1085850" y="1257300"/>
                  </a:cubicBezTo>
                  <a:cubicBezTo>
                    <a:pt x="1066800" y="1243013"/>
                    <a:pt x="1049375" y="1226252"/>
                    <a:pt x="1028700" y="1214438"/>
                  </a:cubicBezTo>
                  <a:cubicBezTo>
                    <a:pt x="1015624" y="1206966"/>
                    <a:pt x="999681" y="1206083"/>
                    <a:pt x="985838" y="1200150"/>
                  </a:cubicBezTo>
                  <a:cubicBezTo>
                    <a:pt x="862270" y="1147191"/>
                    <a:pt x="986333" y="1190789"/>
                    <a:pt x="885825" y="1157288"/>
                  </a:cubicBezTo>
                  <a:cubicBezTo>
                    <a:pt x="871538" y="1147763"/>
                    <a:pt x="856936" y="1138694"/>
                    <a:pt x="842963" y="1128713"/>
                  </a:cubicBezTo>
                  <a:cubicBezTo>
                    <a:pt x="823586" y="1114872"/>
                    <a:pt x="806382" y="1097849"/>
                    <a:pt x="785813" y="1085850"/>
                  </a:cubicBezTo>
                  <a:cubicBezTo>
                    <a:pt x="749019" y="1064386"/>
                    <a:pt x="671513" y="1028700"/>
                    <a:pt x="671513" y="1028700"/>
                  </a:cubicBezTo>
                  <a:cubicBezTo>
                    <a:pt x="666750" y="1014413"/>
                    <a:pt x="667874" y="996487"/>
                    <a:pt x="657225" y="985838"/>
                  </a:cubicBezTo>
                  <a:cubicBezTo>
                    <a:pt x="632941" y="961554"/>
                    <a:pt x="600075" y="947738"/>
                    <a:pt x="571500" y="928688"/>
                  </a:cubicBezTo>
                  <a:cubicBezTo>
                    <a:pt x="516106" y="891759"/>
                    <a:pt x="544929" y="905543"/>
                    <a:pt x="485775" y="885825"/>
                  </a:cubicBezTo>
                  <a:cubicBezTo>
                    <a:pt x="466725" y="871538"/>
                    <a:pt x="446705" y="858460"/>
                    <a:pt x="428625" y="842963"/>
                  </a:cubicBezTo>
                  <a:cubicBezTo>
                    <a:pt x="413284" y="829813"/>
                    <a:pt x="401285" y="813035"/>
                    <a:pt x="385763" y="800100"/>
                  </a:cubicBezTo>
                  <a:cubicBezTo>
                    <a:pt x="372571" y="789107"/>
                    <a:pt x="356092" y="782518"/>
                    <a:pt x="342900" y="771525"/>
                  </a:cubicBezTo>
                  <a:cubicBezTo>
                    <a:pt x="271550" y="712067"/>
                    <a:pt x="332503" y="739485"/>
                    <a:pt x="257175" y="714375"/>
                  </a:cubicBezTo>
                  <a:cubicBezTo>
                    <a:pt x="242888" y="700088"/>
                    <a:pt x="231125" y="682721"/>
                    <a:pt x="214313" y="671513"/>
                  </a:cubicBezTo>
                  <a:cubicBezTo>
                    <a:pt x="201782" y="663159"/>
                    <a:pt x="182099" y="667874"/>
                    <a:pt x="171450" y="657225"/>
                  </a:cubicBezTo>
                  <a:cubicBezTo>
                    <a:pt x="164430" y="650205"/>
                    <a:pt x="143244" y="557951"/>
                    <a:pt x="142875" y="557213"/>
                  </a:cubicBezTo>
                  <a:cubicBezTo>
                    <a:pt x="127516" y="526496"/>
                    <a:pt x="85725" y="471488"/>
                    <a:pt x="85725" y="471488"/>
                  </a:cubicBezTo>
                  <a:cubicBezTo>
                    <a:pt x="80963" y="457200"/>
                    <a:pt x="78173" y="442096"/>
                    <a:pt x="71438" y="428625"/>
                  </a:cubicBezTo>
                  <a:cubicBezTo>
                    <a:pt x="16041" y="317830"/>
                    <a:pt x="64491" y="450645"/>
                    <a:pt x="28575" y="342900"/>
                  </a:cubicBezTo>
                  <a:cubicBezTo>
                    <a:pt x="23813" y="314325"/>
                    <a:pt x="16694" y="286044"/>
                    <a:pt x="14288" y="257175"/>
                  </a:cubicBezTo>
                  <a:cubicBezTo>
                    <a:pt x="7158" y="171614"/>
                    <a:pt x="0" y="0"/>
                    <a:pt x="0" y="0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>
              <a:extLst>
                <a:ext uri="{FF2B5EF4-FFF2-40B4-BE49-F238E27FC236}">
                  <a16:creationId xmlns:a16="http://schemas.microsoft.com/office/drawing/2014/main" id="{9D39B56F-F201-4694-A4F6-5494688703A3}"/>
                </a:ext>
              </a:extLst>
            </p:cNvPr>
            <p:cNvSpPr/>
            <p:nvPr/>
          </p:nvSpPr>
          <p:spPr>
            <a:xfrm>
              <a:off x="4175344" y="5522506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>
              <a:extLst>
                <a:ext uri="{FF2B5EF4-FFF2-40B4-BE49-F238E27FC236}">
                  <a16:creationId xmlns:a16="http://schemas.microsoft.com/office/drawing/2014/main" id="{31BEB10A-9E5D-480C-BD56-D0AE7CC742A0}"/>
                </a:ext>
              </a:extLst>
            </p:cNvPr>
            <p:cNvSpPr/>
            <p:nvPr/>
          </p:nvSpPr>
          <p:spPr>
            <a:xfrm>
              <a:off x="1198544" y="3514113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2" name="Skupina 91">
            <a:extLst>
              <a:ext uri="{FF2B5EF4-FFF2-40B4-BE49-F238E27FC236}">
                <a16:creationId xmlns:a16="http://schemas.microsoft.com/office/drawing/2014/main" id="{FB577AA1-9155-47C8-8088-147C440FAD93}"/>
              </a:ext>
            </a:extLst>
          </p:cNvPr>
          <p:cNvGrpSpPr/>
          <p:nvPr/>
        </p:nvGrpSpPr>
        <p:grpSpPr>
          <a:xfrm>
            <a:off x="4187415" y="6084629"/>
            <a:ext cx="3159176" cy="543806"/>
            <a:chOff x="1274191" y="4158690"/>
            <a:chExt cx="3159176" cy="543806"/>
          </a:xfrm>
        </p:grpSpPr>
        <p:sp>
          <p:nvSpPr>
            <p:cNvPr id="83" name="Ovál 82">
              <a:extLst>
                <a:ext uri="{FF2B5EF4-FFF2-40B4-BE49-F238E27FC236}">
                  <a16:creationId xmlns:a16="http://schemas.microsoft.com/office/drawing/2014/main" id="{ACC92BA5-F192-498F-B84E-EBA607907469}"/>
                </a:ext>
              </a:extLst>
            </p:cNvPr>
            <p:cNvSpPr/>
            <p:nvPr/>
          </p:nvSpPr>
          <p:spPr>
            <a:xfrm>
              <a:off x="1274191" y="4490471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>
              <a:extLst>
                <a:ext uri="{FF2B5EF4-FFF2-40B4-BE49-F238E27FC236}">
                  <a16:creationId xmlns:a16="http://schemas.microsoft.com/office/drawing/2014/main" id="{6D22D88C-EFF0-43CE-A566-21A3C1FC8659}"/>
                </a:ext>
              </a:extLst>
            </p:cNvPr>
            <p:cNvSpPr/>
            <p:nvPr/>
          </p:nvSpPr>
          <p:spPr>
            <a:xfrm>
              <a:off x="4231548" y="4158690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Volný tvar: obrazec 87">
              <a:extLst>
                <a:ext uri="{FF2B5EF4-FFF2-40B4-BE49-F238E27FC236}">
                  <a16:creationId xmlns:a16="http://schemas.microsoft.com/office/drawing/2014/main" id="{7F0B9382-D2B7-458E-84BE-C2000A59064A}"/>
                </a:ext>
              </a:extLst>
            </p:cNvPr>
            <p:cNvSpPr/>
            <p:nvPr/>
          </p:nvSpPr>
          <p:spPr>
            <a:xfrm>
              <a:off x="1392409" y="4214228"/>
              <a:ext cx="2914650" cy="385762"/>
            </a:xfrm>
            <a:custGeom>
              <a:avLst/>
              <a:gdLst>
                <a:gd name="connsiteX0" fmla="*/ 0 w 2914650"/>
                <a:gd name="connsiteY0" fmla="*/ 385762 h 385762"/>
                <a:gd name="connsiteX1" fmla="*/ 114300 w 2914650"/>
                <a:gd name="connsiteY1" fmla="*/ 371475 h 385762"/>
                <a:gd name="connsiteX2" fmla="*/ 385763 w 2914650"/>
                <a:gd name="connsiteY2" fmla="*/ 314325 h 385762"/>
                <a:gd name="connsiteX3" fmla="*/ 542925 w 2914650"/>
                <a:gd name="connsiteY3" fmla="*/ 271462 h 385762"/>
                <a:gd name="connsiteX4" fmla="*/ 585788 w 2914650"/>
                <a:gd name="connsiteY4" fmla="*/ 257175 h 385762"/>
                <a:gd name="connsiteX5" fmla="*/ 628650 w 2914650"/>
                <a:gd name="connsiteY5" fmla="*/ 228600 h 385762"/>
                <a:gd name="connsiteX6" fmla="*/ 671513 w 2914650"/>
                <a:gd name="connsiteY6" fmla="*/ 214312 h 385762"/>
                <a:gd name="connsiteX7" fmla="*/ 800100 w 2914650"/>
                <a:gd name="connsiteY7" fmla="*/ 142875 h 385762"/>
                <a:gd name="connsiteX8" fmla="*/ 842963 w 2914650"/>
                <a:gd name="connsiteY8" fmla="*/ 100012 h 385762"/>
                <a:gd name="connsiteX9" fmla="*/ 971550 w 2914650"/>
                <a:gd name="connsiteY9" fmla="*/ 57150 h 385762"/>
                <a:gd name="connsiteX10" fmla="*/ 1057275 w 2914650"/>
                <a:gd name="connsiteY10" fmla="*/ 28575 h 385762"/>
                <a:gd name="connsiteX11" fmla="*/ 1414463 w 2914650"/>
                <a:gd name="connsiteY11" fmla="*/ 0 h 385762"/>
                <a:gd name="connsiteX12" fmla="*/ 2643188 w 2914650"/>
                <a:gd name="connsiteY12" fmla="*/ 14287 h 385762"/>
                <a:gd name="connsiteX13" fmla="*/ 2743200 w 2914650"/>
                <a:gd name="connsiteY13" fmla="*/ 28575 h 385762"/>
                <a:gd name="connsiteX14" fmla="*/ 2814638 w 2914650"/>
                <a:gd name="connsiteY14" fmla="*/ 42862 h 385762"/>
                <a:gd name="connsiteX15" fmla="*/ 2914650 w 2914650"/>
                <a:gd name="connsiteY15" fmla="*/ 85725 h 3857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14650" h="385762">
                  <a:moveTo>
                    <a:pt x="0" y="385762"/>
                  </a:moveTo>
                  <a:cubicBezTo>
                    <a:pt x="38100" y="381000"/>
                    <a:pt x="76471" y="378054"/>
                    <a:pt x="114300" y="371475"/>
                  </a:cubicBezTo>
                  <a:cubicBezTo>
                    <a:pt x="494328" y="305383"/>
                    <a:pt x="218459" y="351504"/>
                    <a:pt x="385763" y="314325"/>
                  </a:cubicBezTo>
                  <a:cubicBezTo>
                    <a:pt x="506929" y="287399"/>
                    <a:pt x="409116" y="316064"/>
                    <a:pt x="542925" y="271462"/>
                  </a:cubicBezTo>
                  <a:lnTo>
                    <a:pt x="585788" y="257175"/>
                  </a:lnTo>
                  <a:cubicBezTo>
                    <a:pt x="600075" y="247650"/>
                    <a:pt x="613292" y="236279"/>
                    <a:pt x="628650" y="228600"/>
                  </a:cubicBezTo>
                  <a:cubicBezTo>
                    <a:pt x="642121" y="221865"/>
                    <a:pt x="658348" y="221626"/>
                    <a:pt x="671513" y="214312"/>
                  </a:cubicBezTo>
                  <a:cubicBezTo>
                    <a:pt x="818894" y="132434"/>
                    <a:pt x="703115" y="175203"/>
                    <a:pt x="800100" y="142875"/>
                  </a:cubicBezTo>
                  <a:cubicBezTo>
                    <a:pt x="814388" y="128587"/>
                    <a:pt x="825300" y="109825"/>
                    <a:pt x="842963" y="100012"/>
                  </a:cubicBezTo>
                  <a:cubicBezTo>
                    <a:pt x="842968" y="100009"/>
                    <a:pt x="950116" y="64295"/>
                    <a:pt x="971550" y="57150"/>
                  </a:cubicBezTo>
                  <a:lnTo>
                    <a:pt x="1057275" y="28575"/>
                  </a:lnTo>
                  <a:cubicBezTo>
                    <a:pt x="1252051" y="4227"/>
                    <a:pt x="1133245" y="16542"/>
                    <a:pt x="1414463" y="0"/>
                  </a:cubicBezTo>
                  <a:lnTo>
                    <a:pt x="2643188" y="14287"/>
                  </a:lnTo>
                  <a:cubicBezTo>
                    <a:pt x="2676856" y="15011"/>
                    <a:pt x="2709982" y="23039"/>
                    <a:pt x="2743200" y="28575"/>
                  </a:cubicBezTo>
                  <a:cubicBezTo>
                    <a:pt x="2767154" y="32567"/>
                    <a:pt x="2791209" y="36472"/>
                    <a:pt x="2814638" y="42862"/>
                  </a:cubicBezTo>
                  <a:cubicBezTo>
                    <a:pt x="2899077" y="65890"/>
                    <a:pt x="2880782" y="51854"/>
                    <a:pt x="2914650" y="85725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4" name="Skupina 93">
            <a:extLst>
              <a:ext uri="{FF2B5EF4-FFF2-40B4-BE49-F238E27FC236}">
                <a16:creationId xmlns:a16="http://schemas.microsoft.com/office/drawing/2014/main" id="{84D1EB80-ADD4-4A54-9272-58420A8FCC75}"/>
              </a:ext>
            </a:extLst>
          </p:cNvPr>
          <p:cNvGrpSpPr/>
          <p:nvPr/>
        </p:nvGrpSpPr>
        <p:grpSpPr>
          <a:xfrm>
            <a:off x="8440946" y="950178"/>
            <a:ext cx="2984047" cy="274565"/>
            <a:chOff x="7425404" y="4022612"/>
            <a:chExt cx="2984047" cy="274565"/>
          </a:xfrm>
        </p:grpSpPr>
        <p:sp>
          <p:nvSpPr>
            <p:cNvPr id="90" name="Ovál 89">
              <a:extLst>
                <a:ext uri="{FF2B5EF4-FFF2-40B4-BE49-F238E27FC236}">
                  <a16:creationId xmlns:a16="http://schemas.microsoft.com/office/drawing/2014/main" id="{8B1420D2-7D42-4878-943D-98175F8F9570}"/>
                </a:ext>
              </a:extLst>
            </p:cNvPr>
            <p:cNvSpPr/>
            <p:nvPr/>
          </p:nvSpPr>
          <p:spPr>
            <a:xfrm>
              <a:off x="7425404" y="4047882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>
              <a:extLst>
                <a:ext uri="{FF2B5EF4-FFF2-40B4-BE49-F238E27FC236}">
                  <a16:creationId xmlns:a16="http://schemas.microsoft.com/office/drawing/2014/main" id="{2C70E34C-05D0-45CF-B74E-B104C7AA304A}"/>
                </a:ext>
              </a:extLst>
            </p:cNvPr>
            <p:cNvSpPr/>
            <p:nvPr/>
          </p:nvSpPr>
          <p:spPr>
            <a:xfrm>
              <a:off x="10207632" y="4085152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Volný tvar: obrazec 92">
              <a:extLst>
                <a:ext uri="{FF2B5EF4-FFF2-40B4-BE49-F238E27FC236}">
                  <a16:creationId xmlns:a16="http://schemas.microsoft.com/office/drawing/2014/main" id="{2A842EBD-B107-4D25-A49E-7C8E0952C1BF}"/>
                </a:ext>
              </a:extLst>
            </p:cNvPr>
            <p:cNvSpPr/>
            <p:nvPr/>
          </p:nvSpPr>
          <p:spPr>
            <a:xfrm>
              <a:off x="7579630" y="4022612"/>
              <a:ext cx="2728912" cy="200025"/>
            </a:xfrm>
            <a:custGeom>
              <a:avLst/>
              <a:gdLst>
                <a:gd name="connsiteX0" fmla="*/ 0 w 2728912"/>
                <a:gd name="connsiteY0" fmla="*/ 142875 h 200025"/>
                <a:gd name="connsiteX1" fmla="*/ 71437 w 2728912"/>
                <a:gd name="connsiteY1" fmla="*/ 185738 h 200025"/>
                <a:gd name="connsiteX2" fmla="*/ 128587 w 2728912"/>
                <a:gd name="connsiteY2" fmla="*/ 200025 h 200025"/>
                <a:gd name="connsiteX3" fmla="*/ 500062 w 2728912"/>
                <a:gd name="connsiteY3" fmla="*/ 185738 h 200025"/>
                <a:gd name="connsiteX4" fmla="*/ 557212 w 2728912"/>
                <a:gd name="connsiteY4" fmla="*/ 171450 h 200025"/>
                <a:gd name="connsiteX5" fmla="*/ 685800 w 2728912"/>
                <a:gd name="connsiteY5" fmla="*/ 114300 h 200025"/>
                <a:gd name="connsiteX6" fmla="*/ 742950 w 2728912"/>
                <a:gd name="connsiteY6" fmla="*/ 100013 h 200025"/>
                <a:gd name="connsiteX7" fmla="*/ 842962 w 2728912"/>
                <a:gd name="connsiteY7" fmla="*/ 85725 h 200025"/>
                <a:gd name="connsiteX8" fmla="*/ 928687 w 2728912"/>
                <a:gd name="connsiteY8" fmla="*/ 71438 h 200025"/>
                <a:gd name="connsiteX9" fmla="*/ 1114425 w 2728912"/>
                <a:gd name="connsiteY9" fmla="*/ 14288 h 200025"/>
                <a:gd name="connsiteX10" fmla="*/ 1271587 w 2728912"/>
                <a:gd name="connsiteY10" fmla="*/ 0 h 200025"/>
                <a:gd name="connsiteX11" fmla="*/ 2228850 w 2728912"/>
                <a:gd name="connsiteY11" fmla="*/ 14288 h 200025"/>
                <a:gd name="connsiteX12" fmla="*/ 2357437 w 2728912"/>
                <a:gd name="connsiteY12" fmla="*/ 42863 h 200025"/>
                <a:gd name="connsiteX13" fmla="*/ 2428875 w 2728912"/>
                <a:gd name="connsiteY13" fmla="*/ 57150 h 200025"/>
                <a:gd name="connsiteX14" fmla="*/ 2514600 w 2728912"/>
                <a:gd name="connsiteY14" fmla="*/ 85725 h 200025"/>
                <a:gd name="connsiteX15" fmla="*/ 2628900 w 2728912"/>
                <a:gd name="connsiteY15" fmla="*/ 100013 h 200025"/>
                <a:gd name="connsiteX16" fmla="*/ 2671762 w 2728912"/>
                <a:gd name="connsiteY16" fmla="*/ 128588 h 200025"/>
                <a:gd name="connsiteX17" fmla="*/ 2728912 w 2728912"/>
                <a:gd name="connsiteY17" fmla="*/ 142875 h 200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728912" h="200025">
                  <a:moveTo>
                    <a:pt x="0" y="142875"/>
                  </a:moveTo>
                  <a:cubicBezTo>
                    <a:pt x="23812" y="157163"/>
                    <a:pt x="46061" y="174460"/>
                    <a:pt x="71437" y="185738"/>
                  </a:cubicBezTo>
                  <a:cubicBezTo>
                    <a:pt x="89381" y="193713"/>
                    <a:pt x="108951" y="200025"/>
                    <a:pt x="128587" y="200025"/>
                  </a:cubicBezTo>
                  <a:cubicBezTo>
                    <a:pt x="252504" y="200025"/>
                    <a:pt x="376237" y="190500"/>
                    <a:pt x="500062" y="185738"/>
                  </a:cubicBezTo>
                  <a:cubicBezTo>
                    <a:pt x="519112" y="180975"/>
                    <a:pt x="539163" y="179185"/>
                    <a:pt x="557212" y="171450"/>
                  </a:cubicBezTo>
                  <a:cubicBezTo>
                    <a:pt x="688552" y="115161"/>
                    <a:pt x="472548" y="167611"/>
                    <a:pt x="685800" y="114300"/>
                  </a:cubicBezTo>
                  <a:cubicBezTo>
                    <a:pt x="704850" y="109538"/>
                    <a:pt x="723630" y="103526"/>
                    <a:pt x="742950" y="100013"/>
                  </a:cubicBezTo>
                  <a:cubicBezTo>
                    <a:pt x="776083" y="93989"/>
                    <a:pt x="809678" y="90846"/>
                    <a:pt x="842962" y="85725"/>
                  </a:cubicBezTo>
                  <a:cubicBezTo>
                    <a:pt x="871594" y="81320"/>
                    <a:pt x="900112" y="76200"/>
                    <a:pt x="928687" y="71438"/>
                  </a:cubicBezTo>
                  <a:cubicBezTo>
                    <a:pt x="989806" y="46991"/>
                    <a:pt x="1046881" y="20429"/>
                    <a:pt x="1114425" y="14288"/>
                  </a:cubicBezTo>
                  <a:lnTo>
                    <a:pt x="1271587" y="0"/>
                  </a:lnTo>
                  <a:lnTo>
                    <a:pt x="2228850" y="14288"/>
                  </a:lnTo>
                  <a:cubicBezTo>
                    <a:pt x="2317170" y="16708"/>
                    <a:pt x="2293466" y="26870"/>
                    <a:pt x="2357437" y="42863"/>
                  </a:cubicBezTo>
                  <a:cubicBezTo>
                    <a:pt x="2380996" y="48753"/>
                    <a:pt x="2405446" y="50760"/>
                    <a:pt x="2428875" y="57150"/>
                  </a:cubicBezTo>
                  <a:cubicBezTo>
                    <a:pt x="2457934" y="65075"/>
                    <a:pt x="2484712" y="81989"/>
                    <a:pt x="2514600" y="85725"/>
                  </a:cubicBezTo>
                  <a:lnTo>
                    <a:pt x="2628900" y="100013"/>
                  </a:lnTo>
                  <a:cubicBezTo>
                    <a:pt x="2643187" y="109538"/>
                    <a:pt x="2655979" y="121824"/>
                    <a:pt x="2671762" y="128588"/>
                  </a:cubicBezTo>
                  <a:cubicBezTo>
                    <a:pt x="2689811" y="136323"/>
                    <a:pt x="2728912" y="142875"/>
                    <a:pt x="2728912" y="142875"/>
                  </a:cubicBezTo>
                </a:path>
              </a:pathLst>
            </a:cu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6" name="Skupina 95">
            <a:extLst>
              <a:ext uri="{FF2B5EF4-FFF2-40B4-BE49-F238E27FC236}">
                <a16:creationId xmlns:a16="http://schemas.microsoft.com/office/drawing/2014/main" id="{02AA1731-86E4-4E29-9286-E721E1566454}"/>
              </a:ext>
            </a:extLst>
          </p:cNvPr>
          <p:cNvGrpSpPr/>
          <p:nvPr/>
        </p:nvGrpSpPr>
        <p:grpSpPr>
          <a:xfrm>
            <a:off x="7705074" y="3409940"/>
            <a:ext cx="4362315" cy="2554246"/>
            <a:chOff x="6997146" y="3241777"/>
            <a:chExt cx="4362315" cy="2554246"/>
          </a:xfrm>
        </p:grpSpPr>
        <p:sp>
          <p:nvSpPr>
            <p:cNvPr id="82" name="Ovál 81">
              <a:extLst>
                <a:ext uri="{FF2B5EF4-FFF2-40B4-BE49-F238E27FC236}">
                  <a16:creationId xmlns:a16="http://schemas.microsoft.com/office/drawing/2014/main" id="{C5E46AF5-5ECD-492E-B897-95B7C6FFD1C9}"/>
                </a:ext>
              </a:extLst>
            </p:cNvPr>
            <p:cNvSpPr/>
            <p:nvPr/>
          </p:nvSpPr>
          <p:spPr>
            <a:xfrm>
              <a:off x="11157642" y="3241777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>
              <a:extLst>
                <a:ext uri="{FF2B5EF4-FFF2-40B4-BE49-F238E27FC236}">
                  <a16:creationId xmlns:a16="http://schemas.microsoft.com/office/drawing/2014/main" id="{A6E41645-01EC-4027-8EF8-28C68CB146C6}"/>
                </a:ext>
              </a:extLst>
            </p:cNvPr>
            <p:cNvSpPr/>
            <p:nvPr/>
          </p:nvSpPr>
          <p:spPr>
            <a:xfrm>
              <a:off x="6997146" y="5583998"/>
              <a:ext cx="201819" cy="212025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Volný tvar: obrazec 94">
              <a:extLst>
                <a:ext uri="{FF2B5EF4-FFF2-40B4-BE49-F238E27FC236}">
                  <a16:creationId xmlns:a16="http://schemas.microsoft.com/office/drawing/2014/main" id="{42E8B29B-0255-40F5-AED5-4942F5AA4022}"/>
                </a:ext>
              </a:extLst>
            </p:cNvPr>
            <p:cNvSpPr/>
            <p:nvPr/>
          </p:nvSpPr>
          <p:spPr>
            <a:xfrm>
              <a:off x="7115177" y="3416532"/>
              <a:ext cx="4143375" cy="2314575"/>
            </a:xfrm>
            <a:custGeom>
              <a:avLst/>
              <a:gdLst>
                <a:gd name="connsiteX0" fmla="*/ 4143375 w 4143375"/>
                <a:gd name="connsiteY0" fmla="*/ 0 h 2314575"/>
                <a:gd name="connsiteX1" fmla="*/ 3914775 w 4143375"/>
                <a:gd name="connsiteY1" fmla="*/ 442913 h 2314575"/>
                <a:gd name="connsiteX2" fmla="*/ 3886200 w 4143375"/>
                <a:gd name="connsiteY2" fmla="*/ 485775 h 2314575"/>
                <a:gd name="connsiteX3" fmla="*/ 3829050 w 4143375"/>
                <a:gd name="connsiteY3" fmla="*/ 585788 h 2314575"/>
                <a:gd name="connsiteX4" fmla="*/ 3629025 w 4143375"/>
                <a:gd name="connsiteY4" fmla="*/ 757238 h 2314575"/>
                <a:gd name="connsiteX5" fmla="*/ 3557588 w 4143375"/>
                <a:gd name="connsiteY5" fmla="*/ 814388 h 2314575"/>
                <a:gd name="connsiteX6" fmla="*/ 3500438 w 4143375"/>
                <a:gd name="connsiteY6" fmla="*/ 842963 h 2314575"/>
                <a:gd name="connsiteX7" fmla="*/ 3171825 w 4143375"/>
                <a:gd name="connsiteY7" fmla="*/ 1085850 h 2314575"/>
                <a:gd name="connsiteX8" fmla="*/ 3114675 w 4143375"/>
                <a:gd name="connsiteY8" fmla="*/ 1100138 h 2314575"/>
                <a:gd name="connsiteX9" fmla="*/ 3057525 w 4143375"/>
                <a:gd name="connsiteY9" fmla="*/ 1143000 h 2314575"/>
                <a:gd name="connsiteX10" fmla="*/ 3000375 w 4143375"/>
                <a:gd name="connsiteY10" fmla="*/ 1171575 h 2314575"/>
                <a:gd name="connsiteX11" fmla="*/ 2943225 w 4143375"/>
                <a:gd name="connsiteY11" fmla="*/ 1228725 h 2314575"/>
                <a:gd name="connsiteX12" fmla="*/ 2828925 w 4143375"/>
                <a:gd name="connsiteY12" fmla="*/ 1271588 h 2314575"/>
                <a:gd name="connsiteX13" fmla="*/ 2728913 w 4143375"/>
                <a:gd name="connsiteY13" fmla="*/ 1343025 h 2314575"/>
                <a:gd name="connsiteX14" fmla="*/ 2686050 w 4143375"/>
                <a:gd name="connsiteY14" fmla="*/ 1371600 h 2314575"/>
                <a:gd name="connsiteX15" fmla="*/ 2628900 w 4143375"/>
                <a:gd name="connsiteY15" fmla="*/ 1385888 h 2314575"/>
                <a:gd name="connsiteX16" fmla="*/ 2571750 w 4143375"/>
                <a:gd name="connsiteY16" fmla="*/ 1414463 h 2314575"/>
                <a:gd name="connsiteX17" fmla="*/ 2528888 w 4143375"/>
                <a:gd name="connsiteY17" fmla="*/ 1443038 h 2314575"/>
                <a:gd name="connsiteX18" fmla="*/ 2471738 w 4143375"/>
                <a:gd name="connsiteY18" fmla="*/ 1457325 h 2314575"/>
                <a:gd name="connsiteX19" fmla="*/ 2386013 w 4143375"/>
                <a:gd name="connsiteY19" fmla="*/ 1514475 h 2314575"/>
                <a:gd name="connsiteX20" fmla="*/ 2328863 w 4143375"/>
                <a:gd name="connsiteY20" fmla="*/ 1557338 h 2314575"/>
                <a:gd name="connsiteX21" fmla="*/ 2243138 w 4143375"/>
                <a:gd name="connsiteY21" fmla="*/ 1585913 h 2314575"/>
                <a:gd name="connsiteX22" fmla="*/ 2200275 w 4143375"/>
                <a:gd name="connsiteY22" fmla="*/ 1614488 h 2314575"/>
                <a:gd name="connsiteX23" fmla="*/ 2143125 w 4143375"/>
                <a:gd name="connsiteY23" fmla="*/ 1628775 h 2314575"/>
                <a:gd name="connsiteX24" fmla="*/ 2057400 w 4143375"/>
                <a:gd name="connsiteY24" fmla="*/ 1657350 h 2314575"/>
                <a:gd name="connsiteX25" fmla="*/ 2000250 w 4143375"/>
                <a:gd name="connsiteY25" fmla="*/ 1671638 h 2314575"/>
                <a:gd name="connsiteX26" fmla="*/ 1957388 w 4143375"/>
                <a:gd name="connsiteY26" fmla="*/ 1685925 h 2314575"/>
                <a:gd name="connsiteX27" fmla="*/ 1900238 w 4143375"/>
                <a:gd name="connsiteY27" fmla="*/ 1714500 h 2314575"/>
                <a:gd name="connsiteX28" fmla="*/ 1628775 w 4143375"/>
                <a:gd name="connsiteY28" fmla="*/ 1743075 h 2314575"/>
                <a:gd name="connsiteX29" fmla="*/ 1528763 w 4143375"/>
                <a:gd name="connsiteY29" fmla="*/ 1771650 h 2314575"/>
                <a:gd name="connsiteX30" fmla="*/ 1471613 w 4143375"/>
                <a:gd name="connsiteY30" fmla="*/ 1785938 h 2314575"/>
                <a:gd name="connsiteX31" fmla="*/ 1428750 w 4143375"/>
                <a:gd name="connsiteY31" fmla="*/ 1814513 h 2314575"/>
                <a:gd name="connsiteX32" fmla="*/ 1314450 w 4143375"/>
                <a:gd name="connsiteY32" fmla="*/ 1843088 h 2314575"/>
                <a:gd name="connsiteX33" fmla="*/ 1228725 w 4143375"/>
                <a:gd name="connsiteY33" fmla="*/ 1900238 h 2314575"/>
                <a:gd name="connsiteX34" fmla="*/ 1157288 w 4143375"/>
                <a:gd name="connsiteY34" fmla="*/ 1943100 h 2314575"/>
                <a:gd name="connsiteX35" fmla="*/ 1114425 w 4143375"/>
                <a:gd name="connsiteY35" fmla="*/ 1971675 h 2314575"/>
                <a:gd name="connsiteX36" fmla="*/ 1057275 w 4143375"/>
                <a:gd name="connsiteY36" fmla="*/ 2000250 h 2314575"/>
                <a:gd name="connsiteX37" fmla="*/ 942975 w 4143375"/>
                <a:gd name="connsiteY37" fmla="*/ 2057400 h 2314575"/>
                <a:gd name="connsiteX38" fmla="*/ 857250 w 4143375"/>
                <a:gd name="connsiteY38" fmla="*/ 2114550 h 2314575"/>
                <a:gd name="connsiteX39" fmla="*/ 814388 w 4143375"/>
                <a:gd name="connsiteY39" fmla="*/ 2128838 h 2314575"/>
                <a:gd name="connsiteX40" fmla="*/ 728663 w 4143375"/>
                <a:gd name="connsiteY40" fmla="*/ 2185988 h 2314575"/>
                <a:gd name="connsiteX41" fmla="*/ 685800 w 4143375"/>
                <a:gd name="connsiteY41" fmla="*/ 2214563 h 2314575"/>
                <a:gd name="connsiteX42" fmla="*/ 600075 w 4143375"/>
                <a:gd name="connsiteY42" fmla="*/ 2228850 h 2314575"/>
                <a:gd name="connsiteX43" fmla="*/ 300038 w 4143375"/>
                <a:gd name="connsiteY43" fmla="*/ 2257425 h 2314575"/>
                <a:gd name="connsiteX44" fmla="*/ 100013 w 4143375"/>
                <a:gd name="connsiteY44" fmla="*/ 2271713 h 2314575"/>
                <a:gd name="connsiteX45" fmla="*/ 57150 w 4143375"/>
                <a:gd name="connsiteY45" fmla="*/ 2300288 h 2314575"/>
                <a:gd name="connsiteX46" fmla="*/ 0 w 4143375"/>
                <a:gd name="connsiteY46" fmla="*/ 2314575 h 2314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143375" h="2314575">
                  <a:moveTo>
                    <a:pt x="4143375" y="0"/>
                  </a:moveTo>
                  <a:cubicBezTo>
                    <a:pt x="4067175" y="147638"/>
                    <a:pt x="3992511" y="296078"/>
                    <a:pt x="3914775" y="442913"/>
                  </a:cubicBezTo>
                  <a:cubicBezTo>
                    <a:pt x="3906741" y="458089"/>
                    <a:pt x="3894719" y="470866"/>
                    <a:pt x="3886200" y="485775"/>
                  </a:cubicBezTo>
                  <a:cubicBezTo>
                    <a:pt x="3863035" y="526313"/>
                    <a:pt x="3858886" y="550979"/>
                    <a:pt x="3829050" y="585788"/>
                  </a:cubicBezTo>
                  <a:cubicBezTo>
                    <a:pt x="3774355" y="649600"/>
                    <a:pt x="3689749" y="708659"/>
                    <a:pt x="3629025" y="757238"/>
                  </a:cubicBezTo>
                  <a:cubicBezTo>
                    <a:pt x="3605213" y="776288"/>
                    <a:pt x="3584863" y="800750"/>
                    <a:pt x="3557588" y="814388"/>
                  </a:cubicBezTo>
                  <a:cubicBezTo>
                    <a:pt x="3538538" y="823913"/>
                    <a:pt x="3517704" y="830493"/>
                    <a:pt x="3500438" y="842963"/>
                  </a:cubicBezTo>
                  <a:cubicBezTo>
                    <a:pt x="3405486" y="911539"/>
                    <a:pt x="3282522" y="1026244"/>
                    <a:pt x="3171825" y="1085850"/>
                  </a:cubicBezTo>
                  <a:cubicBezTo>
                    <a:pt x="3154536" y="1095160"/>
                    <a:pt x="3133725" y="1095375"/>
                    <a:pt x="3114675" y="1100138"/>
                  </a:cubicBezTo>
                  <a:cubicBezTo>
                    <a:pt x="3095625" y="1114425"/>
                    <a:pt x="3077718" y="1130380"/>
                    <a:pt x="3057525" y="1143000"/>
                  </a:cubicBezTo>
                  <a:cubicBezTo>
                    <a:pt x="3039464" y="1154288"/>
                    <a:pt x="3017414" y="1158796"/>
                    <a:pt x="3000375" y="1171575"/>
                  </a:cubicBezTo>
                  <a:cubicBezTo>
                    <a:pt x="2978822" y="1187739"/>
                    <a:pt x="2966496" y="1215150"/>
                    <a:pt x="2943225" y="1228725"/>
                  </a:cubicBezTo>
                  <a:cubicBezTo>
                    <a:pt x="2908077" y="1249228"/>
                    <a:pt x="2867025" y="1257300"/>
                    <a:pt x="2828925" y="1271588"/>
                  </a:cubicBezTo>
                  <a:cubicBezTo>
                    <a:pt x="2759110" y="1341403"/>
                    <a:pt x="2816672" y="1292877"/>
                    <a:pt x="2728913" y="1343025"/>
                  </a:cubicBezTo>
                  <a:cubicBezTo>
                    <a:pt x="2714004" y="1351544"/>
                    <a:pt x="2701833" y="1364836"/>
                    <a:pt x="2686050" y="1371600"/>
                  </a:cubicBezTo>
                  <a:cubicBezTo>
                    <a:pt x="2668001" y="1379335"/>
                    <a:pt x="2647286" y="1378993"/>
                    <a:pt x="2628900" y="1385888"/>
                  </a:cubicBezTo>
                  <a:cubicBezTo>
                    <a:pt x="2608958" y="1393366"/>
                    <a:pt x="2590242" y="1403896"/>
                    <a:pt x="2571750" y="1414463"/>
                  </a:cubicBezTo>
                  <a:cubicBezTo>
                    <a:pt x="2556841" y="1422982"/>
                    <a:pt x="2544671" y="1436274"/>
                    <a:pt x="2528888" y="1443038"/>
                  </a:cubicBezTo>
                  <a:cubicBezTo>
                    <a:pt x="2510839" y="1450773"/>
                    <a:pt x="2490788" y="1452563"/>
                    <a:pt x="2471738" y="1457325"/>
                  </a:cubicBezTo>
                  <a:cubicBezTo>
                    <a:pt x="2443163" y="1476375"/>
                    <a:pt x="2413487" y="1493869"/>
                    <a:pt x="2386013" y="1514475"/>
                  </a:cubicBezTo>
                  <a:cubicBezTo>
                    <a:pt x="2366963" y="1528763"/>
                    <a:pt x="2350162" y="1546689"/>
                    <a:pt x="2328863" y="1557338"/>
                  </a:cubicBezTo>
                  <a:cubicBezTo>
                    <a:pt x="2301922" y="1570808"/>
                    <a:pt x="2268200" y="1569205"/>
                    <a:pt x="2243138" y="1585913"/>
                  </a:cubicBezTo>
                  <a:cubicBezTo>
                    <a:pt x="2228850" y="1595438"/>
                    <a:pt x="2216058" y="1607724"/>
                    <a:pt x="2200275" y="1614488"/>
                  </a:cubicBezTo>
                  <a:cubicBezTo>
                    <a:pt x="2182226" y="1622223"/>
                    <a:pt x="2161933" y="1623133"/>
                    <a:pt x="2143125" y="1628775"/>
                  </a:cubicBezTo>
                  <a:cubicBezTo>
                    <a:pt x="2114275" y="1637430"/>
                    <a:pt x="2086621" y="1650044"/>
                    <a:pt x="2057400" y="1657350"/>
                  </a:cubicBezTo>
                  <a:cubicBezTo>
                    <a:pt x="2038350" y="1662113"/>
                    <a:pt x="2019131" y="1666243"/>
                    <a:pt x="2000250" y="1671638"/>
                  </a:cubicBezTo>
                  <a:cubicBezTo>
                    <a:pt x="1985769" y="1675775"/>
                    <a:pt x="1971230" y="1679993"/>
                    <a:pt x="1957388" y="1685925"/>
                  </a:cubicBezTo>
                  <a:cubicBezTo>
                    <a:pt x="1937812" y="1694315"/>
                    <a:pt x="1920786" y="1708896"/>
                    <a:pt x="1900238" y="1714500"/>
                  </a:cubicBezTo>
                  <a:cubicBezTo>
                    <a:pt x="1850958" y="1727940"/>
                    <a:pt x="1650712" y="1741247"/>
                    <a:pt x="1628775" y="1743075"/>
                  </a:cubicBezTo>
                  <a:cubicBezTo>
                    <a:pt x="1450113" y="1787742"/>
                    <a:pt x="1672242" y="1730656"/>
                    <a:pt x="1528763" y="1771650"/>
                  </a:cubicBezTo>
                  <a:cubicBezTo>
                    <a:pt x="1509882" y="1777045"/>
                    <a:pt x="1490663" y="1781175"/>
                    <a:pt x="1471613" y="1785938"/>
                  </a:cubicBezTo>
                  <a:cubicBezTo>
                    <a:pt x="1457325" y="1795463"/>
                    <a:pt x="1444828" y="1808484"/>
                    <a:pt x="1428750" y="1814513"/>
                  </a:cubicBezTo>
                  <a:cubicBezTo>
                    <a:pt x="1389767" y="1829131"/>
                    <a:pt x="1351064" y="1822747"/>
                    <a:pt x="1314450" y="1843088"/>
                  </a:cubicBezTo>
                  <a:cubicBezTo>
                    <a:pt x="1284429" y="1859766"/>
                    <a:pt x="1257699" y="1881800"/>
                    <a:pt x="1228725" y="1900238"/>
                  </a:cubicBezTo>
                  <a:cubicBezTo>
                    <a:pt x="1205297" y="1915147"/>
                    <a:pt x="1180394" y="1927696"/>
                    <a:pt x="1157288" y="1943100"/>
                  </a:cubicBezTo>
                  <a:cubicBezTo>
                    <a:pt x="1143000" y="1952625"/>
                    <a:pt x="1129334" y="1963156"/>
                    <a:pt x="1114425" y="1971675"/>
                  </a:cubicBezTo>
                  <a:cubicBezTo>
                    <a:pt x="1095933" y="1982242"/>
                    <a:pt x="1075336" y="1988962"/>
                    <a:pt x="1057275" y="2000250"/>
                  </a:cubicBezTo>
                  <a:cubicBezTo>
                    <a:pt x="960130" y="2060966"/>
                    <a:pt x="1043254" y="2032331"/>
                    <a:pt x="942975" y="2057400"/>
                  </a:cubicBezTo>
                  <a:cubicBezTo>
                    <a:pt x="914400" y="2076450"/>
                    <a:pt x="889830" y="2103689"/>
                    <a:pt x="857250" y="2114550"/>
                  </a:cubicBezTo>
                  <a:cubicBezTo>
                    <a:pt x="842963" y="2119313"/>
                    <a:pt x="827553" y="2121524"/>
                    <a:pt x="814388" y="2128838"/>
                  </a:cubicBezTo>
                  <a:cubicBezTo>
                    <a:pt x="784367" y="2145517"/>
                    <a:pt x="757238" y="2166938"/>
                    <a:pt x="728663" y="2185988"/>
                  </a:cubicBezTo>
                  <a:cubicBezTo>
                    <a:pt x="714375" y="2195513"/>
                    <a:pt x="702738" y="2211740"/>
                    <a:pt x="685800" y="2214563"/>
                  </a:cubicBezTo>
                  <a:lnTo>
                    <a:pt x="600075" y="2228850"/>
                  </a:lnTo>
                  <a:cubicBezTo>
                    <a:pt x="474538" y="2270698"/>
                    <a:pt x="579231" y="2239975"/>
                    <a:pt x="300038" y="2257425"/>
                  </a:cubicBezTo>
                  <a:lnTo>
                    <a:pt x="100013" y="2271713"/>
                  </a:lnTo>
                  <a:cubicBezTo>
                    <a:pt x="85725" y="2281238"/>
                    <a:pt x="72933" y="2293524"/>
                    <a:pt x="57150" y="2300288"/>
                  </a:cubicBezTo>
                  <a:cubicBezTo>
                    <a:pt x="39101" y="2308023"/>
                    <a:pt x="0" y="2314575"/>
                    <a:pt x="0" y="2314575"/>
                  </a:cubicBezTo>
                </a:path>
              </a:pathLst>
            </a:custGeom>
            <a:noFill/>
            <a:ln w="5715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>
            <a:extLst>
              <a:ext uri="{FF2B5EF4-FFF2-40B4-BE49-F238E27FC236}">
                <a16:creationId xmlns:a16="http://schemas.microsoft.com/office/drawing/2014/main" id="{E59AD568-4CD4-4BDD-9A56-B2098CE5AFCC}"/>
              </a:ext>
            </a:extLst>
          </p:cNvPr>
          <p:cNvGrpSpPr/>
          <p:nvPr/>
        </p:nvGrpSpPr>
        <p:grpSpPr>
          <a:xfrm>
            <a:off x="9845899" y="1397223"/>
            <a:ext cx="642396" cy="1173675"/>
            <a:chOff x="8270664" y="3912810"/>
            <a:chExt cx="642396" cy="1173675"/>
          </a:xfrm>
        </p:grpSpPr>
        <p:pic>
          <p:nvPicPr>
            <p:cNvPr id="50" name="Obrázek 49" descr="Obsah obrázku světlo, objekt&#10;&#10;Popis byl vytvořen automaticky">
              <a:extLst>
                <a:ext uri="{FF2B5EF4-FFF2-40B4-BE49-F238E27FC236}">
                  <a16:creationId xmlns:a16="http://schemas.microsoft.com/office/drawing/2014/main" id="{98F448D6-A94D-48AD-9075-E5B03E8BCB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0664" y="3912810"/>
              <a:ext cx="642396" cy="1016277"/>
            </a:xfrm>
            <a:prstGeom prst="rect">
              <a:avLst/>
            </a:prstGeom>
          </p:spPr>
        </p:pic>
        <p:sp>
          <p:nvSpPr>
            <p:cNvPr id="56" name="Obdélník 55">
              <a:extLst>
                <a:ext uri="{FF2B5EF4-FFF2-40B4-BE49-F238E27FC236}">
                  <a16:creationId xmlns:a16="http://schemas.microsoft.com/office/drawing/2014/main" id="{90C39634-B658-42C3-9B30-70F2C147D6A6}"/>
                </a:ext>
              </a:extLst>
            </p:cNvPr>
            <p:cNvSpPr/>
            <p:nvPr/>
          </p:nvSpPr>
          <p:spPr>
            <a:xfrm>
              <a:off x="8449455" y="4771692"/>
              <a:ext cx="284813" cy="314793"/>
            </a:xfrm>
            <a:prstGeom prst="rect">
              <a:avLst/>
            </a:prstGeom>
            <a:solidFill>
              <a:srgbClr val="C0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98" name="Přímá spojnice se šipkou 97">
            <a:extLst>
              <a:ext uri="{FF2B5EF4-FFF2-40B4-BE49-F238E27FC236}">
                <a16:creationId xmlns:a16="http://schemas.microsoft.com/office/drawing/2014/main" id="{FEC8DC2E-2089-4865-801B-C9342239492E}"/>
              </a:ext>
            </a:extLst>
          </p:cNvPr>
          <p:cNvCxnSpPr>
            <a:cxnSpLocks/>
            <a:endCxn id="14" idx="4"/>
          </p:cNvCxnSpPr>
          <p:nvPr/>
        </p:nvCxnSpPr>
        <p:spPr>
          <a:xfrm flipV="1">
            <a:off x="2625506" y="1843790"/>
            <a:ext cx="215999" cy="882926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>
            <a:extLst>
              <a:ext uri="{FF2B5EF4-FFF2-40B4-BE49-F238E27FC236}">
                <a16:creationId xmlns:a16="http://schemas.microsoft.com/office/drawing/2014/main" id="{1E6A153E-1EBD-491A-B187-2AE82EAEE987}"/>
              </a:ext>
            </a:extLst>
          </p:cNvPr>
          <p:cNvSpPr/>
          <p:nvPr/>
        </p:nvSpPr>
        <p:spPr>
          <a:xfrm>
            <a:off x="2426412" y="1669506"/>
            <a:ext cx="142875" cy="13579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74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1.48148E-6 L 0.13268 -0.178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28" y="-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1.85185E-6 L -0.11302 -0.4685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51" y="-2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81481E-6 L -0.1345 0.261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2" y="1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33333E-6 L -0.11862 -0.0865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37" y="-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ADDF7573-43DA-41AA-B262-5C632DCF9BF0}"/>
              </a:ext>
            </a:extLst>
          </p:cNvPr>
          <p:cNvCxnSpPr>
            <a:cxnSpLocks/>
            <a:stCxn id="18" idx="6"/>
          </p:cNvCxnSpPr>
          <p:nvPr/>
        </p:nvCxnSpPr>
        <p:spPr>
          <a:xfrm>
            <a:off x="6110002" y="2053652"/>
            <a:ext cx="2884522" cy="1212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>
            <a:extLst>
              <a:ext uri="{FF2B5EF4-FFF2-40B4-BE49-F238E27FC236}">
                <a16:creationId xmlns:a16="http://schemas.microsoft.com/office/drawing/2014/main" id="{421F0339-15E3-4B13-BA7A-AB6CC15C0207}"/>
              </a:ext>
            </a:extLst>
          </p:cNvPr>
          <p:cNvSpPr txBox="1"/>
          <p:nvPr/>
        </p:nvSpPr>
        <p:spPr>
          <a:xfrm>
            <a:off x="1064302" y="629587"/>
            <a:ext cx="7173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Schéma zapojení galvanometru do elektrického obvodu:</a:t>
            </a:r>
          </a:p>
        </p:txBody>
      </p:sp>
      <p:grpSp>
        <p:nvGrpSpPr>
          <p:cNvPr id="3" name="Skupina 2">
            <a:extLst>
              <a:ext uri="{FF2B5EF4-FFF2-40B4-BE49-F238E27FC236}">
                <a16:creationId xmlns:a16="http://schemas.microsoft.com/office/drawing/2014/main" id="{923B5204-B648-43D6-B8AC-4787D828F6B8}"/>
              </a:ext>
            </a:extLst>
          </p:cNvPr>
          <p:cNvGrpSpPr/>
          <p:nvPr/>
        </p:nvGrpSpPr>
        <p:grpSpPr>
          <a:xfrm rot="16200000">
            <a:off x="5582109" y="4005129"/>
            <a:ext cx="1027781" cy="1341916"/>
            <a:chOff x="4388173" y="5189164"/>
            <a:chExt cx="1027781" cy="1341916"/>
          </a:xfrm>
        </p:grpSpPr>
        <p:grpSp>
          <p:nvGrpSpPr>
            <p:cNvPr id="4" name="Skupina 3">
              <a:extLst>
                <a:ext uri="{FF2B5EF4-FFF2-40B4-BE49-F238E27FC236}">
                  <a16:creationId xmlns:a16="http://schemas.microsoft.com/office/drawing/2014/main" id="{28510857-9F22-4535-9E38-0D2716F99073}"/>
                </a:ext>
              </a:extLst>
            </p:cNvPr>
            <p:cNvGrpSpPr/>
            <p:nvPr/>
          </p:nvGrpSpPr>
          <p:grpSpPr>
            <a:xfrm rot="10800000">
              <a:off x="4388173" y="5189164"/>
              <a:ext cx="614596" cy="1341916"/>
              <a:chOff x="6732468" y="3568073"/>
              <a:chExt cx="614596" cy="1341916"/>
            </a:xfrm>
          </p:grpSpPr>
          <p:grpSp>
            <p:nvGrpSpPr>
              <p:cNvPr id="8" name="Skupina 7">
                <a:extLst>
                  <a:ext uri="{FF2B5EF4-FFF2-40B4-BE49-F238E27FC236}">
                    <a16:creationId xmlns:a16="http://schemas.microsoft.com/office/drawing/2014/main" id="{B78D4FAF-59AC-4AAD-AB9A-FC4CF410AE34}"/>
                  </a:ext>
                </a:extLst>
              </p:cNvPr>
              <p:cNvGrpSpPr/>
              <p:nvPr/>
            </p:nvGrpSpPr>
            <p:grpSpPr>
              <a:xfrm>
                <a:off x="6732468" y="3568073"/>
                <a:ext cx="614596" cy="723373"/>
                <a:chOff x="6732468" y="3568073"/>
                <a:chExt cx="614596" cy="723373"/>
              </a:xfrm>
            </p:grpSpPr>
            <p:grpSp>
              <p:nvGrpSpPr>
                <p:cNvPr id="10" name="Skupina 9">
                  <a:extLst>
                    <a:ext uri="{FF2B5EF4-FFF2-40B4-BE49-F238E27FC236}">
                      <a16:creationId xmlns:a16="http://schemas.microsoft.com/office/drawing/2014/main" id="{70F6B77F-F1D1-4756-AD6E-6C34AB9E4D16}"/>
                    </a:ext>
                  </a:extLst>
                </p:cNvPr>
                <p:cNvGrpSpPr/>
                <p:nvPr/>
              </p:nvGrpSpPr>
              <p:grpSpPr>
                <a:xfrm rot="10800000">
                  <a:off x="6732468" y="4124201"/>
                  <a:ext cx="614596" cy="167245"/>
                  <a:chOff x="12395045" y="2749442"/>
                  <a:chExt cx="614596" cy="167245"/>
                </a:xfrm>
              </p:grpSpPr>
              <p:cxnSp>
                <p:nvCxnSpPr>
                  <p:cNvPr id="12" name="Přímá spojnice 11">
                    <a:extLst>
                      <a:ext uri="{FF2B5EF4-FFF2-40B4-BE49-F238E27FC236}">
                        <a16:creationId xmlns:a16="http://schemas.microsoft.com/office/drawing/2014/main" id="{D3DA1DBF-A630-461D-B47B-1C68AAEEE522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2395045" y="2749442"/>
                    <a:ext cx="614596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3" name="Přímá spojnice 12">
                    <a:extLst>
                      <a:ext uri="{FF2B5EF4-FFF2-40B4-BE49-F238E27FC236}">
                        <a16:creationId xmlns:a16="http://schemas.microsoft.com/office/drawing/2014/main" id="{D4C1A486-F1EB-46F6-948E-CBC2F911C799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>
                    <a:off x="12568802" y="2916687"/>
                    <a:ext cx="344774" cy="0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11" name="Přímá spojnice 10">
                  <a:extLst>
                    <a:ext uri="{FF2B5EF4-FFF2-40B4-BE49-F238E27FC236}">
                      <a16:creationId xmlns:a16="http://schemas.microsoft.com/office/drawing/2014/main" id="{F510D606-2D7A-48BA-873F-3E9A488BAEF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000920" y="3568073"/>
                  <a:ext cx="0" cy="564075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9" name="Přímá spojnice 8">
                <a:extLst>
                  <a:ext uri="{FF2B5EF4-FFF2-40B4-BE49-F238E27FC236}">
                    <a16:creationId xmlns:a16="http://schemas.microsoft.com/office/drawing/2014/main" id="{02ADC76D-0CDC-4FAA-86C6-9E7DDFF41024}"/>
                  </a:ext>
                </a:extLst>
              </p:cNvPr>
              <p:cNvCxnSpPr>
                <a:cxnSpLocks/>
              </p:cNvCxnSpPr>
              <p:nvPr/>
            </p:nvCxnSpPr>
            <p:spPr>
              <a:xfrm rot="10800000">
                <a:off x="7000920" y="4291446"/>
                <a:ext cx="0" cy="61854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" name="Skupina 4">
              <a:extLst>
                <a:ext uri="{FF2B5EF4-FFF2-40B4-BE49-F238E27FC236}">
                  <a16:creationId xmlns:a16="http://schemas.microsoft.com/office/drawing/2014/main" id="{E6D5322B-911B-4338-B9D7-83861474B570}"/>
                </a:ext>
              </a:extLst>
            </p:cNvPr>
            <p:cNvGrpSpPr/>
            <p:nvPr/>
          </p:nvGrpSpPr>
          <p:grpSpPr>
            <a:xfrm rot="10800000">
              <a:off x="5071180" y="5658578"/>
              <a:ext cx="344774" cy="293602"/>
              <a:chOff x="10247921" y="554636"/>
              <a:chExt cx="335135" cy="377639"/>
            </a:xfrm>
          </p:grpSpPr>
          <p:cxnSp>
            <p:nvCxnSpPr>
              <p:cNvPr id="6" name="Přímá spojnice 5">
                <a:extLst>
                  <a:ext uri="{FF2B5EF4-FFF2-40B4-BE49-F238E27FC236}">
                    <a16:creationId xmlns:a16="http://schemas.microsoft.com/office/drawing/2014/main" id="{8E575A27-3B8B-4A45-8D77-0F9FBF440DB7}"/>
                  </a:ext>
                </a:extLst>
              </p:cNvPr>
              <p:cNvCxnSpPr/>
              <p:nvPr/>
            </p:nvCxnSpPr>
            <p:spPr>
              <a:xfrm>
                <a:off x="10406062" y="554636"/>
                <a:ext cx="0" cy="37763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>
                <a:extLst>
                  <a:ext uri="{FF2B5EF4-FFF2-40B4-BE49-F238E27FC236}">
                    <a16:creationId xmlns:a16="http://schemas.microsoft.com/office/drawing/2014/main" id="{580C6C43-210F-46A0-AE18-3F251F1926D9}"/>
                  </a:ext>
                </a:extLst>
              </p:cNvPr>
              <p:cNvCxnSpPr/>
              <p:nvPr/>
            </p:nvCxnSpPr>
            <p:spPr>
              <a:xfrm>
                <a:off x="10247921" y="743455"/>
                <a:ext cx="335135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Ovál 13">
            <a:extLst>
              <a:ext uri="{FF2B5EF4-FFF2-40B4-BE49-F238E27FC236}">
                <a16:creationId xmlns:a16="http://schemas.microsoft.com/office/drawing/2014/main" id="{D7B677B0-534D-4A7A-A165-05D37D130AC3}"/>
              </a:ext>
            </a:extLst>
          </p:cNvPr>
          <p:cNvSpPr/>
          <p:nvPr/>
        </p:nvSpPr>
        <p:spPr>
          <a:xfrm>
            <a:off x="3237875" y="1978702"/>
            <a:ext cx="149902" cy="149901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>
            <a:extLst>
              <a:ext uri="{FF2B5EF4-FFF2-40B4-BE49-F238E27FC236}">
                <a16:creationId xmlns:a16="http://schemas.microsoft.com/office/drawing/2014/main" id="{13505A3C-F2D9-40DF-A723-5E95964A98F3}"/>
              </a:ext>
            </a:extLst>
          </p:cNvPr>
          <p:cNvSpPr/>
          <p:nvPr/>
        </p:nvSpPr>
        <p:spPr>
          <a:xfrm>
            <a:off x="3914931" y="1978702"/>
            <a:ext cx="149902" cy="149901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>
            <a:extLst>
              <a:ext uri="{FF2B5EF4-FFF2-40B4-BE49-F238E27FC236}">
                <a16:creationId xmlns:a16="http://schemas.microsoft.com/office/drawing/2014/main" id="{9BACACAE-77EA-4E64-AA1E-1DB88C80ABA9}"/>
              </a:ext>
            </a:extLst>
          </p:cNvPr>
          <p:cNvCxnSpPr>
            <a:stCxn id="14" idx="0"/>
          </p:cNvCxnSpPr>
          <p:nvPr/>
        </p:nvCxnSpPr>
        <p:spPr>
          <a:xfrm flipV="1">
            <a:off x="3312826" y="1843790"/>
            <a:ext cx="677056" cy="13491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>
            <a:extLst>
              <a:ext uri="{FF2B5EF4-FFF2-40B4-BE49-F238E27FC236}">
                <a16:creationId xmlns:a16="http://schemas.microsoft.com/office/drawing/2014/main" id="{A96BCE25-BA5C-445B-A097-64A4C10BD590}"/>
              </a:ext>
            </a:extLst>
          </p:cNvPr>
          <p:cNvSpPr/>
          <p:nvPr/>
        </p:nvSpPr>
        <p:spPr>
          <a:xfrm>
            <a:off x="7624708" y="1747328"/>
            <a:ext cx="612648" cy="612648"/>
          </a:xfrm>
          <a:prstGeom prst="ellipse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/>
              <a:t>G</a:t>
            </a:r>
          </a:p>
        </p:txBody>
      </p:sp>
      <p:sp>
        <p:nvSpPr>
          <p:cNvPr id="18" name="Vývojový diagram: sumační spojení 17">
            <a:extLst>
              <a:ext uri="{FF2B5EF4-FFF2-40B4-BE49-F238E27FC236}">
                <a16:creationId xmlns:a16="http://schemas.microsoft.com/office/drawing/2014/main" id="{31794744-86AC-4674-83DD-AAD2A3BAEE3F}"/>
              </a:ext>
            </a:extLst>
          </p:cNvPr>
          <p:cNvSpPr/>
          <p:nvPr/>
        </p:nvSpPr>
        <p:spPr>
          <a:xfrm>
            <a:off x="5497354" y="1747328"/>
            <a:ext cx="612648" cy="612648"/>
          </a:xfrm>
          <a:prstGeom prst="flowChartSummingJunction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>
            <a:extLst>
              <a:ext uri="{FF2B5EF4-FFF2-40B4-BE49-F238E27FC236}">
                <a16:creationId xmlns:a16="http://schemas.microsoft.com/office/drawing/2014/main" id="{C17ECA0C-E385-4673-A0CE-AEF04AE5C39E}"/>
              </a:ext>
            </a:extLst>
          </p:cNvPr>
          <p:cNvCxnSpPr>
            <a:stCxn id="15" idx="6"/>
            <a:endCxn id="18" idx="2"/>
          </p:cNvCxnSpPr>
          <p:nvPr/>
        </p:nvCxnSpPr>
        <p:spPr>
          <a:xfrm flipV="1">
            <a:off x="4064833" y="2053652"/>
            <a:ext cx="1432521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BF62F655-B420-4423-818C-BA50778B969E}"/>
              </a:ext>
            </a:extLst>
          </p:cNvPr>
          <p:cNvCxnSpPr/>
          <p:nvPr/>
        </p:nvCxnSpPr>
        <p:spPr>
          <a:xfrm>
            <a:off x="8994524" y="2065774"/>
            <a:ext cx="0" cy="281690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101CF2E1-CE6F-4633-A814-5BF7A2070659}"/>
              </a:ext>
            </a:extLst>
          </p:cNvPr>
          <p:cNvCxnSpPr/>
          <p:nvPr/>
        </p:nvCxnSpPr>
        <p:spPr>
          <a:xfrm>
            <a:off x="2491291" y="2020547"/>
            <a:ext cx="0" cy="281690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>
            <a:extLst>
              <a:ext uri="{FF2B5EF4-FFF2-40B4-BE49-F238E27FC236}">
                <a16:creationId xmlns:a16="http://schemas.microsoft.com/office/drawing/2014/main" id="{37083469-2244-4ADC-AE12-4CA4D5EEF86C}"/>
              </a:ext>
            </a:extLst>
          </p:cNvPr>
          <p:cNvCxnSpPr>
            <a:endCxn id="14" idx="2"/>
          </p:cNvCxnSpPr>
          <p:nvPr/>
        </p:nvCxnSpPr>
        <p:spPr>
          <a:xfrm>
            <a:off x="2518348" y="2053652"/>
            <a:ext cx="719527" cy="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4F4FEAC4-775E-423C-8283-6CDB8D89A5D2}"/>
              </a:ext>
            </a:extLst>
          </p:cNvPr>
          <p:cNvCxnSpPr/>
          <p:nvPr/>
        </p:nvCxnSpPr>
        <p:spPr>
          <a:xfrm>
            <a:off x="2491291" y="4837452"/>
            <a:ext cx="293375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767A403F-8F99-48CD-9BD9-0DD497320E7A}"/>
              </a:ext>
            </a:extLst>
          </p:cNvPr>
          <p:cNvCxnSpPr/>
          <p:nvPr/>
        </p:nvCxnSpPr>
        <p:spPr>
          <a:xfrm>
            <a:off x="6484921" y="4843833"/>
            <a:ext cx="250960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062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6E33439-7FBA-4335-AC80-07E76CC62FCF}"/>
              </a:ext>
            </a:extLst>
          </p:cNvPr>
          <p:cNvSpPr txBox="1"/>
          <p:nvPr/>
        </p:nvSpPr>
        <p:spPr>
          <a:xfrm>
            <a:off x="1034319" y="689548"/>
            <a:ext cx="102083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Kontrolní otázky:</a:t>
            </a:r>
          </a:p>
          <a:p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K čemu se používá galvanometr ?</a:t>
            </a:r>
          </a:p>
          <a:p>
            <a:pPr marL="457200" indent="-457200">
              <a:buAutoNum type="arabicPeriod"/>
            </a:pPr>
            <a:r>
              <a:rPr lang="cs-CZ" sz="2400" dirty="0"/>
              <a:t>Jaké jsou základní součásti galvanometru?</a:t>
            </a:r>
          </a:p>
          <a:p>
            <a:pPr marL="457200" indent="-457200">
              <a:buAutoNum type="arabicPeriod"/>
            </a:pPr>
            <a:r>
              <a:rPr lang="cs-CZ" sz="2400" dirty="0"/>
              <a:t>Jaká je schematická značka galvanometru?</a:t>
            </a:r>
          </a:p>
          <a:p>
            <a:pPr marL="457200" indent="-457200">
              <a:buAutoNum type="arabicPeriod"/>
            </a:pPr>
            <a:r>
              <a:rPr lang="cs-CZ" sz="2400" dirty="0"/>
              <a:t>Nakresli jednoduchý elektrický obvod a zařaď do něj galvanometr.</a:t>
            </a:r>
          </a:p>
          <a:p>
            <a:pPr marL="457200" indent="-457200">
              <a:buAutoNum type="arabicPeriod"/>
            </a:pPr>
            <a:r>
              <a:rPr lang="cs-CZ" sz="2400" dirty="0"/>
              <a:t>Na čem bude závislá výchylka galvanometru?</a:t>
            </a:r>
          </a:p>
          <a:p>
            <a:pPr marL="457200" indent="-457200">
              <a:buAutoNum type="arabicPeriod"/>
            </a:pPr>
            <a:r>
              <a:rPr lang="cs-CZ" sz="2400" dirty="0"/>
              <a:t>Co se stane s výchylkou galvanometru, když vyměníš svorky baterie?</a:t>
            </a:r>
          </a:p>
          <a:p>
            <a:pPr marL="457200" indent="-457200">
              <a:buAutoNum type="arabicPeriod"/>
            </a:pPr>
            <a:r>
              <a:rPr lang="cs-CZ" sz="2400" dirty="0"/>
              <a:t>Doplň správně větu: čím větší výchylka galvanometru, tím …………el. proud.</a:t>
            </a:r>
          </a:p>
        </p:txBody>
      </p:sp>
    </p:spTree>
    <p:extLst>
      <p:ext uri="{BB962C8B-B14F-4D97-AF65-F5344CB8AC3E}">
        <p14:creationId xmlns:p14="http://schemas.microsoft.com/office/powerpoint/2010/main" val="3017974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D484CA89-9411-4970-AE41-D53843B0BACC}"/>
              </a:ext>
            </a:extLst>
          </p:cNvPr>
          <p:cNvSpPr/>
          <p:nvPr/>
        </p:nvSpPr>
        <p:spPr>
          <a:xfrm>
            <a:off x="2901309" y="2228671"/>
            <a:ext cx="72633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2"/>
              </a:rPr>
              <a:t>http://www.clker.com/clipart-matte-light-bulb-unlit.html</a:t>
            </a:r>
            <a:endParaRPr lang="cs-CZ" sz="2400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5BF5640-DCE4-4CEE-AD29-5D6C5A02F897}"/>
              </a:ext>
            </a:extLst>
          </p:cNvPr>
          <p:cNvSpPr/>
          <p:nvPr/>
        </p:nvSpPr>
        <p:spPr>
          <a:xfrm>
            <a:off x="2901309" y="2598003"/>
            <a:ext cx="65093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3"/>
              </a:rPr>
              <a:t>http://www.clker.com/clipart-light-bulb-95-lit.html</a:t>
            </a:r>
            <a:endParaRPr lang="cs-CZ" sz="2400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545155C-66DC-4051-8CD8-357859676DCD}"/>
              </a:ext>
            </a:extLst>
          </p:cNvPr>
          <p:cNvSpPr/>
          <p:nvPr/>
        </p:nvSpPr>
        <p:spPr>
          <a:xfrm>
            <a:off x="2901309" y="2967335"/>
            <a:ext cx="51897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hlinkClick r:id="rId4"/>
              </a:rPr>
              <a:t>http://www.clker.com/clipart-6946.html</a:t>
            </a:r>
            <a:endParaRPr lang="cs-CZ" sz="24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9840B57A-F9C1-4A34-94B9-17D5E76E684E}"/>
              </a:ext>
            </a:extLst>
          </p:cNvPr>
          <p:cNvSpPr txBox="1"/>
          <p:nvPr/>
        </p:nvSpPr>
        <p:spPr>
          <a:xfrm>
            <a:off x="2629847" y="1213008"/>
            <a:ext cx="82138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Zdroje obrázků:</a:t>
            </a:r>
          </a:p>
          <a:p>
            <a:r>
              <a:rPr lang="cs-CZ" sz="2400" dirty="0"/>
              <a:t>[cit. 2020-03-20]. 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 WWW: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DDB883A5-80C9-4F0C-8F97-087D7DB6462F}"/>
              </a:ext>
            </a:extLst>
          </p:cNvPr>
          <p:cNvSpPr txBox="1"/>
          <p:nvPr/>
        </p:nvSpPr>
        <p:spPr>
          <a:xfrm>
            <a:off x="2683228" y="222483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1FB321D-DFD4-47B5-B252-4C2F17D97736}"/>
              </a:ext>
            </a:extLst>
          </p:cNvPr>
          <p:cNvSpPr txBox="1"/>
          <p:nvPr/>
        </p:nvSpPr>
        <p:spPr>
          <a:xfrm>
            <a:off x="2691620" y="261724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D18EF058-F20F-4B31-9DD0-DB6BC5CC59AF}"/>
              </a:ext>
            </a:extLst>
          </p:cNvPr>
          <p:cNvSpPr txBox="1"/>
          <p:nvPr/>
        </p:nvSpPr>
        <p:spPr>
          <a:xfrm>
            <a:off x="2728588" y="295965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68D27356-FA8E-49EB-B534-8E7081C046D7}"/>
              </a:ext>
            </a:extLst>
          </p:cNvPr>
          <p:cNvSpPr txBox="1"/>
          <p:nvPr/>
        </p:nvSpPr>
        <p:spPr>
          <a:xfrm>
            <a:off x="7970590" y="295965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992AE26-AC62-4DAF-86EC-081AE77EF136}"/>
              </a:ext>
            </a:extLst>
          </p:cNvPr>
          <p:cNvSpPr txBox="1"/>
          <p:nvPr/>
        </p:nvSpPr>
        <p:spPr>
          <a:xfrm>
            <a:off x="9249574" y="254799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43A53343-6894-407A-8325-0A58FA188901}"/>
              </a:ext>
            </a:extLst>
          </p:cNvPr>
          <p:cNvSpPr txBox="1"/>
          <p:nvPr/>
        </p:nvSpPr>
        <p:spPr>
          <a:xfrm>
            <a:off x="9961191" y="221317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7AE9E34D-2203-41F3-A038-E699F3F316FC}"/>
              </a:ext>
            </a:extLst>
          </p:cNvPr>
          <p:cNvSpPr txBox="1"/>
          <p:nvPr/>
        </p:nvSpPr>
        <p:spPr>
          <a:xfrm>
            <a:off x="2901308" y="3386674"/>
            <a:ext cx="75228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Autorem obrázků na snímcích 2, 4, 5, 6 je Zdeněk </a:t>
            </a:r>
            <a:r>
              <a:rPr lang="cs-CZ" sz="2400" dirty="0" err="1"/>
              <a:t>Hanzelín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0172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294</Words>
  <Application>Microsoft Office PowerPoint</Application>
  <PresentationFormat>Širokoúhlá obrazovka</PresentationFormat>
  <Paragraphs>72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34</cp:revision>
  <dcterms:created xsi:type="dcterms:W3CDTF">2019-03-25T02:08:21Z</dcterms:created>
  <dcterms:modified xsi:type="dcterms:W3CDTF">2020-03-22T08:26:55Z</dcterms:modified>
</cp:coreProperties>
</file>