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5" r:id="rId3"/>
    <p:sldId id="266" r:id="rId4"/>
    <p:sldId id="262" r:id="rId5"/>
    <p:sldId id="267" r:id="rId6"/>
    <p:sldId id="268" r:id="rId7"/>
    <p:sldId id="269" r:id="rId8"/>
    <p:sldId id="270" r:id="rId9"/>
    <p:sldId id="273" r:id="rId10"/>
    <p:sldId id="257" r:id="rId11"/>
    <p:sldId id="274" r:id="rId12"/>
    <p:sldId id="275" r:id="rId13"/>
    <p:sldId id="276" r:id="rId14"/>
    <p:sldId id="279" r:id="rId15"/>
    <p:sldId id="282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E51BF5-559F-4245-9799-5E1974857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209ACF33-38E8-436D-8E09-EFB07667BD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1B96B61-092C-48F7-9097-903A01083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F605455-9753-421F-8DBA-1C85BAC03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B077284-EA29-4FA9-B54E-BDE9B5F38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620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E771B4-2B24-43F7-B6EB-759345058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954E5CF2-37AA-463A-ACB5-958719FA8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89319E6-C72F-451C-932E-A90017F43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04A121D-ECA5-49A2-BAAA-C71ADAA22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ACE8236-F1E1-499A-B247-5924FF66A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2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B643FA7-89A1-40CC-827F-4C81CF019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1A927811-E275-4EFA-A67D-3A67E91CFE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637E22E-39F7-45FD-B677-E7CEBDFC2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F57FB19-6F93-4FE3-8866-8F05586C8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528369A-4F88-43F7-A902-28D178D21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113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F5E8838-8C81-4992-82CC-0F57FE7CB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6CF37B81-FD30-4347-A6B6-4A2199D89C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ACA37D14-EB55-44B1-A68D-43FA4FDA3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6AF6C25-0E78-4D90-9E3B-CC801BC4E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0CCD91A-B1AF-4DC9-9D60-E4AA4417C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3D89A9D-E695-48D8-83A1-A32D3CD1A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20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01180B7-9276-4AFD-8022-E597DFC23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1AEF32F9-E4FB-46BA-A0F4-D550FCE7E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C10FFB72-52A8-44C8-BBF1-A53B424CC2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id="{A97A7E3E-63DA-4A28-BF0A-89DE8262A3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BE2D1097-2809-4F62-B410-CACBCEA8B1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45848771-736E-46D4-AD20-01B3C7EE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245C9FD2-3E00-4EF8-8448-B136B9846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A0A2634-5CDC-4087-8488-BCC3E32C0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242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67DCF6B-3AD2-433D-9F1A-B1C0F47CA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5A40924F-2AD5-4C67-BA1F-40F034FB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2FCB63C0-B664-453D-AC7F-C30FBEF6E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60128477-5388-40E5-B051-B2BFFA4AD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005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D30D1DB8-5023-420A-B0A6-64B4992EA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1896DA7-486C-4AA1-BA69-15BD93C98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44F1614-82D1-49E8-BBA9-0E0424410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84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63DEB9D-8186-493F-B772-E7667139C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9D85A2AC-B126-43E4-BA93-C4C17AB94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E9FA06BC-A186-4FFC-BB95-1AD19B9534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B392588-AFC1-4EBA-8C71-3921AFB34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F93D2D2-9E80-4B68-998F-69AE197A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17582A1-425A-49E1-9620-DF49B923C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034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B29CC56-E29F-4783-AFA9-8652A4A90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67EB797-672F-4673-9D3F-1B4583F1C1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B30E1834-0AA3-46D1-B793-98891CDC09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2C6D73B-6BF2-4BF8-A2B9-4F57F19F2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943CE1D-CB3E-4C8C-A274-B7BADFD10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ED804E2-5AAC-4E11-ABD9-71674D421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97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DE3A172-7FFB-4F8E-988B-E0F866899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26DCC5C-0D0A-4195-A013-7BDEF44C97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D33BA8E-5955-4DF7-AD1C-E03632E30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EDDC44E-229E-43C1-A226-285EF70B8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1FE7A35-E53C-4862-8866-ACDCB0F55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92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4EC1D2C5-5A3C-4E0A-9A44-E6539E5682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8DAF5F4-FB46-4BC8-B37E-18139FFC22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50C1C60-7EAD-4E17-AAD4-A4D0453E4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EB6FC75-ECCA-4C93-AF26-CDA35883A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64109F0-DD96-489A-93F5-FB35FDD7F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18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E166374-259E-4044-9772-DA0BCA448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596605D3-1149-46E0-8E04-42F149B53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658C882-2142-414C-8211-5C632C2BB9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332E8-D66E-4B66-B0A2-D8F3668E78F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9F68696-667F-4240-8924-527A83BD9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7FE32AC-0481-42A2-AED7-1A75988400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FD9F3-8EEC-4646-A7C9-3A0F64F78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9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16A2A687-F61C-4651-BE04-5B08C85F4E1C}"/>
              </a:ext>
            </a:extLst>
          </p:cNvPr>
          <p:cNvSpPr txBox="1"/>
          <p:nvPr/>
        </p:nvSpPr>
        <p:spPr>
          <a:xfrm>
            <a:off x="6072445" y="3640254"/>
            <a:ext cx="5319433" cy="20763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Určení objemu kapalin pomocí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           odměrných válců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6334C2-F73F-4B3B-A626-DD5F69DF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C9ED92F9-BCC9-4B80-A905-F5A8940C8E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86" r="-2" b="2427"/>
          <a:stretch/>
        </p:blipFill>
        <p:spPr>
          <a:xfrm>
            <a:off x="20" y="10"/>
            <a:ext cx="5234499" cy="6210619"/>
          </a:xfrm>
          <a:custGeom>
            <a:avLst/>
            <a:gdLst/>
            <a:ahLst/>
            <a:cxnLst/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5211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, jídelní nádobí&#10;&#10;Popis se vygeneroval automaticky.">
            <a:extLst>
              <a:ext uri="{FF2B5EF4-FFF2-40B4-BE49-F238E27FC236}">
                <a16:creationId xmlns:a16="http://schemas.microsoft.com/office/drawing/2014/main" id="{8F2DEA15-D481-46A9-8833-CA6E852F3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4330" y="383271"/>
            <a:ext cx="5292090" cy="7028717"/>
          </a:xfrm>
          <a:prstGeom prst="rect">
            <a:avLst/>
          </a:prstGeom>
        </p:spPr>
      </p:pic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F8288CE9-CB47-41BA-AC6D-8497A0475DE3}"/>
              </a:ext>
            </a:extLst>
          </p:cNvPr>
          <p:cNvCxnSpPr>
            <a:cxnSpLocks/>
          </p:cNvCxnSpPr>
          <p:nvPr/>
        </p:nvCxnSpPr>
        <p:spPr>
          <a:xfrm flipH="1">
            <a:off x="2434590" y="3291840"/>
            <a:ext cx="112014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Obsah obrázku zařízení, jídelní nádobí&#10;&#10;Popis se vygeneroval automaticky.">
            <a:extLst>
              <a:ext uri="{FF2B5EF4-FFF2-40B4-BE49-F238E27FC236}">
                <a16:creationId xmlns:a16="http://schemas.microsoft.com/office/drawing/2014/main" id="{E1C3E4F1-08AF-4FE0-8E1A-1344A2CB2E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087" y="525739"/>
            <a:ext cx="5292090" cy="7028717"/>
          </a:xfrm>
          <a:prstGeom prst="rect">
            <a:avLst/>
          </a:prstGeom>
        </p:spPr>
      </p:pic>
      <p:cxnSp>
        <p:nvCxnSpPr>
          <p:cNvPr id="13" name="Přímá spojnice se šipkou 12">
            <a:extLst>
              <a:ext uri="{FF2B5EF4-FFF2-40B4-BE49-F238E27FC236}">
                <a16:creationId xmlns:a16="http://schemas.microsoft.com/office/drawing/2014/main" id="{3ADCC7D3-5CF9-46F9-997D-E43CB2D042CC}"/>
              </a:ext>
            </a:extLst>
          </p:cNvPr>
          <p:cNvCxnSpPr>
            <a:cxnSpLocks/>
          </p:cNvCxnSpPr>
          <p:nvPr/>
        </p:nvCxnSpPr>
        <p:spPr>
          <a:xfrm flipH="1">
            <a:off x="6739266" y="4652448"/>
            <a:ext cx="112014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A694FF9-6D8E-44BC-820D-0B3A9DBE0AD6}"/>
              </a:ext>
            </a:extLst>
          </p:cNvPr>
          <p:cNvSpPr txBox="1"/>
          <p:nvPr/>
        </p:nvSpPr>
        <p:spPr>
          <a:xfrm>
            <a:off x="1663908" y="329784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8F7BE145-1FD8-4F7F-80F9-9623CE0D5020}"/>
              </a:ext>
            </a:extLst>
          </p:cNvPr>
          <p:cNvSpPr txBox="1"/>
          <p:nvPr/>
        </p:nvSpPr>
        <p:spPr>
          <a:xfrm>
            <a:off x="7719934" y="1139252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0BC1551-0E2F-4905-BA53-880545018FF1}"/>
              </a:ext>
            </a:extLst>
          </p:cNvPr>
          <p:cNvSpPr txBox="1"/>
          <p:nvPr/>
        </p:nvSpPr>
        <p:spPr>
          <a:xfrm>
            <a:off x="3747541" y="3147934"/>
            <a:ext cx="103586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680 ml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84304FA9-A7FC-49A9-B72E-A3E14F57D378}"/>
              </a:ext>
            </a:extLst>
          </p:cNvPr>
          <p:cNvSpPr/>
          <p:nvPr/>
        </p:nvSpPr>
        <p:spPr>
          <a:xfrm>
            <a:off x="3705401" y="3147934"/>
            <a:ext cx="1120140" cy="46165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5339E2E-3F8E-4047-B5BD-F2DBBE72A6E6}"/>
              </a:ext>
            </a:extLst>
          </p:cNvPr>
          <p:cNvSpPr/>
          <p:nvPr/>
        </p:nvSpPr>
        <p:spPr>
          <a:xfrm>
            <a:off x="8540772" y="4652448"/>
            <a:ext cx="1120140" cy="46165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340 ml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18E0AF16-6466-42F2-B9D6-D7EF9EEA3013}"/>
              </a:ext>
            </a:extLst>
          </p:cNvPr>
          <p:cNvSpPr/>
          <p:nvPr/>
        </p:nvSpPr>
        <p:spPr>
          <a:xfrm>
            <a:off x="8540772" y="4652448"/>
            <a:ext cx="1120140" cy="46165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0AD24EEC-D0F9-40A5-AC4E-0C10417BE1D9}"/>
              </a:ext>
            </a:extLst>
          </p:cNvPr>
          <p:cNvSpPr/>
          <p:nvPr/>
        </p:nvSpPr>
        <p:spPr>
          <a:xfrm>
            <a:off x="2348115" y="1577340"/>
            <a:ext cx="445770" cy="1943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F1FB091-3F00-4DBA-BB25-519E84E2319A}"/>
              </a:ext>
            </a:extLst>
          </p:cNvPr>
          <p:cNvSpPr/>
          <p:nvPr/>
        </p:nvSpPr>
        <p:spPr>
          <a:xfrm>
            <a:off x="6761266" y="1694705"/>
            <a:ext cx="374567" cy="183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19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, jídelní nádobí&#10;&#10;Popis se vygeneroval automaticky.">
            <a:extLst>
              <a:ext uri="{FF2B5EF4-FFF2-40B4-BE49-F238E27FC236}">
                <a16:creationId xmlns:a16="http://schemas.microsoft.com/office/drawing/2014/main" id="{8F2DEA15-D481-46A9-8833-CA6E852F3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4330" y="383271"/>
            <a:ext cx="5292090" cy="7028717"/>
          </a:xfrm>
          <a:prstGeom prst="rect">
            <a:avLst/>
          </a:prstGeom>
        </p:spPr>
      </p:pic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F8288CE9-CB47-41BA-AC6D-8497A0475DE3}"/>
              </a:ext>
            </a:extLst>
          </p:cNvPr>
          <p:cNvCxnSpPr>
            <a:cxnSpLocks/>
          </p:cNvCxnSpPr>
          <p:nvPr/>
        </p:nvCxnSpPr>
        <p:spPr>
          <a:xfrm flipH="1">
            <a:off x="2449162" y="4809071"/>
            <a:ext cx="112014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Obsah obrázku zařízení, jídelní nádobí&#10;&#10;Popis se vygeneroval automaticky.">
            <a:extLst>
              <a:ext uri="{FF2B5EF4-FFF2-40B4-BE49-F238E27FC236}">
                <a16:creationId xmlns:a16="http://schemas.microsoft.com/office/drawing/2014/main" id="{E1C3E4F1-08AF-4FE0-8E1A-1344A2CB2E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087" y="525739"/>
            <a:ext cx="5292090" cy="7028717"/>
          </a:xfrm>
          <a:prstGeom prst="rect">
            <a:avLst/>
          </a:prstGeom>
        </p:spPr>
      </p:pic>
      <p:cxnSp>
        <p:nvCxnSpPr>
          <p:cNvPr id="13" name="Přímá spojnice se šipkou 12">
            <a:extLst>
              <a:ext uri="{FF2B5EF4-FFF2-40B4-BE49-F238E27FC236}">
                <a16:creationId xmlns:a16="http://schemas.microsoft.com/office/drawing/2014/main" id="{3ADCC7D3-5CF9-46F9-997D-E43CB2D042CC}"/>
              </a:ext>
            </a:extLst>
          </p:cNvPr>
          <p:cNvCxnSpPr>
            <a:cxnSpLocks/>
          </p:cNvCxnSpPr>
          <p:nvPr/>
        </p:nvCxnSpPr>
        <p:spPr>
          <a:xfrm flipH="1">
            <a:off x="6694296" y="2478875"/>
            <a:ext cx="112014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>
            <a:extLst>
              <a:ext uri="{FF2B5EF4-FFF2-40B4-BE49-F238E27FC236}">
                <a16:creationId xmlns:a16="http://schemas.microsoft.com/office/drawing/2014/main" id="{FA81C1A5-835A-47FC-9C8C-E9A70589701D}"/>
              </a:ext>
            </a:extLst>
          </p:cNvPr>
          <p:cNvSpPr txBox="1"/>
          <p:nvPr/>
        </p:nvSpPr>
        <p:spPr>
          <a:xfrm>
            <a:off x="1663908" y="329784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4A32AF6-614E-4E87-8D14-01540EB4886E}"/>
              </a:ext>
            </a:extLst>
          </p:cNvPr>
          <p:cNvSpPr txBox="1"/>
          <p:nvPr/>
        </p:nvSpPr>
        <p:spPr>
          <a:xfrm>
            <a:off x="7703818" y="2855631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F40F6A24-6405-4C85-9D2B-9BBCAC54AD8F}"/>
              </a:ext>
            </a:extLst>
          </p:cNvPr>
          <p:cNvSpPr/>
          <p:nvPr/>
        </p:nvSpPr>
        <p:spPr>
          <a:xfrm>
            <a:off x="3584435" y="4578243"/>
            <a:ext cx="1120140" cy="4616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260 ml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91CB099-879C-4306-8891-48223155EDF8}"/>
              </a:ext>
            </a:extLst>
          </p:cNvPr>
          <p:cNvSpPr/>
          <p:nvPr/>
        </p:nvSpPr>
        <p:spPr>
          <a:xfrm>
            <a:off x="3584435" y="4578240"/>
            <a:ext cx="1120140" cy="46165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F69F7DE8-6BB9-4882-8705-FB4941318DFD}"/>
              </a:ext>
            </a:extLst>
          </p:cNvPr>
          <p:cNvSpPr/>
          <p:nvPr/>
        </p:nvSpPr>
        <p:spPr>
          <a:xfrm>
            <a:off x="7814436" y="2189068"/>
            <a:ext cx="1120140" cy="47818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940 ml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A6CD3BB6-BE9C-4F8A-95F1-703697BA8B6E}"/>
              </a:ext>
            </a:extLst>
          </p:cNvPr>
          <p:cNvSpPr/>
          <p:nvPr/>
        </p:nvSpPr>
        <p:spPr>
          <a:xfrm>
            <a:off x="7814436" y="2158585"/>
            <a:ext cx="1120140" cy="51520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1CC2509-55CB-4291-8188-5B8FAD146FA5}"/>
              </a:ext>
            </a:extLst>
          </p:cNvPr>
          <p:cNvSpPr/>
          <p:nvPr/>
        </p:nvSpPr>
        <p:spPr>
          <a:xfrm>
            <a:off x="2449162" y="1566365"/>
            <a:ext cx="388620" cy="171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E1D08F4-CFE2-4820-9335-225086C23AB7}"/>
              </a:ext>
            </a:extLst>
          </p:cNvPr>
          <p:cNvSpPr/>
          <p:nvPr/>
        </p:nvSpPr>
        <p:spPr>
          <a:xfrm>
            <a:off x="6765579" y="1696375"/>
            <a:ext cx="388620" cy="171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55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967" y="-470941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956" y="-433110"/>
            <a:ext cx="6175947" cy="8942882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30F0F139-5A0F-464C-BE28-7E0ED81D9902}"/>
              </a:ext>
            </a:extLst>
          </p:cNvPr>
          <p:cNvSpPr txBox="1"/>
          <p:nvPr/>
        </p:nvSpPr>
        <p:spPr>
          <a:xfrm>
            <a:off x="1394085" y="0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32ECF24-8018-4459-87DA-F89A2B48219F}"/>
              </a:ext>
            </a:extLst>
          </p:cNvPr>
          <p:cNvSpPr txBox="1"/>
          <p:nvPr/>
        </p:nvSpPr>
        <p:spPr>
          <a:xfrm>
            <a:off x="7478965" y="477190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>
            <a:extLst>
              <a:ext uri="{FF2B5EF4-FFF2-40B4-BE49-F238E27FC236}">
                <a16:creationId xmlns:a16="http://schemas.microsoft.com/office/drawing/2014/main" id="{364829AF-10C4-4870-95D2-4C69C96303D9}"/>
              </a:ext>
            </a:extLst>
          </p:cNvPr>
          <p:cNvCxnSpPr>
            <a:cxnSpLocks/>
          </p:cNvCxnSpPr>
          <p:nvPr/>
        </p:nvCxnSpPr>
        <p:spPr>
          <a:xfrm flipH="1">
            <a:off x="1773836" y="3807502"/>
            <a:ext cx="112426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>
            <a:extLst>
              <a:ext uri="{FF2B5EF4-FFF2-40B4-BE49-F238E27FC236}">
                <a16:creationId xmlns:a16="http://schemas.microsoft.com/office/drawing/2014/main" id="{CF849A2A-2E51-4943-98F5-2F14B5037BDA}"/>
              </a:ext>
            </a:extLst>
          </p:cNvPr>
          <p:cNvCxnSpPr>
            <a:cxnSpLocks/>
          </p:cNvCxnSpPr>
          <p:nvPr/>
        </p:nvCxnSpPr>
        <p:spPr>
          <a:xfrm>
            <a:off x="4348614" y="3124023"/>
            <a:ext cx="113778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>
            <a:extLst>
              <a:ext uri="{FF2B5EF4-FFF2-40B4-BE49-F238E27FC236}">
                <a16:creationId xmlns:a16="http://schemas.microsoft.com/office/drawing/2014/main" id="{B678953E-061E-4C4C-85A6-4C279C66C058}"/>
              </a:ext>
            </a:extLst>
          </p:cNvPr>
          <p:cNvSpPr/>
          <p:nvPr/>
        </p:nvSpPr>
        <p:spPr>
          <a:xfrm>
            <a:off x="2905386" y="3536779"/>
            <a:ext cx="1124261" cy="5141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560 ml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ABB5E757-EE5C-43EC-81EE-20817EDEB87B}"/>
              </a:ext>
            </a:extLst>
          </p:cNvPr>
          <p:cNvSpPr/>
          <p:nvPr/>
        </p:nvSpPr>
        <p:spPr>
          <a:xfrm>
            <a:off x="2898097" y="3498948"/>
            <a:ext cx="1120140" cy="53938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B37F8874-D4A0-495F-A940-73B28CF5102D}"/>
              </a:ext>
            </a:extLst>
          </p:cNvPr>
          <p:cNvSpPr/>
          <p:nvPr/>
        </p:nvSpPr>
        <p:spPr>
          <a:xfrm>
            <a:off x="3154795" y="2761488"/>
            <a:ext cx="1193819" cy="5975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700 ml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FE1A308-6BBB-465E-9A3A-D00BE8DDC424}"/>
              </a:ext>
            </a:extLst>
          </p:cNvPr>
          <p:cNvSpPr/>
          <p:nvPr/>
        </p:nvSpPr>
        <p:spPr>
          <a:xfrm>
            <a:off x="3154794" y="2761488"/>
            <a:ext cx="1193819" cy="57043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6FD4AEBB-70AB-4F6B-B3E6-DF811F577983}"/>
              </a:ext>
            </a:extLst>
          </p:cNvPr>
          <p:cNvSpPr/>
          <p:nvPr/>
        </p:nvSpPr>
        <p:spPr>
          <a:xfrm>
            <a:off x="1647920" y="1085850"/>
            <a:ext cx="473753" cy="274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C5A9F13A-8B5B-413F-8068-0CEFC427F995}"/>
              </a:ext>
            </a:extLst>
          </p:cNvPr>
          <p:cNvSpPr/>
          <p:nvPr/>
        </p:nvSpPr>
        <p:spPr>
          <a:xfrm>
            <a:off x="6380153" y="1085850"/>
            <a:ext cx="473753" cy="274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9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4946" y="-470941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304" y="-347849"/>
            <a:ext cx="6175947" cy="894288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FCFEB1D7-1A38-4B28-AE67-ECCD5CCF90E9}"/>
              </a:ext>
            </a:extLst>
          </p:cNvPr>
          <p:cNvSpPr txBox="1"/>
          <p:nvPr/>
        </p:nvSpPr>
        <p:spPr>
          <a:xfrm>
            <a:off x="2753264" y="644164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CA45054-13D4-4468-9300-FE310FC90161}"/>
              </a:ext>
            </a:extLst>
          </p:cNvPr>
          <p:cNvSpPr txBox="1"/>
          <p:nvPr/>
        </p:nvSpPr>
        <p:spPr>
          <a:xfrm>
            <a:off x="5081090" y="1514966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>
            <a:extLst>
              <a:ext uri="{FF2B5EF4-FFF2-40B4-BE49-F238E27FC236}">
                <a16:creationId xmlns:a16="http://schemas.microsoft.com/office/drawing/2014/main" id="{07169EA6-899F-4C39-966C-D92B3EEDA8E1}"/>
              </a:ext>
            </a:extLst>
          </p:cNvPr>
          <p:cNvCxnSpPr>
            <a:cxnSpLocks/>
          </p:cNvCxnSpPr>
          <p:nvPr/>
        </p:nvCxnSpPr>
        <p:spPr>
          <a:xfrm flipH="1">
            <a:off x="1723246" y="2614962"/>
            <a:ext cx="95171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>
            <a:extLst>
              <a:ext uri="{FF2B5EF4-FFF2-40B4-BE49-F238E27FC236}">
                <a16:creationId xmlns:a16="http://schemas.microsoft.com/office/drawing/2014/main" id="{0726DD22-4A35-4CD7-B80F-0783CA41E6F5}"/>
              </a:ext>
            </a:extLst>
          </p:cNvPr>
          <p:cNvSpPr/>
          <p:nvPr/>
        </p:nvSpPr>
        <p:spPr>
          <a:xfrm>
            <a:off x="2674963" y="2345270"/>
            <a:ext cx="1120140" cy="53938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820 ml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BEFAB1B-610A-423E-B617-F50336BD9C25}"/>
              </a:ext>
            </a:extLst>
          </p:cNvPr>
          <p:cNvSpPr/>
          <p:nvPr/>
        </p:nvSpPr>
        <p:spPr>
          <a:xfrm>
            <a:off x="2692794" y="2345269"/>
            <a:ext cx="1120140" cy="53938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>
            <a:extLst>
              <a:ext uri="{FF2B5EF4-FFF2-40B4-BE49-F238E27FC236}">
                <a16:creationId xmlns:a16="http://schemas.microsoft.com/office/drawing/2014/main" id="{6EB90466-E1AB-415B-986C-B3A405F2709D}"/>
              </a:ext>
            </a:extLst>
          </p:cNvPr>
          <p:cNvCxnSpPr>
            <a:cxnSpLocks/>
          </p:cNvCxnSpPr>
          <p:nvPr/>
        </p:nvCxnSpPr>
        <p:spPr>
          <a:xfrm>
            <a:off x="8603396" y="5572644"/>
            <a:ext cx="130416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1CB47250-671B-4208-9658-2AF874DBAAE2}"/>
              </a:ext>
            </a:extLst>
          </p:cNvPr>
          <p:cNvGrpSpPr/>
          <p:nvPr/>
        </p:nvGrpSpPr>
        <p:grpSpPr>
          <a:xfrm>
            <a:off x="7409577" y="5297369"/>
            <a:ext cx="1203529" cy="572568"/>
            <a:chOff x="5081090" y="5704285"/>
            <a:chExt cx="1203529" cy="572568"/>
          </a:xfrm>
        </p:grpSpPr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B77DD84D-E999-4F68-9084-DAAF30300E90}"/>
                </a:ext>
              </a:extLst>
            </p:cNvPr>
            <p:cNvSpPr/>
            <p:nvPr/>
          </p:nvSpPr>
          <p:spPr>
            <a:xfrm>
              <a:off x="5081090" y="5704285"/>
              <a:ext cx="1203529" cy="5725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55DD9C68-D26C-44ED-9F55-60A3B4C3004C}"/>
                </a:ext>
              </a:extLst>
            </p:cNvPr>
            <p:cNvSpPr txBox="1"/>
            <p:nvPr/>
          </p:nvSpPr>
          <p:spPr>
            <a:xfrm>
              <a:off x="5113329" y="5759736"/>
              <a:ext cx="11712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180 ml</a:t>
              </a:r>
            </a:p>
          </p:txBody>
        </p:sp>
      </p:grpSp>
      <p:sp>
        <p:nvSpPr>
          <p:cNvPr id="8" name="Obdélník 7">
            <a:extLst>
              <a:ext uri="{FF2B5EF4-FFF2-40B4-BE49-F238E27FC236}">
                <a16:creationId xmlns:a16="http://schemas.microsoft.com/office/drawing/2014/main" id="{803FD340-3F04-40BE-91E9-24186CA44121}"/>
              </a:ext>
            </a:extLst>
          </p:cNvPr>
          <p:cNvSpPr/>
          <p:nvPr/>
        </p:nvSpPr>
        <p:spPr>
          <a:xfrm>
            <a:off x="7409577" y="5287427"/>
            <a:ext cx="1193819" cy="57043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664686D0-3ED6-4D3D-ABCD-2024591EECE0}"/>
              </a:ext>
            </a:extLst>
          </p:cNvPr>
          <p:cNvSpPr/>
          <p:nvPr/>
        </p:nvSpPr>
        <p:spPr>
          <a:xfrm>
            <a:off x="1672981" y="1143979"/>
            <a:ext cx="526123" cy="26289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821E8E3-FB98-4C2D-9A68-C43F6DD89D4B}"/>
              </a:ext>
            </a:extLst>
          </p:cNvPr>
          <p:cNvSpPr/>
          <p:nvPr/>
        </p:nvSpPr>
        <p:spPr>
          <a:xfrm>
            <a:off x="10519019" y="1243467"/>
            <a:ext cx="479174" cy="2662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33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967" y="-470941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132" y="-470941"/>
            <a:ext cx="6175947" cy="894288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766F7B58-9829-4581-AF62-1B9AA9759B8D}"/>
              </a:ext>
            </a:extLst>
          </p:cNvPr>
          <p:cNvSpPr txBox="1"/>
          <p:nvPr/>
        </p:nvSpPr>
        <p:spPr>
          <a:xfrm>
            <a:off x="2893807" y="215589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A75322A9-7F70-4782-8204-D1991284FEC9}"/>
              </a:ext>
            </a:extLst>
          </p:cNvPr>
          <p:cNvSpPr txBox="1"/>
          <p:nvPr/>
        </p:nvSpPr>
        <p:spPr>
          <a:xfrm>
            <a:off x="4056980" y="677254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7" name="Přímá spojnice se šipkou 6">
            <a:extLst>
              <a:ext uri="{FF2B5EF4-FFF2-40B4-BE49-F238E27FC236}">
                <a16:creationId xmlns:a16="http://schemas.microsoft.com/office/drawing/2014/main" id="{C3679D4F-8BBD-4F25-9041-7B602062CCC8}"/>
              </a:ext>
            </a:extLst>
          </p:cNvPr>
          <p:cNvCxnSpPr>
            <a:cxnSpLocks/>
          </p:cNvCxnSpPr>
          <p:nvPr/>
        </p:nvCxnSpPr>
        <p:spPr>
          <a:xfrm flipH="1">
            <a:off x="1755371" y="4335332"/>
            <a:ext cx="1138436" cy="605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>
            <a:extLst>
              <a:ext uri="{FF2B5EF4-FFF2-40B4-BE49-F238E27FC236}">
                <a16:creationId xmlns:a16="http://schemas.microsoft.com/office/drawing/2014/main" id="{EB50479C-0722-45F8-B295-D825FFC2B840}"/>
              </a:ext>
            </a:extLst>
          </p:cNvPr>
          <p:cNvCxnSpPr>
            <a:cxnSpLocks/>
          </p:cNvCxnSpPr>
          <p:nvPr/>
        </p:nvCxnSpPr>
        <p:spPr>
          <a:xfrm>
            <a:off x="8474600" y="5009493"/>
            <a:ext cx="124418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>
            <a:extLst>
              <a:ext uri="{FF2B5EF4-FFF2-40B4-BE49-F238E27FC236}">
                <a16:creationId xmlns:a16="http://schemas.microsoft.com/office/drawing/2014/main" id="{9AB8965F-061C-4560-927D-DDAD6A3C62CF}"/>
              </a:ext>
            </a:extLst>
          </p:cNvPr>
          <p:cNvSpPr/>
          <p:nvPr/>
        </p:nvSpPr>
        <p:spPr>
          <a:xfrm>
            <a:off x="2912103" y="4065640"/>
            <a:ext cx="1120140" cy="53938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440 ml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032F5DBE-FE9B-4244-BD83-58E9CF85C9B6}"/>
              </a:ext>
            </a:extLst>
          </p:cNvPr>
          <p:cNvSpPr/>
          <p:nvPr/>
        </p:nvSpPr>
        <p:spPr>
          <a:xfrm>
            <a:off x="2893807" y="4065640"/>
            <a:ext cx="1120140" cy="53938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0211DE00-3854-4546-88D1-AFED26921445}"/>
              </a:ext>
            </a:extLst>
          </p:cNvPr>
          <p:cNvSpPr/>
          <p:nvPr/>
        </p:nvSpPr>
        <p:spPr>
          <a:xfrm>
            <a:off x="7299161" y="4724277"/>
            <a:ext cx="1193819" cy="57043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280 ml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C4EA416C-5EC8-4A3A-B7E0-C3BF1593CE10}"/>
              </a:ext>
            </a:extLst>
          </p:cNvPr>
          <p:cNvSpPr/>
          <p:nvPr/>
        </p:nvSpPr>
        <p:spPr>
          <a:xfrm>
            <a:off x="7299161" y="4724276"/>
            <a:ext cx="1193819" cy="57043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632F8718-4884-461E-9474-57974B091EDD}"/>
              </a:ext>
            </a:extLst>
          </p:cNvPr>
          <p:cNvSpPr/>
          <p:nvPr/>
        </p:nvSpPr>
        <p:spPr>
          <a:xfrm>
            <a:off x="1591828" y="1078034"/>
            <a:ext cx="630667" cy="2987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5351AE16-92F1-445B-B5B4-24BA103288B2}"/>
              </a:ext>
            </a:extLst>
          </p:cNvPr>
          <p:cNvSpPr/>
          <p:nvPr/>
        </p:nvSpPr>
        <p:spPr>
          <a:xfrm>
            <a:off x="10335710" y="1117018"/>
            <a:ext cx="528921" cy="25973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8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929" y="-150387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764" y="-443232"/>
            <a:ext cx="6175947" cy="894288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52AD539B-E350-440E-8AA5-99ED7BD8BB74}"/>
              </a:ext>
            </a:extLst>
          </p:cNvPr>
          <p:cNvSpPr txBox="1"/>
          <p:nvPr/>
        </p:nvSpPr>
        <p:spPr>
          <a:xfrm>
            <a:off x="2893807" y="215589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A69BC50F-6E3A-4C9F-AE51-07E03C567918}"/>
              </a:ext>
            </a:extLst>
          </p:cNvPr>
          <p:cNvSpPr txBox="1"/>
          <p:nvPr/>
        </p:nvSpPr>
        <p:spPr>
          <a:xfrm>
            <a:off x="4056980" y="677254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7" name="Přímá spojnice se šipkou 6">
            <a:extLst>
              <a:ext uri="{FF2B5EF4-FFF2-40B4-BE49-F238E27FC236}">
                <a16:creationId xmlns:a16="http://schemas.microsoft.com/office/drawing/2014/main" id="{21FA4FA3-9333-46B0-ADEB-22FE94AF81EC}"/>
              </a:ext>
            </a:extLst>
          </p:cNvPr>
          <p:cNvCxnSpPr>
            <a:cxnSpLocks/>
          </p:cNvCxnSpPr>
          <p:nvPr/>
        </p:nvCxnSpPr>
        <p:spPr>
          <a:xfrm>
            <a:off x="690334" y="5025081"/>
            <a:ext cx="127220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1AD4DBC6-AD70-4B3B-86DB-374CD9E94049}"/>
              </a:ext>
            </a:extLst>
          </p:cNvPr>
          <p:cNvCxnSpPr>
            <a:cxnSpLocks/>
          </p:cNvCxnSpPr>
          <p:nvPr/>
        </p:nvCxnSpPr>
        <p:spPr>
          <a:xfrm>
            <a:off x="8286547" y="5179266"/>
            <a:ext cx="146963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C63A25-F148-4683-A59F-D2C0A48F2FA1}"/>
              </a:ext>
            </a:extLst>
          </p:cNvPr>
          <p:cNvSpPr/>
          <p:nvPr/>
        </p:nvSpPr>
        <p:spPr>
          <a:xfrm>
            <a:off x="163265" y="4321054"/>
            <a:ext cx="1163173" cy="6411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350 </a:t>
            </a:r>
            <a:r>
              <a:rPr lang="cs-CZ" sz="2400" dirty="0" err="1">
                <a:solidFill>
                  <a:schemeClr val="tx1"/>
                </a:solidFill>
              </a:rPr>
              <a:t>ml</a:t>
            </a:r>
            <a:r>
              <a:rPr lang="cs-CZ" dirty="0" err="1"/>
              <a:t>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0A2661F0-FF64-460F-8CC6-2EDAEF783FF1}"/>
              </a:ext>
            </a:extLst>
          </p:cNvPr>
          <p:cNvSpPr/>
          <p:nvPr/>
        </p:nvSpPr>
        <p:spPr>
          <a:xfrm>
            <a:off x="163265" y="4321054"/>
            <a:ext cx="1163173" cy="64110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CFADBA1-8B48-45E2-9887-0410FBCE0B51}"/>
              </a:ext>
            </a:extLst>
          </p:cNvPr>
          <p:cNvSpPr/>
          <p:nvPr/>
        </p:nvSpPr>
        <p:spPr>
          <a:xfrm>
            <a:off x="7056350" y="4858880"/>
            <a:ext cx="1230197" cy="61772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250 ml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093EFC69-F61C-48D9-888D-34025849805C}"/>
              </a:ext>
            </a:extLst>
          </p:cNvPr>
          <p:cNvSpPr/>
          <p:nvPr/>
        </p:nvSpPr>
        <p:spPr>
          <a:xfrm>
            <a:off x="7064056" y="4858880"/>
            <a:ext cx="1214783" cy="61772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555DA8DD-0727-49BD-9CC4-D1C6CADA39F4}"/>
              </a:ext>
            </a:extLst>
          </p:cNvPr>
          <p:cNvSpPr/>
          <p:nvPr/>
        </p:nvSpPr>
        <p:spPr>
          <a:xfrm>
            <a:off x="2410504" y="1440180"/>
            <a:ext cx="527069" cy="21717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050CD6F-F093-4AA3-A9C8-0D02A2DB5659}"/>
              </a:ext>
            </a:extLst>
          </p:cNvPr>
          <p:cNvSpPr/>
          <p:nvPr/>
        </p:nvSpPr>
        <p:spPr>
          <a:xfrm>
            <a:off x="10246878" y="1134544"/>
            <a:ext cx="563211" cy="2015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97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86667" y="-470941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7886" y="-379177"/>
            <a:ext cx="6175947" cy="894288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B8D2737E-2A62-4568-B495-F4B1BD8709E7}"/>
              </a:ext>
            </a:extLst>
          </p:cNvPr>
          <p:cNvSpPr txBox="1"/>
          <p:nvPr/>
        </p:nvSpPr>
        <p:spPr>
          <a:xfrm>
            <a:off x="2693782" y="101289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DA23469-1AA3-4752-A7BD-1C8AB25E7850}"/>
              </a:ext>
            </a:extLst>
          </p:cNvPr>
          <p:cNvSpPr txBox="1"/>
          <p:nvPr/>
        </p:nvSpPr>
        <p:spPr>
          <a:xfrm>
            <a:off x="4056980" y="677254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>
            <a:extLst>
              <a:ext uri="{FF2B5EF4-FFF2-40B4-BE49-F238E27FC236}">
                <a16:creationId xmlns:a16="http://schemas.microsoft.com/office/drawing/2014/main" id="{BB690299-6DC7-4645-B4FB-11A0F912BF5C}"/>
              </a:ext>
            </a:extLst>
          </p:cNvPr>
          <p:cNvCxnSpPr>
            <a:cxnSpLocks/>
          </p:cNvCxnSpPr>
          <p:nvPr/>
        </p:nvCxnSpPr>
        <p:spPr>
          <a:xfrm flipH="1">
            <a:off x="1595343" y="3839621"/>
            <a:ext cx="116209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050ABAB7-78AF-4D78-973E-492436CA7812}"/>
              </a:ext>
            </a:extLst>
          </p:cNvPr>
          <p:cNvGrpSpPr/>
          <p:nvPr/>
        </p:nvGrpSpPr>
        <p:grpSpPr>
          <a:xfrm>
            <a:off x="2566782" y="3977113"/>
            <a:ext cx="1163173" cy="641107"/>
            <a:chOff x="-1019334" y="1740655"/>
            <a:chExt cx="1163173" cy="641107"/>
          </a:xfrm>
        </p:grpSpPr>
        <p:sp>
          <p:nvSpPr>
            <p:cNvPr id="11" name="Obdélník 10">
              <a:extLst>
                <a:ext uri="{FF2B5EF4-FFF2-40B4-BE49-F238E27FC236}">
                  <a16:creationId xmlns:a16="http://schemas.microsoft.com/office/drawing/2014/main" id="{3EB58C85-8367-4FF1-A9CA-35000A71D9EB}"/>
                </a:ext>
              </a:extLst>
            </p:cNvPr>
            <p:cNvSpPr/>
            <p:nvPr/>
          </p:nvSpPr>
          <p:spPr>
            <a:xfrm>
              <a:off x="-1019334" y="1740655"/>
              <a:ext cx="1163173" cy="64110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2EBB7302-0ADE-4666-8259-B0242904AEF4}"/>
                </a:ext>
              </a:extLst>
            </p:cNvPr>
            <p:cNvSpPr txBox="1"/>
            <p:nvPr/>
          </p:nvSpPr>
          <p:spPr>
            <a:xfrm>
              <a:off x="-955679" y="1855806"/>
              <a:ext cx="1035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550 ml</a:t>
              </a:r>
            </a:p>
          </p:txBody>
        </p:sp>
      </p:grpSp>
      <p:sp>
        <p:nvSpPr>
          <p:cNvPr id="7" name="Obdélník 6">
            <a:extLst>
              <a:ext uri="{FF2B5EF4-FFF2-40B4-BE49-F238E27FC236}">
                <a16:creationId xmlns:a16="http://schemas.microsoft.com/office/drawing/2014/main" id="{32BF4EFF-9D73-40E7-93FE-0EC64ED4C2DF}"/>
              </a:ext>
            </a:extLst>
          </p:cNvPr>
          <p:cNvSpPr/>
          <p:nvPr/>
        </p:nvSpPr>
        <p:spPr>
          <a:xfrm>
            <a:off x="2566782" y="3977113"/>
            <a:ext cx="1163173" cy="64110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>
            <a:extLst>
              <a:ext uri="{FF2B5EF4-FFF2-40B4-BE49-F238E27FC236}">
                <a16:creationId xmlns:a16="http://schemas.microsoft.com/office/drawing/2014/main" id="{9875F71E-0D2E-4A34-A8FC-9D81C6D5F6DD}"/>
              </a:ext>
            </a:extLst>
          </p:cNvPr>
          <p:cNvCxnSpPr>
            <a:cxnSpLocks/>
          </p:cNvCxnSpPr>
          <p:nvPr/>
        </p:nvCxnSpPr>
        <p:spPr>
          <a:xfrm>
            <a:off x="8407400" y="5397500"/>
            <a:ext cx="128269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Skupina 19">
            <a:extLst>
              <a:ext uri="{FF2B5EF4-FFF2-40B4-BE49-F238E27FC236}">
                <a16:creationId xmlns:a16="http://schemas.microsoft.com/office/drawing/2014/main" id="{036505FD-30A2-42A3-B065-4AAE42AEB525}"/>
              </a:ext>
            </a:extLst>
          </p:cNvPr>
          <p:cNvGrpSpPr/>
          <p:nvPr/>
        </p:nvGrpSpPr>
        <p:grpSpPr>
          <a:xfrm>
            <a:off x="7037886" y="5199860"/>
            <a:ext cx="1214783" cy="629409"/>
            <a:chOff x="7037886" y="5199860"/>
            <a:chExt cx="1214783" cy="629409"/>
          </a:xfrm>
        </p:grpSpPr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7FCB410E-3A27-45F2-B83D-E21FC80BB626}"/>
                </a:ext>
              </a:extLst>
            </p:cNvPr>
            <p:cNvSpPr/>
            <p:nvPr/>
          </p:nvSpPr>
          <p:spPr>
            <a:xfrm>
              <a:off x="7037886" y="5199860"/>
              <a:ext cx="1214783" cy="62940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5DA2FE11-3A1F-49F1-9106-926DB82FBAED}"/>
                </a:ext>
              </a:extLst>
            </p:cNvPr>
            <p:cNvSpPr txBox="1"/>
            <p:nvPr/>
          </p:nvSpPr>
          <p:spPr>
            <a:xfrm>
              <a:off x="7216808" y="5283731"/>
              <a:ext cx="1035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210 ml</a:t>
              </a:r>
            </a:p>
          </p:txBody>
        </p:sp>
      </p:grpSp>
      <p:sp>
        <p:nvSpPr>
          <p:cNvPr id="8" name="Obdélník 7">
            <a:extLst>
              <a:ext uri="{FF2B5EF4-FFF2-40B4-BE49-F238E27FC236}">
                <a16:creationId xmlns:a16="http://schemas.microsoft.com/office/drawing/2014/main" id="{9D884A48-F2E7-4FAA-AD68-1CCC2AD606DB}"/>
              </a:ext>
            </a:extLst>
          </p:cNvPr>
          <p:cNvSpPr/>
          <p:nvPr/>
        </p:nvSpPr>
        <p:spPr>
          <a:xfrm>
            <a:off x="7037886" y="5205703"/>
            <a:ext cx="1214783" cy="61772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C427BBD5-F5E0-4F82-AB32-B73BA6A2A91E}"/>
              </a:ext>
            </a:extLst>
          </p:cNvPr>
          <p:cNvSpPr/>
          <p:nvPr/>
        </p:nvSpPr>
        <p:spPr>
          <a:xfrm>
            <a:off x="1639180" y="1085850"/>
            <a:ext cx="548640" cy="2514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1CA3CE0A-D732-451A-B1D6-4CFBB37C703F}"/>
              </a:ext>
            </a:extLst>
          </p:cNvPr>
          <p:cNvSpPr/>
          <p:nvPr/>
        </p:nvSpPr>
        <p:spPr>
          <a:xfrm>
            <a:off x="10200789" y="1135184"/>
            <a:ext cx="594360" cy="3086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0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ařízení&#10;&#10;Popis se vygeneroval automaticky.">
            <a:extLst>
              <a:ext uri="{FF2B5EF4-FFF2-40B4-BE49-F238E27FC236}">
                <a16:creationId xmlns:a16="http://schemas.microsoft.com/office/drawing/2014/main" id="{BED105D8-723D-402A-944B-790B807E4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8208" y="-470941"/>
            <a:ext cx="6175947" cy="8942882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F7875EEE-ED41-44E2-8856-73CA988E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9628" y="-443279"/>
            <a:ext cx="6175947" cy="894288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0B0E1FCE-21F1-44D8-9861-C101400DF834}"/>
              </a:ext>
            </a:extLst>
          </p:cNvPr>
          <p:cNvSpPr txBox="1"/>
          <p:nvPr/>
        </p:nvSpPr>
        <p:spPr>
          <a:xfrm>
            <a:off x="2803510" y="0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AE85848-9992-40AF-8724-207AE12F843C}"/>
              </a:ext>
            </a:extLst>
          </p:cNvPr>
          <p:cNvSpPr txBox="1"/>
          <p:nvPr/>
        </p:nvSpPr>
        <p:spPr>
          <a:xfrm>
            <a:off x="2969953" y="3685795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CAB26F2B-3001-4719-B436-20ED15FD89E8}"/>
              </a:ext>
            </a:extLst>
          </p:cNvPr>
          <p:cNvGrpSpPr/>
          <p:nvPr/>
        </p:nvGrpSpPr>
        <p:grpSpPr>
          <a:xfrm>
            <a:off x="2904160" y="2708396"/>
            <a:ext cx="1163173" cy="641107"/>
            <a:chOff x="-969625" y="1740655"/>
            <a:chExt cx="1163173" cy="641107"/>
          </a:xfrm>
        </p:grpSpPr>
        <p:sp>
          <p:nvSpPr>
            <p:cNvPr id="8" name="Obdélník 7">
              <a:extLst>
                <a:ext uri="{FF2B5EF4-FFF2-40B4-BE49-F238E27FC236}">
                  <a16:creationId xmlns:a16="http://schemas.microsoft.com/office/drawing/2014/main" id="{9149EBAF-25F9-4CCB-B0B7-768DEBE6BA8D}"/>
                </a:ext>
              </a:extLst>
            </p:cNvPr>
            <p:cNvSpPr/>
            <p:nvPr/>
          </p:nvSpPr>
          <p:spPr>
            <a:xfrm>
              <a:off x="-969625" y="1740655"/>
              <a:ext cx="1163173" cy="64110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>
              <a:extLst>
                <a:ext uri="{FF2B5EF4-FFF2-40B4-BE49-F238E27FC236}">
                  <a16:creationId xmlns:a16="http://schemas.microsoft.com/office/drawing/2014/main" id="{40424AB1-4FE1-40F2-8B84-C966963FD6ED}"/>
                </a:ext>
              </a:extLst>
            </p:cNvPr>
            <p:cNvSpPr txBox="1"/>
            <p:nvPr/>
          </p:nvSpPr>
          <p:spPr>
            <a:xfrm>
              <a:off x="-955679" y="1855806"/>
              <a:ext cx="1035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730 ml</a:t>
              </a:r>
            </a:p>
          </p:txBody>
        </p:sp>
      </p:grpSp>
      <p:sp>
        <p:nvSpPr>
          <p:cNvPr id="10" name="Obdélník 9">
            <a:extLst>
              <a:ext uri="{FF2B5EF4-FFF2-40B4-BE49-F238E27FC236}">
                <a16:creationId xmlns:a16="http://schemas.microsoft.com/office/drawing/2014/main" id="{BE87768A-3765-44FD-87E0-C2FDDDCB1E7B}"/>
              </a:ext>
            </a:extLst>
          </p:cNvPr>
          <p:cNvSpPr/>
          <p:nvPr/>
        </p:nvSpPr>
        <p:spPr>
          <a:xfrm>
            <a:off x="2918106" y="2708395"/>
            <a:ext cx="1163173" cy="64110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>
            <a:extLst>
              <a:ext uri="{FF2B5EF4-FFF2-40B4-BE49-F238E27FC236}">
                <a16:creationId xmlns:a16="http://schemas.microsoft.com/office/drawing/2014/main" id="{9B5CAA8E-E758-411A-8B07-45285BEF5232}"/>
              </a:ext>
            </a:extLst>
          </p:cNvPr>
          <p:cNvCxnSpPr>
            <a:cxnSpLocks/>
          </p:cNvCxnSpPr>
          <p:nvPr/>
        </p:nvCxnSpPr>
        <p:spPr>
          <a:xfrm flipH="1">
            <a:off x="1489979" y="3028950"/>
            <a:ext cx="131353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362466D3-28C4-4D85-A139-17A34E21EC7E}"/>
              </a:ext>
            </a:extLst>
          </p:cNvPr>
          <p:cNvGrpSpPr/>
          <p:nvPr/>
        </p:nvGrpSpPr>
        <p:grpSpPr>
          <a:xfrm>
            <a:off x="7435134" y="3371091"/>
            <a:ext cx="1214783" cy="629409"/>
            <a:chOff x="7127346" y="5226581"/>
            <a:chExt cx="1214783" cy="629409"/>
          </a:xfrm>
        </p:grpSpPr>
        <p:sp>
          <p:nvSpPr>
            <p:cNvPr id="15" name="Obdélník 14">
              <a:extLst>
                <a:ext uri="{FF2B5EF4-FFF2-40B4-BE49-F238E27FC236}">
                  <a16:creationId xmlns:a16="http://schemas.microsoft.com/office/drawing/2014/main" id="{839DE8B5-A236-4711-96D8-CCB96504CBF9}"/>
                </a:ext>
              </a:extLst>
            </p:cNvPr>
            <p:cNvSpPr/>
            <p:nvPr/>
          </p:nvSpPr>
          <p:spPr>
            <a:xfrm>
              <a:off x="7127346" y="5226581"/>
              <a:ext cx="1214783" cy="62940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438ED1F8-4069-42EA-8F44-A98404D32C45}"/>
                </a:ext>
              </a:extLst>
            </p:cNvPr>
            <p:cNvSpPr txBox="1"/>
            <p:nvPr/>
          </p:nvSpPr>
          <p:spPr>
            <a:xfrm>
              <a:off x="7216808" y="5283731"/>
              <a:ext cx="1035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590 ml</a:t>
              </a:r>
            </a:p>
          </p:txBody>
        </p:sp>
      </p:grpSp>
      <p:sp>
        <p:nvSpPr>
          <p:cNvPr id="17" name="Obdélník 16">
            <a:extLst>
              <a:ext uri="{FF2B5EF4-FFF2-40B4-BE49-F238E27FC236}">
                <a16:creationId xmlns:a16="http://schemas.microsoft.com/office/drawing/2014/main" id="{4CB40A2A-46FD-4BB3-A9B2-EC23613D4A86}"/>
              </a:ext>
            </a:extLst>
          </p:cNvPr>
          <p:cNvSpPr/>
          <p:nvPr/>
        </p:nvSpPr>
        <p:spPr>
          <a:xfrm>
            <a:off x="7427310" y="3398195"/>
            <a:ext cx="1214783" cy="61772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>
            <a:extLst>
              <a:ext uri="{FF2B5EF4-FFF2-40B4-BE49-F238E27FC236}">
                <a16:creationId xmlns:a16="http://schemas.microsoft.com/office/drawing/2014/main" id="{14E3E347-108E-4179-BBAF-C377561ECF1A}"/>
              </a:ext>
            </a:extLst>
          </p:cNvPr>
          <p:cNvCxnSpPr>
            <a:cxnSpLocks/>
          </p:cNvCxnSpPr>
          <p:nvPr/>
        </p:nvCxnSpPr>
        <p:spPr>
          <a:xfrm>
            <a:off x="8755380" y="3663220"/>
            <a:ext cx="1011911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>
            <a:extLst>
              <a:ext uri="{FF2B5EF4-FFF2-40B4-BE49-F238E27FC236}">
                <a16:creationId xmlns:a16="http://schemas.microsoft.com/office/drawing/2014/main" id="{C718B956-3FFD-47A5-A242-22DC6FB7DB7F}"/>
              </a:ext>
            </a:extLst>
          </p:cNvPr>
          <p:cNvSpPr/>
          <p:nvPr/>
        </p:nvSpPr>
        <p:spPr>
          <a:xfrm>
            <a:off x="1619117" y="1124700"/>
            <a:ext cx="527627" cy="2583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C1455316-2BDC-4159-91C7-C44077C0B284}"/>
              </a:ext>
            </a:extLst>
          </p:cNvPr>
          <p:cNvSpPr/>
          <p:nvPr/>
        </p:nvSpPr>
        <p:spPr>
          <a:xfrm>
            <a:off x="10338666" y="1108704"/>
            <a:ext cx="468434" cy="274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08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2AEC249D-6F91-480A-8685-24835B5842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-921702" y="763388"/>
            <a:ext cx="5728548" cy="621453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21A7AF4D-B4BC-4861-A818-A5DB35814C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7198821" y="643466"/>
            <a:ext cx="5728547" cy="621453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0CC7FFD-4D48-4D55-9792-403CAE3681BD}"/>
              </a:ext>
            </a:extLst>
          </p:cNvPr>
          <p:cNvSpPr txBox="1"/>
          <p:nvPr/>
        </p:nvSpPr>
        <p:spPr>
          <a:xfrm>
            <a:off x="4027394" y="1203034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6CE8128-2C7E-43A8-BC48-81D6C7F5C90B}"/>
              </a:ext>
            </a:extLst>
          </p:cNvPr>
          <p:cNvSpPr txBox="1"/>
          <p:nvPr/>
        </p:nvSpPr>
        <p:spPr>
          <a:xfrm>
            <a:off x="2996677" y="763388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0346938F-A6EE-4D8C-97DC-C1983A81ED85}"/>
              </a:ext>
            </a:extLst>
          </p:cNvPr>
          <p:cNvCxnSpPr/>
          <p:nvPr/>
        </p:nvCxnSpPr>
        <p:spPr>
          <a:xfrm>
            <a:off x="628650" y="2205990"/>
            <a:ext cx="88011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>
            <a:extLst>
              <a:ext uri="{FF2B5EF4-FFF2-40B4-BE49-F238E27FC236}">
                <a16:creationId xmlns:a16="http://schemas.microsoft.com/office/drawing/2014/main" id="{040DE6B6-E62D-49CC-942D-196EA084223E}"/>
              </a:ext>
            </a:extLst>
          </p:cNvPr>
          <p:cNvSpPr/>
          <p:nvPr/>
        </p:nvSpPr>
        <p:spPr>
          <a:xfrm>
            <a:off x="232681" y="1728814"/>
            <a:ext cx="880110" cy="340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455 ml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E64CF05-6807-473E-A027-9067D03349FD}"/>
              </a:ext>
            </a:extLst>
          </p:cNvPr>
          <p:cNvSpPr/>
          <p:nvPr/>
        </p:nvSpPr>
        <p:spPr>
          <a:xfrm>
            <a:off x="232681" y="1712200"/>
            <a:ext cx="880110" cy="36576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>
            <a:extLst>
              <a:ext uri="{FF2B5EF4-FFF2-40B4-BE49-F238E27FC236}">
                <a16:creationId xmlns:a16="http://schemas.microsoft.com/office/drawing/2014/main" id="{A285D24A-BAC9-4759-91FD-B65B0EF91AB7}"/>
              </a:ext>
            </a:extLst>
          </p:cNvPr>
          <p:cNvCxnSpPr>
            <a:cxnSpLocks/>
          </p:cNvCxnSpPr>
          <p:nvPr/>
        </p:nvCxnSpPr>
        <p:spPr>
          <a:xfrm>
            <a:off x="8609553" y="5126166"/>
            <a:ext cx="106299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>
            <a:extLst>
              <a:ext uri="{FF2B5EF4-FFF2-40B4-BE49-F238E27FC236}">
                <a16:creationId xmlns:a16="http://schemas.microsoft.com/office/drawing/2014/main" id="{6623C9D2-7FF4-4FC8-9402-8DC45C5E4389}"/>
              </a:ext>
            </a:extLst>
          </p:cNvPr>
          <p:cNvSpPr/>
          <p:nvPr/>
        </p:nvSpPr>
        <p:spPr>
          <a:xfrm>
            <a:off x="7372692" y="4948226"/>
            <a:ext cx="1062990" cy="46521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115 ml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651D8174-0844-463B-B839-949B6D0C8AB0}"/>
              </a:ext>
            </a:extLst>
          </p:cNvPr>
          <p:cNvSpPr/>
          <p:nvPr/>
        </p:nvSpPr>
        <p:spPr>
          <a:xfrm>
            <a:off x="7372692" y="4948226"/>
            <a:ext cx="1062990" cy="461661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2D6423ED-D326-4EDD-B175-705C338ECAB2}"/>
              </a:ext>
            </a:extLst>
          </p:cNvPr>
          <p:cNvSpPr/>
          <p:nvPr/>
        </p:nvSpPr>
        <p:spPr>
          <a:xfrm>
            <a:off x="9986443" y="1081822"/>
            <a:ext cx="359821" cy="26315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DA7959DB-5EFA-48F0-930A-E5794ACCFB7B}"/>
              </a:ext>
            </a:extLst>
          </p:cNvPr>
          <p:cNvSpPr/>
          <p:nvPr/>
        </p:nvSpPr>
        <p:spPr>
          <a:xfrm>
            <a:off x="1845736" y="1203034"/>
            <a:ext cx="426396" cy="2847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68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2AEC249D-6F91-480A-8685-24835B5842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-921702" y="763388"/>
            <a:ext cx="5728548" cy="621453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21A7AF4D-B4BC-4861-A818-A5DB35814C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7385156" y="643467"/>
            <a:ext cx="5728547" cy="621453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DEE2589-61F8-4C89-A439-0FA1F3B8ED0A}"/>
              </a:ext>
            </a:extLst>
          </p:cNvPr>
          <p:cNvSpPr txBox="1"/>
          <p:nvPr/>
        </p:nvSpPr>
        <p:spPr>
          <a:xfrm>
            <a:off x="2873116" y="643467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911803AD-0337-4DA5-8AB7-D8874250F599}"/>
              </a:ext>
            </a:extLst>
          </p:cNvPr>
          <p:cNvSpPr txBox="1"/>
          <p:nvPr/>
        </p:nvSpPr>
        <p:spPr>
          <a:xfrm>
            <a:off x="4056982" y="1225053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F74E03E5-C271-44CA-93B6-AD546951DA06}"/>
              </a:ext>
            </a:extLst>
          </p:cNvPr>
          <p:cNvCxnSpPr>
            <a:cxnSpLocks/>
          </p:cNvCxnSpPr>
          <p:nvPr/>
        </p:nvCxnSpPr>
        <p:spPr>
          <a:xfrm flipH="1">
            <a:off x="1861808" y="4397475"/>
            <a:ext cx="131545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>
            <a:extLst>
              <a:ext uri="{FF2B5EF4-FFF2-40B4-BE49-F238E27FC236}">
                <a16:creationId xmlns:a16="http://schemas.microsoft.com/office/drawing/2014/main" id="{230CE7F6-C2FA-45F2-B7BF-45C822438916}"/>
              </a:ext>
            </a:extLst>
          </p:cNvPr>
          <p:cNvSpPr/>
          <p:nvPr/>
        </p:nvSpPr>
        <p:spPr>
          <a:xfrm>
            <a:off x="3177260" y="4484242"/>
            <a:ext cx="1095310" cy="50995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220 ml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52BD807-02C0-49B8-95E9-95BC1BAC5BFF}"/>
              </a:ext>
            </a:extLst>
          </p:cNvPr>
          <p:cNvSpPr/>
          <p:nvPr/>
        </p:nvSpPr>
        <p:spPr>
          <a:xfrm>
            <a:off x="3177260" y="4484242"/>
            <a:ext cx="1095310" cy="50995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>
            <a:extLst>
              <a:ext uri="{FF2B5EF4-FFF2-40B4-BE49-F238E27FC236}">
                <a16:creationId xmlns:a16="http://schemas.microsoft.com/office/drawing/2014/main" id="{8B26F2CC-8CC5-4ECC-8F0B-B6F7444C4845}"/>
              </a:ext>
            </a:extLst>
          </p:cNvPr>
          <p:cNvCxnSpPr>
            <a:cxnSpLocks/>
          </p:cNvCxnSpPr>
          <p:nvPr/>
        </p:nvCxnSpPr>
        <p:spPr>
          <a:xfrm>
            <a:off x="8653502" y="4770294"/>
            <a:ext cx="121333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>
            <a:extLst>
              <a:ext uri="{FF2B5EF4-FFF2-40B4-BE49-F238E27FC236}">
                <a16:creationId xmlns:a16="http://schemas.microsoft.com/office/drawing/2014/main" id="{562DBDC9-2DEB-4317-B8F5-9AC73D0534BF}"/>
              </a:ext>
            </a:extLst>
          </p:cNvPr>
          <p:cNvSpPr/>
          <p:nvPr/>
        </p:nvSpPr>
        <p:spPr>
          <a:xfrm>
            <a:off x="7385155" y="4532128"/>
            <a:ext cx="1094282" cy="47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160 ml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1774FFE3-14B4-4357-A026-DB834A06F9D2}"/>
              </a:ext>
            </a:extLst>
          </p:cNvPr>
          <p:cNvSpPr/>
          <p:nvPr/>
        </p:nvSpPr>
        <p:spPr>
          <a:xfrm>
            <a:off x="7385155" y="4532128"/>
            <a:ext cx="1094282" cy="4616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FA718303-CF53-4A6F-A992-E055553AF2BB}"/>
              </a:ext>
            </a:extLst>
          </p:cNvPr>
          <p:cNvSpPr/>
          <p:nvPr/>
        </p:nvSpPr>
        <p:spPr>
          <a:xfrm>
            <a:off x="10279588" y="1103061"/>
            <a:ext cx="344774" cy="24398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5D503C6-E1A9-4276-9163-57EF826483C1}"/>
              </a:ext>
            </a:extLst>
          </p:cNvPr>
          <p:cNvSpPr/>
          <p:nvPr/>
        </p:nvSpPr>
        <p:spPr>
          <a:xfrm>
            <a:off x="1941226" y="1225053"/>
            <a:ext cx="344774" cy="24398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85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2AEC249D-6F91-480A-8685-24835B5842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-921702" y="763388"/>
            <a:ext cx="5728548" cy="621453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21A7AF4D-B4BC-4861-A818-A5DB35814C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7385156" y="643467"/>
            <a:ext cx="5728547" cy="621453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3667C322-8EE3-4C7F-AF66-EF2513FD6F8B}"/>
              </a:ext>
            </a:extLst>
          </p:cNvPr>
          <p:cNvSpPr txBox="1"/>
          <p:nvPr/>
        </p:nvSpPr>
        <p:spPr>
          <a:xfrm>
            <a:off x="3023018" y="643467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5A81B98-7487-4523-ACA7-EEC5D651D1A2}"/>
              </a:ext>
            </a:extLst>
          </p:cNvPr>
          <p:cNvSpPr txBox="1"/>
          <p:nvPr/>
        </p:nvSpPr>
        <p:spPr>
          <a:xfrm>
            <a:off x="4056982" y="3429000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CF004F18-35C4-4150-A860-CF51B1DEBE6A}"/>
              </a:ext>
            </a:extLst>
          </p:cNvPr>
          <p:cNvCxnSpPr>
            <a:cxnSpLocks/>
          </p:cNvCxnSpPr>
          <p:nvPr/>
        </p:nvCxnSpPr>
        <p:spPr>
          <a:xfrm flipH="1">
            <a:off x="2123609" y="3192904"/>
            <a:ext cx="103396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574A0D49-D5D5-4776-BE47-6A9878295BA1}"/>
              </a:ext>
            </a:extLst>
          </p:cNvPr>
          <p:cNvCxnSpPr>
            <a:cxnSpLocks/>
          </p:cNvCxnSpPr>
          <p:nvPr/>
        </p:nvCxnSpPr>
        <p:spPr>
          <a:xfrm>
            <a:off x="8734269" y="2233534"/>
            <a:ext cx="114424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>
            <a:extLst>
              <a:ext uri="{FF2B5EF4-FFF2-40B4-BE49-F238E27FC236}">
                <a16:creationId xmlns:a16="http://schemas.microsoft.com/office/drawing/2014/main" id="{5C871967-4F19-4AB2-AB19-8A3C43A8305E}"/>
              </a:ext>
            </a:extLst>
          </p:cNvPr>
          <p:cNvSpPr/>
          <p:nvPr/>
        </p:nvSpPr>
        <p:spPr>
          <a:xfrm>
            <a:off x="3317289" y="2844384"/>
            <a:ext cx="1114625" cy="5246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350 ml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9E717D92-EA9C-42AC-968D-F797FBD06596}"/>
              </a:ext>
            </a:extLst>
          </p:cNvPr>
          <p:cNvSpPr/>
          <p:nvPr/>
        </p:nvSpPr>
        <p:spPr>
          <a:xfrm>
            <a:off x="3317288" y="2874364"/>
            <a:ext cx="1114625" cy="52465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06433D0-0952-46FE-B9E5-BD5890CBBE6D}"/>
              </a:ext>
            </a:extLst>
          </p:cNvPr>
          <p:cNvSpPr/>
          <p:nvPr/>
        </p:nvSpPr>
        <p:spPr>
          <a:xfrm>
            <a:off x="7610985" y="2050622"/>
            <a:ext cx="1037365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440 ml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AD8EE7-87B7-4EE9-BC52-C98C46E5B518}"/>
              </a:ext>
            </a:extLst>
          </p:cNvPr>
          <p:cNvSpPr/>
          <p:nvPr/>
        </p:nvSpPr>
        <p:spPr>
          <a:xfrm>
            <a:off x="7610984" y="2050622"/>
            <a:ext cx="1037365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6C3CE9F5-94C4-4A4F-ADDF-EC4E61346EBB}"/>
              </a:ext>
            </a:extLst>
          </p:cNvPr>
          <p:cNvSpPr/>
          <p:nvPr/>
        </p:nvSpPr>
        <p:spPr>
          <a:xfrm>
            <a:off x="1942572" y="1243623"/>
            <a:ext cx="350125" cy="25482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8082D059-FD2F-4ADF-A4EE-D54982D29347}"/>
              </a:ext>
            </a:extLst>
          </p:cNvPr>
          <p:cNvSpPr/>
          <p:nvPr/>
        </p:nvSpPr>
        <p:spPr>
          <a:xfrm>
            <a:off x="10249429" y="1105132"/>
            <a:ext cx="335135" cy="26590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0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2AEC249D-6F91-480A-8685-24835B5842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-907862" y="763387"/>
            <a:ext cx="5728548" cy="621453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21A7AF4D-B4BC-4861-A818-A5DB35814C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7385156" y="643467"/>
            <a:ext cx="5728547" cy="621453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DC48D51E-0F6D-4335-A5EB-E87FDAAD9ED9}"/>
              </a:ext>
            </a:extLst>
          </p:cNvPr>
          <p:cNvSpPr txBox="1"/>
          <p:nvPr/>
        </p:nvSpPr>
        <p:spPr>
          <a:xfrm>
            <a:off x="3023018" y="643467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4C3120A-97AC-4A24-83F9-789D3D24C88B}"/>
              </a:ext>
            </a:extLst>
          </p:cNvPr>
          <p:cNvSpPr txBox="1"/>
          <p:nvPr/>
        </p:nvSpPr>
        <p:spPr>
          <a:xfrm>
            <a:off x="4056980" y="1225053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FD46C77F-7EF3-4307-B38E-8C6D7D882153}"/>
              </a:ext>
            </a:extLst>
          </p:cNvPr>
          <p:cNvCxnSpPr>
            <a:cxnSpLocks/>
          </p:cNvCxnSpPr>
          <p:nvPr/>
        </p:nvCxnSpPr>
        <p:spPr>
          <a:xfrm>
            <a:off x="539646" y="5741233"/>
            <a:ext cx="110427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9557B2A5-6502-4835-9163-2733DDEE27F2}"/>
              </a:ext>
            </a:extLst>
          </p:cNvPr>
          <p:cNvCxnSpPr>
            <a:cxnSpLocks/>
          </p:cNvCxnSpPr>
          <p:nvPr/>
        </p:nvCxnSpPr>
        <p:spPr>
          <a:xfrm>
            <a:off x="8574374" y="5366478"/>
            <a:ext cx="13341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>
            <a:extLst>
              <a:ext uri="{FF2B5EF4-FFF2-40B4-BE49-F238E27FC236}">
                <a16:creationId xmlns:a16="http://schemas.microsoft.com/office/drawing/2014/main" id="{CDCFD55F-966A-4B48-BB7E-323496100FFD}"/>
              </a:ext>
            </a:extLst>
          </p:cNvPr>
          <p:cNvSpPr/>
          <p:nvPr/>
        </p:nvSpPr>
        <p:spPr>
          <a:xfrm>
            <a:off x="216405" y="5219608"/>
            <a:ext cx="1214203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60 ml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71AC8DB-B953-4E65-85A5-D8DCD9DD7109}"/>
              </a:ext>
            </a:extLst>
          </p:cNvPr>
          <p:cNvSpPr/>
          <p:nvPr/>
        </p:nvSpPr>
        <p:spPr>
          <a:xfrm>
            <a:off x="7280225" y="5126312"/>
            <a:ext cx="1214203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90 ml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2993BAB5-0C42-4589-96BD-9FB40B16A7AC}"/>
              </a:ext>
            </a:extLst>
          </p:cNvPr>
          <p:cNvSpPr/>
          <p:nvPr/>
        </p:nvSpPr>
        <p:spPr>
          <a:xfrm>
            <a:off x="216405" y="5219607"/>
            <a:ext cx="1214203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6C488B1-A9A1-4409-BB9A-0F8C5B1BCAA0}"/>
              </a:ext>
            </a:extLst>
          </p:cNvPr>
          <p:cNvSpPr/>
          <p:nvPr/>
        </p:nvSpPr>
        <p:spPr>
          <a:xfrm>
            <a:off x="7280224" y="5126311"/>
            <a:ext cx="1214203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6EE498E7-5028-462A-A14D-72408BBA17F1}"/>
              </a:ext>
            </a:extLst>
          </p:cNvPr>
          <p:cNvSpPr/>
          <p:nvPr/>
        </p:nvSpPr>
        <p:spPr>
          <a:xfrm>
            <a:off x="1956412" y="1225053"/>
            <a:ext cx="359764" cy="23234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464A27-91C5-4D77-8F9D-55BD4390FF7A}"/>
              </a:ext>
            </a:extLst>
          </p:cNvPr>
          <p:cNvSpPr/>
          <p:nvPr/>
        </p:nvSpPr>
        <p:spPr>
          <a:xfrm>
            <a:off x="10235588" y="1116375"/>
            <a:ext cx="359409" cy="22485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78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2AEC249D-6F91-480A-8685-24835B5842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-921702" y="763388"/>
            <a:ext cx="5728548" cy="621453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21A7AF4D-B4BC-4861-A818-A5DB35814C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7" r="-1" b="6239"/>
          <a:stretch/>
        </p:blipFill>
        <p:spPr>
          <a:xfrm>
            <a:off x="8105433" y="643467"/>
            <a:ext cx="5728547" cy="621453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1EDD53E3-2C06-41E7-AA81-F02DFC423C97}"/>
              </a:ext>
            </a:extLst>
          </p:cNvPr>
          <p:cNvSpPr txBox="1"/>
          <p:nvPr/>
        </p:nvSpPr>
        <p:spPr>
          <a:xfrm>
            <a:off x="2978047" y="643467"/>
            <a:ext cx="9024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a) Jaký je maximální rozsah odměrných válců?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2A0BF07C-38CD-49A2-880D-A110BC74FC5D}"/>
              </a:ext>
            </a:extLst>
          </p:cNvPr>
          <p:cNvSpPr txBox="1"/>
          <p:nvPr/>
        </p:nvSpPr>
        <p:spPr>
          <a:xfrm>
            <a:off x="4056982" y="3429000"/>
            <a:ext cx="4078039" cy="26776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c) Jaký objem v ml ukazují</a:t>
            </a:r>
          </a:p>
          <a:p>
            <a:r>
              <a:rPr lang="cs-CZ" sz="2400" dirty="0"/>
              <a:t>    hroty šipky?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sz="2400" dirty="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BB863154-71C4-4973-A758-6B9EA8145EF6}"/>
              </a:ext>
            </a:extLst>
          </p:cNvPr>
          <p:cNvCxnSpPr>
            <a:cxnSpLocks/>
          </p:cNvCxnSpPr>
          <p:nvPr/>
        </p:nvCxnSpPr>
        <p:spPr>
          <a:xfrm flipH="1">
            <a:off x="1888761" y="3013023"/>
            <a:ext cx="136410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58D7D44C-4378-4DAC-B923-D9DE33AFB1BE}"/>
              </a:ext>
            </a:extLst>
          </p:cNvPr>
          <p:cNvCxnSpPr>
            <a:cxnSpLocks/>
          </p:cNvCxnSpPr>
          <p:nvPr/>
        </p:nvCxnSpPr>
        <p:spPr>
          <a:xfrm>
            <a:off x="9348866" y="2338466"/>
            <a:ext cx="145904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>
            <a:extLst>
              <a:ext uri="{FF2B5EF4-FFF2-40B4-BE49-F238E27FC236}">
                <a16:creationId xmlns:a16="http://schemas.microsoft.com/office/drawing/2014/main" id="{80AFC4F1-9390-409F-81E3-8AC2B58F6662}"/>
              </a:ext>
            </a:extLst>
          </p:cNvPr>
          <p:cNvSpPr/>
          <p:nvPr/>
        </p:nvSpPr>
        <p:spPr>
          <a:xfrm>
            <a:off x="3317948" y="2782190"/>
            <a:ext cx="107417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370 ml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572E2E1E-651F-4661-89FC-B655E5F61A84}"/>
              </a:ext>
            </a:extLst>
          </p:cNvPr>
          <p:cNvSpPr/>
          <p:nvPr/>
        </p:nvSpPr>
        <p:spPr>
          <a:xfrm>
            <a:off x="8135021" y="2107633"/>
            <a:ext cx="1102169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430 ml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F039901D-C046-42D4-82D4-85B217E8EF6D}"/>
              </a:ext>
            </a:extLst>
          </p:cNvPr>
          <p:cNvSpPr/>
          <p:nvPr/>
        </p:nvSpPr>
        <p:spPr>
          <a:xfrm>
            <a:off x="3302728" y="2782190"/>
            <a:ext cx="1074169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B19F2E3-384A-4D1F-83A5-9EFD1A42C472}"/>
              </a:ext>
            </a:extLst>
          </p:cNvPr>
          <p:cNvSpPr/>
          <p:nvPr/>
        </p:nvSpPr>
        <p:spPr>
          <a:xfrm>
            <a:off x="8164609" y="2107632"/>
            <a:ext cx="1102169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CF8EE15-F8E1-400A-91A0-E41E16ABE7C8}"/>
              </a:ext>
            </a:extLst>
          </p:cNvPr>
          <p:cNvSpPr/>
          <p:nvPr/>
        </p:nvSpPr>
        <p:spPr>
          <a:xfrm>
            <a:off x="1942572" y="1289154"/>
            <a:ext cx="369632" cy="2398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B27F24B-D389-4246-8938-F4659CE7CFD9}"/>
              </a:ext>
            </a:extLst>
          </p:cNvPr>
          <p:cNvSpPr/>
          <p:nvPr/>
        </p:nvSpPr>
        <p:spPr>
          <a:xfrm>
            <a:off x="10969706" y="1109272"/>
            <a:ext cx="299803" cy="2398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45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14753C1-7E59-476A-B98D-32DB39CA7F06}"/>
              </a:ext>
            </a:extLst>
          </p:cNvPr>
          <p:cNvSpPr txBox="1"/>
          <p:nvPr/>
        </p:nvSpPr>
        <p:spPr>
          <a:xfrm>
            <a:off x="1855304" y="940904"/>
            <a:ext cx="7112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Autorem fotografií odměrných válců je Zdeněk </a:t>
            </a:r>
            <a:r>
              <a:rPr lang="cs-CZ" sz="2400" dirty="0" err="1"/>
              <a:t>Hanzelín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31289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443</Words>
  <Application>Microsoft Office PowerPoint</Application>
  <PresentationFormat>Širokoúhlá obrazovka</PresentationFormat>
  <Paragraphs>133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</cp:revision>
  <dcterms:created xsi:type="dcterms:W3CDTF">2020-03-21T22:39:45Z</dcterms:created>
  <dcterms:modified xsi:type="dcterms:W3CDTF">2020-03-22T10:20:27Z</dcterms:modified>
</cp:coreProperties>
</file>