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62" r:id="rId3"/>
    <p:sldId id="269" r:id="rId4"/>
    <p:sldId id="268" r:id="rId5"/>
    <p:sldId id="270" r:id="rId6"/>
    <p:sldId id="257" r:id="rId7"/>
    <p:sldId id="258" r:id="rId8"/>
    <p:sldId id="259" r:id="rId9"/>
    <p:sldId id="261" r:id="rId10"/>
    <p:sldId id="260" r:id="rId11"/>
    <p:sldId id="266" r:id="rId12"/>
    <p:sldId id="277" r:id="rId13"/>
    <p:sldId id="278" r:id="rId14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71595936-3277-4CE4-AA5A-E0FA41268E7E}">
          <p14:sldIdLst>
            <p14:sldId id="279"/>
            <p14:sldId id="262"/>
            <p14:sldId id="269"/>
            <p14:sldId id="268"/>
            <p14:sldId id="270"/>
            <p14:sldId id="257"/>
          </p14:sldIdLst>
        </p14:section>
        <p14:section name="Oddíl bez názvu" id="{86DAB1A3-0858-4113-BE82-AD6344F0C382}">
          <p14:sldIdLst>
            <p14:sldId id="258"/>
            <p14:sldId id="259"/>
            <p14:sldId id="261"/>
            <p14:sldId id="260"/>
            <p14:sldId id="266"/>
            <p14:sldId id="277"/>
            <p14:sldId id="278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21" autoAdjust="0"/>
    <p:restoredTop sz="94660"/>
  </p:normalViewPr>
  <p:slideViewPr>
    <p:cSldViewPr snapToGrid="0">
      <p:cViewPr varScale="1">
        <p:scale>
          <a:sx n="72" d="100"/>
          <a:sy n="72" d="100"/>
        </p:scale>
        <p:origin x="64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AD9D2BB-15EB-49B5-90F1-C8FCE18E03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5C65A0F-9DF5-4796-B628-8A1B3F6B7D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30E4F12-745A-4063-83DE-31F90AC53D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23A79-2622-4AE9-BFA7-979E9BC1B6FD}" type="datetimeFigureOut">
              <a:rPr lang="cs-CZ" smtClean="0"/>
              <a:t>22.03.2020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BCA81CA-A123-4849-B757-E76A67D116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B47351F-6CD0-459B-837F-03F8DA4A09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FD933-5426-4154-A421-B374C29CBC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88201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1BB8201-5F58-4223-8AC0-B63BA3B0DD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9449CAE-8DBD-47B7-8197-BECB387E0D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3114465-C4D3-4839-8825-DC123A6843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23A79-2622-4AE9-BFA7-979E9BC1B6FD}" type="datetimeFigureOut">
              <a:rPr lang="cs-CZ" smtClean="0"/>
              <a:t>22.03.2020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31E4C2C-B8B6-4BA8-8FF5-DD20FE8F2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C4610E0-FC84-45A8-9573-A6E08C9D4B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FD933-5426-4154-A421-B374C29CBC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43359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8B6909D-6515-41E7-BE14-884949846E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BD98B6A-78F6-4519-A7FA-BDD1982C4F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5DE0849-965E-4352-995A-B22F4B76FE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23A79-2622-4AE9-BFA7-979E9BC1B6FD}" type="datetimeFigureOut">
              <a:rPr lang="cs-CZ" smtClean="0"/>
              <a:t>22.03.2020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87E6D01-BA25-4059-BD2F-5E64512F17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E412DB5-7255-4A85-9270-DC9495EEFB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FD933-5426-4154-A421-B374C29CBC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2622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9563C5D-A2AA-4A4C-8247-5CB02E0862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1956D82-86E8-48F1-837F-2FC18BEF64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78B1FE45-95D7-464E-9EC6-ACCF89AE11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E62F641-C30D-4564-A234-889070694F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23A79-2622-4AE9-BFA7-979E9BC1B6FD}" type="datetimeFigureOut">
              <a:rPr lang="cs-CZ" smtClean="0"/>
              <a:t>22.03.2020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49C13CC7-23C4-4A6F-8A9B-5742B79033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F9F423E-337D-4D0A-875D-32E82F41E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FD933-5426-4154-A421-B374C29CBC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47270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C5749FD-A4FD-4389-9635-009C157EE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A295904-0BFF-4D9F-B8BF-1BC866576F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DB19F576-D8C7-4CEA-94C3-1FB8EAAE73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575859E-0657-4D35-A486-B27EAC245E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ACF9D6E0-8CDC-4C15-997F-7FF93C2C9E4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4EA269D0-9C80-4ACA-89F1-B6D418FD4F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23A79-2622-4AE9-BFA7-979E9BC1B6FD}" type="datetimeFigureOut">
              <a:rPr lang="cs-CZ" smtClean="0"/>
              <a:t>22.03.2020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73775162-77D4-4630-A972-123638FFB4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EE61771D-98E2-4296-9552-87A5E95225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FD933-5426-4154-A421-B374C29CBC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98157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75F10AE-040E-4C39-A0C3-01FF79789F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415F78A2-4FB9-48C8-8B9D-1516EFB4C8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23A79-2622-4AE9-BFA7-979E9BC1B6FD}" type="datetimeFigureOut">
              <a:rPr lang="cs-CZ" smtClean="0"/>
              <a:t>22.03.2020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C1E3AFA7-CAAC-45E1-8481-CDEFA802B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EDBE555A-6951-41D2-9D30-0914288162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FD933-5426-4154-A421-B374C29CBC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8508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F04338AD-D643-4A20-9771-9682720B07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23A79-2622-4AE9-BFA7-979E9BC1B6FD}" type="datetimeFigureOut">
              <a:rPr lang="cs-CZ" smtClean="0"/>
              <a:t>22.03.2020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798B4C2E-0481-4E18-BAA8-800FABF8D4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E84DCE2-111B-48D9-A945-6945A62D44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FD933-5426-4154-A421-B374C29CBC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18109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716269C-D4E8-44E8-8D5F-253C156C67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C0DE97E-9C42-4B85-A6A2-7E3DED03AD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645B55F-2681-4A0A-94E5-F734B152C2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0A3DA64-DC5C-4C44-856F-90D89DAE1C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23A79-2622-4AE9-BFA7-979E9BC1B6FD}" type="datetimeFigureOut">
              <a:rPr lang="cs-CZ" smtClean="0"/>
              <a:t>22.03.2020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025B47C4-43BF-4751-AC35-9193242DF4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FC9A1286-E99C-4BBA-9C79-E3097EB037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FD933-5426-4154-A421-B374C29CBC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32509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520E429-01FD-41A2-B26F-D368950EC6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43E2A48F-7B1E-4B99-BCF5-A3462E2550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39671FDB-AD68-4075-A8EB-91A71072BD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C6017C73-E8AC-4E14-A093-2EAEFD7DEC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23A79-2622-4AE9-BFA7-979E9BC1B6FD}" type="datetimeFigureOut">
              <a:rPr lang="cs-CZ" smtClean="0"/>
              <a:t>22.03.2020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676069ED-1AEA-4A7F-BC24-7A32C4FBD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BB2150A8-42C2-4A6F-B759-B5A34CC2A1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FD933-5426-4154-A421-B374C29CBC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82451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E77B4E3-CB1D-483D-BF0D-98D6372A8E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D51EF780-B760-40D3-A9FD-B48BCFED19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EB759B4-C4D2-469D-A2D1-6EFD09EBB3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23A79-2622-4AE9-BFA7-979E9BC1B6FD}" type="datetimeFigureOut">
              <a:rPr lang="cs-CZ" smtClean="0"/>
              <a:t>22.03.2020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85E1123-F410-423C-94B7-D80F69341A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3ADB552-9252-45D3-8CF1-12D80FD90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FD933-5426-4154-A421-B374C29CBC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21339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E4CF7418-F15F-4F04-B2B7-1776666C5E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46F35273-E75B-4584-B1C5-CA11B4F478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25B0387-2460-441E-A2BD-B9A38D5A22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23A79-2622-4AE9-BFA7-979E9BC1B6FD}" type="datetimeFigureOut">
              <a:rPr lang="cs-CZ" smtClean="0"/>
              <a:t>22.03.2020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5FCAE1F-EA61-4D24-95C9-8114328738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F2A3A1C-1197-45E2-8FDD-A9F4404ED8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FD933-5426-4154-A421-B374C29CBC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8630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DA716F71-1FCE-4D6A-93F7-0EF4AE4561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E2566387-A914-4992-8C5E-CD67B61C9C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3073D8F-EC19-4A1D-A18F-F1F069DAFA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823A79-2622-4AE9-BFA7-979E9BC1B6FD}" type="datetimeFigureOut">
              <a:rPr lang="cs-CZ" smtClean="0"/>
              <a:t>22.03.2020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1854C3C-368F-456F-AD0E-61DDFB6EF6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F0A179-2DCB-48AF-B12E-5C83FA47E3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BFD933-5426-4154-A421-B374C29CBC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70966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lker.com/clipart-24409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>
            <a:extLst>
              <a:ext uri="{FF2B5EF4-FFF2-40B4-BE49-F238E27FC236}">
                <a16:creationId xmlns:a16="http://schemas.microsoft.com/office/drawing/2014/main" id="{B9474BF9-3E2D-4880-A529-BA6C78D2447F}"/>
              </a:ext>
            </a:extLst>
          </p:cNvPr>
          <p:cNvSpPr txBox="1"/>
          <p:nvPr/>
        </p:nvSpPr>
        <p:spPr>
          <a:xfrm>
            <a:off x="5926701" y="4231362"/>
            <a:ext cx="535845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Určování hmotnosti </a:t>
            </a:r>
          </a:p>
          <a:p>
            <a:r>
              <a:rPr lang="cs-CZ" sz="4000" dirty="0"/>
              <a:t>porovnáváním a vážením</a:t>
            </a:r>
          </a:p>
        </p:txBody>
      </p:sp>
      <p:grpSp>
        <p:nvGrpSpPr>
          <p:cNvPr id="6" name="Skupina 5">
            <a:extLst>
              <a:ext uri="{FF2B5EF4-FFF2-40B4-BE49-F238E27FC236}">
                <a16:creationId xmlns:a16="http://schemas.microsoft.com/office/drawing/2014/main" id="{E0F7A953-135E-4E19-9244-2478D028D3C9}"/>
              </a:ext>
            </a:extLst>
          </p:cNvPr>
          <p:cNvGrpSpPr/>
          <p:nvPr/>
        </p:nvGrpSpPr>
        <p:grpSpPr>
          <a:xfrm>
            <a:off x="387984" y="787338"/>
            <a:ext cx="6677515" cy="5887598"/>
            <a:chOff x="193111" y="398893"/>
            <a:chExt cx="6677515" cy="5887598"/>
          </a:xfrm>
        </p:grpSpPr>
        <p:sp>
          <p:nvSpPr>
            <p:cNvPr id="7" name="Obdélník 6">
              <a:extLst>
                <a:ext uri="{FF2B5EF4-FFF2-40B4-BE49-F238E27FC236}">
                  <a16:creationId xmlns:a16="http://schemas.microsoft.com/office/drawing/2014/main" id="{808149EB-3A55-437D-92AC-0B5DD46E09A8}"/>
                </a:ext>
              </a:extLst>
            </p:cNvPr>
            <p:cNvSpPr/>
            <p:nvPr/>
          </p:nvSpPr>
          <p:spPr>
            <a:xfrm>
              <a:off x="3350419" y="1585913"/>
              <a:ext cx="407194" cy="424338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Obdélník 7">
              <a:extLst>
                <a:ext uri="{FF2B5EF4-FFF2-40B4-BE49-F238E27FC236}">
                  <a16:creationId xmlns:a16="http://schemas.microsoft.com/office/drawing/2014/main" id="{ABCE6088-5FF4-4FEA-BEF9-181729BE0364}"/>
                </a:ext>
              </a:extLst>
            </p:cNvPr>
            <p:cNvSpPr/>
            <p:nvPr/>
          </p:nvSpPr>
          <p:spPr>
            <a:xfrm>
              <a:off x="2970610" y="4714874"/>
              <a:ext cx="1166812" cy="65722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" name="Obdélník 8">
              <a:extLst>
                <a:ext uri="{FF2B5EF4-FFF2-40B4-BE49-F238E27FC236}">
                  <a16:creationId xmlns:a16="http://schemas.microsoft.com/office/drawing/2014/main" id="{6EE0C610-AE49-4A5A-A37E-E1F044D937FA}"/>
                </a:ext>
              </a:extLst>
            </p:cNvPr>
            <p:cNvSpPr/>
            <p:nvPr/>
          </p:nvSpPr>
          <p:spPr>
            <a:xfrm>
              <a:off x="3171825" y="5829299"/>
              <a:ext cx="742950" cy="21431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Obdélník 9">
              <a:extLst>
                <a:ext uri="{FF2B5EF4-FFF2-40B4-BE49-F238E27FC236}">
                  <a16:creationId xmlns:a16="http://schemas.microsoft.com/office/drawing/2014/main" id="{99C211A5-595B-41F2-8386-C77D15EB4250}"/>
                </a:ext>
              </a:extLst>
            </p:cNvPr>
            <p:cNvSpPr/>
            <p:nvPr/>
          </p:nvSpPr>
          <p:spPr>
            <a:xfrm>
              <a:off x="1600201" y="6043613"/>
              <a:ext cx="3800474" cy="242878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Obdélník 10">
              <a:extLst>
                <a:ext uri="{FF2B5EF4-FFF2-40B4-BE49-F238E27FC236}">
                  <a16:creationId xmlns:a16="http://schemas.microsoft.com/office/drawing/2014/main" id="{DC4F51A5-7EEE-48AE-BBBB-865DC614024B}"/>
                </a:ext>
              </a:extLst>
            </p:cNvPr>
            <p:cNvSpPr/>
            <p:nvPr/>
          </p:nvSpPr>
          <p:spPr>
            <a:xfrm>
              <a:off x="3171825" y="1357313"/>
              <a:ext cx="742950" cy="228600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2" name="Přímá spojnice 11">
              <a:extLst>
                <a:ext uri="{FF2B5EF4-FFF2-40B4-BE49-F238E27FC236}">
                  <a16:creationId xmlns:a16="http://schemas.microsoft.com/office/drawing/2014/main" id="{54627E52-2B91-4018-89C3-5345AD853060}"/>
                </a:ext>
              </a:extLst>
            </p:cNvPr>
            <p:cNvCxnSpPr>
              <a:cxnSpLocks/>
            </p:cNvCxnSpPr>
            <p:nvPr/>
          </p:nvCxnSpPr>
          <p:spPr>
            <a:xfrm>
              <a:off x="2257425" y="1357313"/>
              <a:ext cx="2586038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Obdélník 12">
              <a:extLst>
                <a:ext uri="{FF2B5EF4-FFF2-40B4-BE49-F238E27FC236}">
                  <a16:creationId xmlns:a16="http://schemas.microsoft.com/office/drawing/2014/main" id="{E19D1A3B-3F0F-4219-8D1B-AB8349F54F7E}"/>
                </a:ext>
              </a:extLst>
            </p:cNvPr>
            <p:cNvSpPr/>
            <p:nvPr/>
          </p:nvSpPr>
          <p:spPr>
            <a:xfrm>
              <a:off x="2257425" y="1114425"/>
              <a:ext cx="114300" cy="22859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Obdélník 13">
              <a:extLst>
                <a:ext uri="{FF2B5EF4-FFF2-40B4-BE49-F238E27FC236}">
                  <a16:creationId xmlns:a16="http://schemas.microsoft.com/office/drawing/2014/main" id="{5FF368B4-BE0E-4FEC-AB8A-C99D9809D5D8}"/>
                </a:ext>
              </a:extLst>
            </p:cNvPr>
            <p:cNvSpPr/>
            <p:nvPr/>
          </p:nvSpPr>
          <p:spPr>
            <a:xfrm>
              <a:off x="4724400" y="1104905"/>
              <a:ext cx="114300" cy="22859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Obdélník 14">
              <a:extLst>
                <a:ext uri="{FF2B5EF4-FFF2-40B4-BE49-F238E27FC236}">
                  <a16:creationId xmlns:a16="http://schemas.microsoft.com/office/drawing/2014/main" id="{7CB94171-3BE4-4582-93ED-D846EB02DADD}"/>
                </a:ext>
              </a:extLst>
            </p:cNvPr>
            <p:cNvSpPr/>
            <p:nvPr/>
          </p:nvSpPr>
          <p:spPr>
            <a:xfrm>
              <a:off x="3474719" y="814387"/>
              <a:ext cx="114300" cy="51911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TextovéPole 15">
              <a:extLst>
                <a:ext uri="{FF2B5EF4-FFF2-40B4-BE49-F238E27FC236}">
                  <a16:creationId xmlns:a16="http://schemas.microsoft.com/office/drawing/2014/main" id="{9959D982-419D-4328-B2A2-6B637435D914}"/>
                </a:ext>
              </a:extLst>
            </p:cNvPr>
            <p:cNvSpPr txBox="1"/>
            <p:nvPr/>
          </p:nvSpPr>
          <p:spPr>
            <a:xfrm>
              <a:off x="2970610" y="4720320"/>
              <a:ext cx="34841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cs-CZ" dirty="0"/>
            </a:p>
            <a:p>
              <a:r>
                <a:rPr lang="cs-CZ" dirty="0"/>
                <a:t>I </a:t>
              </a:r>
              <a:r>
                <a:rPr lang="cs-CZ" dirty="0" err="1"/>
                <a:t>I</a:t>
              </a:r>
              <a:r>
                <a:rPr lang="cs-CZ" dirty="0"/>
                <a:t> </a:t>
              </a:r>
              <a:r>
                <a:rPr lang="cs-CZ" dirty="0" err="1"/>
                <a:t>I</a:t>
              </a:r>
              <a:r>
                <a:rPr lang="cs-CZ" dirty="0"/>
                <a:t> l </a:t>
              </a:r>
              <a:r>
                <a:rPr lang="cs-CZ" dirty="0" err="1"/>
                <a:t>l</a:t>
              </a:r>
              <a:r>
                <a:rPr lang="cs-CZ" dirty="0"/>
                <a:t> </a:t>
              </a:r>
              <a:r>
                <a:rPr lang="cs-CZ" dirty="0" err="1"/>
                <a:t>l</a:t>
              </a:r>
              <a:r>
                <a:rPr lang="cs-CZ" dirty="0"/>
                <a:t> </a:t>
              </a:r>
              <a:r>
                <a:rPr lang="cs-CZ" dirty="0" err="1"/>
                <a:t>l</a:t>
              </a:r>
              <a:r>
                <a:rPr lang="cs-CZ" dirty="0"/>
                <a:t> </a:t>
              </a:r>
              <a:r>
                <a:rPr lang="cs-CZ" dirty="0" err="1"/>
                <a:t>l</a:t>
              </a:r>
              <a:r>
                <a:rPr lang="cs-CZ" dirty="0"/>
                <a:t> </a:t>
              </a:r>
              <a:r>
                <a:rPr lang="cs-CZ" dirty="0" err="1"/>
                <a:t>l</a:t>
              </a:r>
              <a:endParaRPr lang="cs-CZ" dirty="0"/>
            </a:p>
          </p:txBody>
        </p:sp>
        <p:sp>
          <p:nvSpPr>
            <p:cNvPr id="17" name="TextovéPole 16">
              <a:extLst>
                <a:ext uri="{FF2B5EF4-FFF2-40B4-BE49-F238E27FC236}">
                  <a16:creationId xmlns:a16="http://schemas.microsoft.com/office/drawing/2014/main" id="{1252DD65-C7A4-4C7D-8793-BFCAC9517647}"/>
                </a:ext>
              </a:extLst>
            </p:cNvPr>
            <p:cNvSpPr txBox="1"/>
            <p:nvPr/>
          </p:nvSpPr>
          <p:spPr>
            <a:xfrm>
              <a:off x="3393850" y="4858579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400" dirty="0"/>
                <a:t>0</a:t>
              </a:r>
            </a:p>
          </p:txBody>
        </p:sp>
        <p:grpSp>
          <p:nvGrpSpPr>
            <p:cNvPr id="18" name="Skupina 17">
              <a:extLst>
                <a:ext uri="{FF2B5EF4-FFF2-40B4-BE49-F238E27FC236}">
                  <a16:creationId xmlns:a16="http://schemas.microsoft.com/office/drawing/2014/main" id="{DEC57EBF-1B17-4E43-999D-86C1AA00A474}"/>
                </a:ext>
              </a:extLst>
            </p:cNvPr>
            <p:cNvGrpSpPr/>
            <p:nvPr/>
          </p:nvGrpSpPr>
          <p:grpSpPr>
            <a:xfrm>
              <a:off x="193111" y="398893"/>
              <a:ext cx="6677515" cy="4551737"/>
              <a:chOff x="5400675" y="814914"/>
              <a:chExt cx="6677515" cy="4551737"/>
            </a:xfrm>
          </p:grpSpPr>
          <p:sp>
            <p:nvSpPr>
              <p:cNvPr id="19" name="Obdélník 18">
                <a:extLst>
                  <a:ext uri="{FF2B5EF4-FFF2-40B4-BE49-F238E27FC236}">
                    <a16:creationId xmlns:a16="http://schemas.microsoft.com/office/drawing/2014/main" id="{AD744F58-5501-4B75-B50D-B6432E68AF8C}"/>
                  </a:ext>
                </a:extLst>
              </p:cNvPr>
              <p:cNvSpPr/>
              <p:nvPr/>
            </p:nvSpPr>
            <p:spPr>
              <a:xfrm>
                <a:off x="6542204" y="814914"/>
                <a:ext cx="4397188" cy="35891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0" name="Obdélník 19">
                <a:extLst>
                  <a:ext uri="{FF2B5EF4-FFF2-40B4-BE49-F238E27FC236}">
                    <a16:creationId xmlns:a16="http://schemas.microsoft.com/office/drawing/2014/main" id="{62B15877-D260-4FB5-A607-6A2169A8776E}"/>
                  </a:ext>
                </a:extLst>
              </p:cNvPr>
              <p:cNvSpPr/>
              <p:nvPr/>
            </p:nvSpPr>
            <p:spPr>
              <a:xfrm>
                <a:off x="6135010" y="1022343"/>
                <a:ext cx="407194" cy="151488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1" name="Obdélník 20">
                <a:extLst>
                  <a:ext uri="{FF2B5EF4-FFF2-40B4-BE49-F238E27FC236}">
                    <a16:creationId xmlns:a16="http://schemas.microsoft.com/office/drawing/2014/main" id="{3D055465-B1EE-4B48-9007-1D7D76957D91}"/>
                  </a:ext>
                </a:extLst>
              </p:cNvPr>
              <p:cNvSpPr/>
              <p:nvPr/>
            </p:nvSpPr>
            <p:spPr>
              <a:xfrm>
                <a:off x="10939392" y="1022343"/>
                <a:ext cx="407194" cy="151488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22" name="Přímá spojnice se šipkou 21">
                <a:extLst>
                  <a:ext uri="{FF2B5EF4-FFF2-40B4-BE49-F238E27FC236}">
                    <a16:creationId xmlns:a16="http://schemas.microsoft.com/office/drawing/2014/main" id="{9896716B-51E2-405D-94F9-13234C34B399}"/>
                  </a:ext>
                </a:extLst>
              </p:cNvPr>
              <p:cNvCxnSpPr>
                <a:cxnSpLocks/>
                <a:stCxn id="19" idx="2"/>
              </p:cNvCxnSpPr>
              <p:nvPr/>
            </p:nvCxnSpPr>
            <p:spPr>
              <a:xfrm>
                <a:off x="8740798" y="1173831"/>
                <a:ext cx="0" cy="4192820"/>
              </a:xfrm>
              <a:prstGeom prst="straightConnector1">
                <a:avLst/>
              </a:prstGeom>
              <a:ln w="5715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Vývojový diagram: zpoždění 22">
                <a:extLst>
                  <a:ext uri="{FF2B5EF4-FFF2-40B4-BE49-F238E27FC236}">
                    <a16:creationId xmlns:a16="http://schemas.microsoft.com/office/drawing/2014/main" id="{65D09283-0D61-435A-BD73-B2FAA55DA687}"/>
                  </a:ext>
                </a:extLst>
              </p:cNvPr>
              <p:cNvSpPr/>
              <p:nvPr/>
            </p:nvSpPr>
            <p:spPr>
              <a:xfrm rot="16200000">
                <a:off x="5010069" y="2076149"/>
                <a:ext cx="2657077" cy="1267298"/>
              </a:xfrm>
              <a:prstGeom prst="flowChartDelay">
                <a:avLst/>
              </a:prstGeom>
              <a:noFill/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4" name="Vývojový diagram: zpoždění 23">
                <a:extLst>
                  <a:ext uri="{FF2B5EF4-FFF2-40B4-BE49-F238E27FC236}">
                    <a16:creationId xmlns:a16="http://schemas.microsoft.com/office/drawing/2014/main" id="{F519CCDC-0B47-40A2-BCDE-EC4A81BA1D62}"/>
                  </a:ext>
                </a:extLst>
              </p:cNvPr>
              <p:cNvSpPr/>
              <p:nvPr/>
            </p:nvSpPr>
            <p:spPr>
              <a:xfrm rot="16200000">
                <a:off x="9814451" y="2076150"/>
                <a:ext cx="2657077" cy="1267298"/>
              </a:xfrm>
              <a:prstGeom prst="flowChartDelay">
                <a:avLst/>
              </a:prstGeom>
              <a:noFill/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5" name="Obdélník 24">
                <a:extLst>
                  <a:ext uri="{FF2B5EF4-FFF2-40B4-BE49-F238E27FC236}">
                    <a16:creationId xmlns:a16="http://schemas.microsoft.com/office/drawing/2014/main" id="{CA8FB53F-446A-4FCF-9290-4A45F6E9F9A0}"/>
                  </a:ext>
                </a:extLst>
              </p:cNvPr>
              <p:cNvSpPr/>
              <p:nvPr/>
            </p:nvSpPr>
            <p:spPr>
              <a:xfrm>
                <a:off x="11056591" y="832263"/>
                <a:ext cx="172796" cy="53164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6" name="Obdélník 25">
                <a:extLst>
                  <a:ext uri="{FF2B5EF4-FFF2-40B4-BE49-F238E27FC236}">
                    <a16:creationId xmlns:a16="http://schemas.microsoft.com/office/drawing/2014/main" id="{9E05F729-17AD-4789-9866-2814E6CF7512}"/>
                  </a:ext>
                </a:extLst>
              </p:cNvPr>
              <p:cNvSpPr/>
              <p:nvPr/>
            </p:nvSpPr>
            <p:spPr>
              <a:xfrm>
                <a:off x="6222539" y="849612"/>
                <a:ext cx="172796" cy="53164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7" name="Obdélník 26">
                <a:extLst>
                  <a:ext uri="{FF2B5EF4-FFF2-40B4-BE49-F238E27FC236}">
                    <a16:creationId xmlns:a16="http://schemas.microsoft.com/office/drawing/2014/main" id="{64A0504A-1342-4B90-8436-2DF506444001}"/>
                  </a:ext>
                </a:extLst>
              </p:cNvPr>
              <p:cNvSpPr/>
              <p:nvPr/>
            </p:nvSpPr>
            <p:spPr>
              <a:xfrm>
                <a:off x="5400675" y="3844683"/>
                <a:ext cx="1875864" cy="248738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8" name="Obdélník 27">
                <a:extLst>
                  <a:ext uri="{FF2B5EF4-FFF2-40B4-BE49-F238E27FC236}">
                    <a16:creationId xmlns:a16="http://schemas.microsoft.com/office/drawing/2014/main" id="{9A7B6FAC-7DBA-41C8-9A0A-BAA1C9AED123}"/>
                  </a:ext>
                </a:extLst>
              </p:cNvPr>
              <p:cNvSpPr/>
              <p:nvPr/>
            </p:nvSpPr>
            <p:spPr>
              <a:xfrm>
                <a:off x="10202326" y="3844683"/>
                <a:ext cx="1875864" cy="24489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8802697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>
            <a:extLst>
              <a:ext uri="{FF2B5EF4-FFF2-40B4-BE49-F238E27FC236}">
                <a16:creationId xmlns:a16="http://schemas.microsoft.com/office/drawing/2014/main" id="{0E7E5FA1-4DA5-45EA-B92F-424F2033C552}"/>
              </a:ext>
            </a:extLst>
          </p:cNvPr>
          <p:cNvGrpSpPr/>
          <p:nvPr/>
        </p:nvGrpSpPr>
        <p:grpSpPr>
          <a:xfrm>
            <a:off x="1600201" y="814387"/>
            <a:ext cx="3800474" cy="5472104"/>
            <a:chOff x="1600201" y="814387"/>
            <a:chExt cx="3800474" cy="5472104"/>
          </a:xfrm>
        </p:grpSpPr>
        <p:sp>
          <p:nvSpPr>
            <p:cNvPr id="3" name="Obdélník 2">
              <a:extLst>
                <a:ext uri="{FF2B5EF4-FFF2-40B4-BE49-F238E27FC236}">
                  <a16:creationId xmlns:a16="http://schemas.microsoft.com/office/drawing/2014/main" id="{AF07BFFD-729F-43E2-B910-845662AA7AF6}"/>
                </a:ext>
              </a:extLst>
            </p:cNvPr>
            <p:cNvSpPr/>
            <p:nvPr/>
          </p:nvSpPr>
          <p:spPr>
            <a:xfrm>
              <a:off x="3350419" y="1585913"/>
              <a:ext cx="407194" cy="424338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" name="Obdélník 3">
              <a:extLst>
                <a:ext uri="{FF2B5EF4-FFF2-40B4-BE49-F238E27FC236}">
                  <a16:creationId xmlns:a16="http://schemas.microsoft.com/office/drawing/2014/main" id="{1FFD2D86-24C1-49B7-AAB7-3916A2BA8D75}"/>
                </a:ext>
              </a:extLst>
            </p:cNvPr>
            <p:cNvSpPr/>
            <p:nvPr/>
          </p:nvSpPr>
          <p:spPr>
            <a:xfrm>
              <a:off x="2970610" y="4714874"/>
              <a:ext cx="1166812" cy="65722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Obdélník 4">
              <a:extLst>
                <a:ext uri="{FF2B5EF4-FFF2-40B4-BE49-F238E27FC236}">
                  <a16:creationId xmlns:a16="http://schemas.microsoft.com/office/drawing/2014/main" id="{BD10589F-6F66-4909-B22A-E8041AA689ED}"/>
                </a:ext>
              </a:extLst>
            </p:cNvPr>
            <p:cNvSpPr/>
            <p:nvPr/>
          </p:nvSpPr>
          <p:spPr>
            <a:xfrm>
              <a:off x="3171825" y="5829299"/>
              <a:ext cx="742950" cy="21431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Obdélník 5">
              <a:extLst>
                <a:ext uri="{FF2B5EF4-FFF2-40B4-BE49-F238E27FC236}">
                  <a16:creationId xmlns:a16="http://schemas.microsoft.com/office/drawing/2014/main" id="{A7A26EB5-6B74-417D-AC90-9C3FC683F413}"/>
                </a:ext>
              </a:extLst>
            </p:cNvPr>
            <p:cNvSpPr/>
            <p:nvPr/>
          </p:nvSpPr>
          <p:spPr>
            <a:xfrm>
              <a:off x="1600201" y="6043613"/>
              <a:ext cx="3800474" cy="242878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Obdélník 6">
              <a:extLst>
                <a:ext uri="{FF2B5EF4-FFF2-40B4-BE49-F238E27FC236}">
                  <a16:creationId xmlns:a16="http://schemas.microsoft.com/office/drawing/2014/main" id="{BD26F227-848D-4FE4-8DB9-59114369C39D}"/>
                </a:ext>
              </a:extLst>
            </p:cNvPr>
            <p:cNvSpPr/>
            <p:nvPr/>
          </p:nvSpPr>
          <p:spPr>
            <a:xfrm>
              <a:off x="3171825" y="1357313"/>
              <a:ext cx="742950" cy="228600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8" name="Přímá spojnice 7">
              <a:extLst>
                <a:ext uri="{FF2B5EF4-FFF2-40B4-BE49-F238E27FC236}">
                  <a16:creationId xmlns:a16="http://schemas.microsoft.com/office/drawing/2014/main" id="{F89088B8-B8B4-40D8-8AD6-688DDB0F46A4}"/>
                </a:ext>
              </a:extLst>
            </p:cNvPr>
            <p:cNvCxnSpPr>
              <a:cxnSpLocks/>
            </p:cNvCxnSpPr>
            <p:nvPr/>
          </p:nvCxnSpPr>
          <p:spPr>
            <a:xfrm>
              <a:off x="2257425" y="1357313"/>
              <a:ext cx="2586038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Obdélník 8">
              <a:extLst>
                <a:ext uri="{FF2B5EF4-FFF2-40B4-BE49-F238E27FC236}">
                  <a16:creationId xmlns:a16="http://schemas.microsoft.com/office/drawing/2014/main" id="{242A2609-B806-47B3-84DE-30B548E51BAA}"/>
                </a:ext>
              </a:extLst>
            </p:cNvPr>
            <p:cNvSpPr/>
            <p:nvPr/>
          </p:nvSpPr>
          <p:spPr>
            <a:xfrm>
              <a:off x="2257425" y="1114425"/>
              <a:ext cx="114300" cy="22859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Obdélník 9">
              <a:extLst>
                <a:ext uri="{FF2B5EF4-FFF2-40B4-BE49-F238E27FC236}">
                  <a16:creationId xmlns:a16="http://schemas.microsoft.com/office/drawing/2014/main" id="{2F626D27-0390-4685-BFD5-DA1F59CA851D}"/>
                </a:ext>
              </a:extLst>
            </p:cNvPr>
            <p:cNvSpPr/>
            <p:nvPr/>
          </p:nvSpPr>
          <p:spPr>
            <a:xfrm>
              <a:off x="4724400" y="1104905"/>
              <a:ext cx="114300" cy="22859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Obdélník 10">
              <a:extLst>
                <a:ext uri="{FF2B5EF4-FFF2-40B4-BE49-F238E27FC236}">
                  <a16:creationId xmlns:a16="http://schemas.microsoft.com/office/drawing/2014/main" id="{D939A921-6AAC-4B24-9D0A-9222A7C3230A}"/>
                </a:ext>
              </a:extLst>
            </p:cNvPr>
            <p:cNvSpPr/>
            <p:nvPr/>
          </p:nvSpPr>
          <p:spPr>
            <a:xfrm>
              <a:off x="3474719" y="814387"/>
              <a:ext cx="114300" cy="51911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TextovéPole 11">
              <a:extLst>
                <a:ext uri="{FF2B5EF4-FFF2-40B4-BE49-F238E27FC236}">
                  <a16:creationId xmlns:a16="http://schemas.microsoft.com/office/drawing/2014/main" id="{D3C24409-65DF-4408-AF05-546AFA2ACEB0}"/>
                </a:ext>
              </a:extLst>
            </p:cNvPr>
            <p:cNvSpPr txBox="1"/>
            <p:nvPr/>
          </p:nvSpPr>
          <p:spPr>
            <a:xfrm>
              <a:off x="3054154" y="4720320"/>
              <a:ext cx="1098378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cs-CZ" dirty="0"/>
            </a:p>
            <a:p>
              <a:r>
                <a:rPr lang="cs-CZ" dirty="0"/>
                <a:t>I </a:t>
              </a:r>
              <a:r>
                <a:rPr lang="cs-CZ" dirty="0" err="1"/>
                <a:t>I</a:t>
              </a:r>
              <a:r>
                <a:rPr lang="cs-CZ" dirty="0"/>
                <a:t> </a:t>
              </a:r>
              <a:r>
                <a:rPr lang="cs-CZ" dirty="0" err="1"/>
                <a:t>I</a:t>
              </a:r>
              <a:r>
                <a:rPr lang="cs-CZ" dirty="0"/>
                <a:t> l </a:t>
              </a:r>
              <a:r>
                <a:rPr lang="cs-CZ" dirty="0" err="1"/>
                <a:t>l</a:t>
              </a:r>
              <a:r>
                <a:rPr lang="cs-CZ" dirty="0"/>
                <a:t> </a:t>
              </a:r>
              <a:r>
                <a:rPr lang="cs-CZ" dirty="0" err="1"/>
                <a:t>l</a:t>
              </a:r>
              <a:r>
                <a:rPr lang="cs-CZ" dirty="0"/>
                <a:t> </a:t>
              </a:r>
              <a:r>
                <a:rPr lang="cs-CZ" dirty="0" err="1"/>
                <a:t>l</a:t>
              </a:r>
              <a:r>
                <a:rPr lang="cs-CZ" dirty="0"/>
                <a:t> </a:t>
              </a:r>
              <a:r>
                <a:rPr lang="cs-CZ" dirty="0" err="1"/>
                <a:t>l</a:t>
              </a:r>
              <a:r>
                <a:rPr lang="cs-CZ" dirty="0"/>
                <a:t> </a:t>
              </a:r>
              <a:r>
                <a:rPr lang="cs-CZ" dirty="0" err="1"/>
                <a:t>l</a:t>
              </a:r>
              <a:endParaRPr lang="cs-CZ" dirty="0"/>
            </a:p>
          </p:txBody>
        </p:sp>
        <p:sp>
          <p:nvSpPr>
            <p:cNvPr id="13" name="TextovéPole 12">
              <a:extLst>
                <a:ext uri="{FF2B5EF4-FFF2-40B4-BE49-F238E27FC236}">
                  <a16:creationId xmlns:a16="http://schemas.microsoft.com/office/drawing/2014/main" id="{9D0AD00B-1A96-47CF-B36E-BE56479AE253}"/>
                </a:ext>
              </a:extLst>
            </p:cNvPr>
            <p:cNvSpPr txBox="1"/>
            <p:nvPr/>
          </p:nvSpPr>
          <p:spPr>
            <a:xfrm>
              <a:off x="3474719" y="4789584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400" dirty="0"/>
                <a:t>0</a:t>
              </a:r>
            </a:p>
          </p:txBody>
        </p:sp>
      </p:grpSp>
      <p:grpSp>
        <p:nvGrpSpPr>
          <p:cNvPr id="14" name="Skupina 13">
            <a:extLst>
              <a:ext uri="{FF2B5EF4-FFF2-40B4-BE49-F238E27FC236}">
                <a16:creationId xmlns:a16="http://schemas.microsoft.com/office/drawing/2014/main" id="{71DF3837-997F-44BB-BF09-5494E2F73F43}"/>
              </a:ext>
            </a:extLst>
          </p:cNvPr>
          <p:cNvGrpSpPr/>
          <p:nvPr/>
        </p:nvGrpSpPr>
        <p:grpSpPr>
          <a:xfrm>
            <a:off x="250261" y="473464"/>
            <a:ext cx="6677515" cy="4551737"/>
            <a:chOff x="5400675" y="814914"/>
            <a:chExt cx="6677515" cy="4551737"/>
          </a:xfrm>
        </p:grpSpPr>
        <p:sp>
          <p:nvSpPr>
            <p:cNvPr id="15" name="Obdélník 14">
              <a:extLst>
                <a:ext uri="{FF2B5EF4-FFF2-40B4-BE49-F238E27FC236}">
                  <a16:creationId xmlns:a16="http://schemas.microsoft.com/office/drawing/2014/main" id="{077724F3-7395-4019-A804-8D2BF591298A}"/>
                </a:ext>
              </a:extLst>
            </p:cNvPr>
            <p:cNvSpPr/>
            <p:nvPr/>
          </p:nvSpPr>
          <p:spPr>
            <a:xfrm>
              <a:off x="6542204" y="814914"/>
              <a:ext cx="4397188" cy="35891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Obdélník 15">
              <a:extLst>
                <a:ext uri="{FF2B5EF4-FFF2-40B4-BE49-F238E27FC236}">
                  <a16:creationId xmlns:a16="http://schemas.microsoft.com/office/drawing/2014/main" id="{94069EE9-902D-4F12-A02E-42AC564280AE}"/>
                </a:ext>
              </a:extLst>
            </p:cNvPr>
            <p:cNvSpPr/>
            <p:nvPr/>
          </p:nvSpPr>
          <p:spPr>
            <a:xfrm>
              <a:off x="6135010" y="1022343"/>
              <a:ext cx="407194" cy="15148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Obdélník 16">
              <a:extLst>
                <a:ext uri="{FF2B5EF4-FFF2-40B4-BE49-F238E27FC236}">
                  <a16:creationId xmlns:a16="http://schemas.microsoft.com/office/drawing/2014/main" id="{9B838F5F-338E-4117-A38F-739A655921F6}"/>
                </a:ext>
              </a:extLst>
            </p:cNvPr>
            <p:cNvSpPr/>
            <p:nvPr/>
          </p:nvSpPr>
          <p:spPr>
            <a:xfrm>
              <a:off x="10939392" y="1022343"/>
              <a:ext cx="407194" cy="15148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8" name="Přímá spojnice se šipkou 17">
              <a:extLst>
                <a:ext uri="{FF2B5EF4-FFF2-40B4-BE49-F238E27FC236}">
                  <a16:creationId xmlns:a16="http://schemas.microsoft.com/office/drawing/2014/main" id="{FFF3CCFA-30F5-4B72-BDE4-DD61DDFDAD80}"/>
                </a:ext>
              </a:extLst>
            </p:cNvPr>
            <p:cNvCxnSpPr>
              <a:cxnSpLocks/>
              <a:stCxn id="15" idx="2"/>
            </p:cNvCxnSpPr>
            <p:nvPr/>
          </p:nvCxnSpPr>
          <p:spPr>
            <a:xfrm>
              <a:off x="8740798" y="1173831"/>
              <a:ext cx="0" cy="4192820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Vývojový diagram: zpoždění 18">
              <a:extLst>
                <a:ext uri="{FF2B5EF4-FFF2-40B4-BE49-F238E27FC236}">
                  <a16:creationId xmlns:a16="http://schemas.microsoft.com/office/drawing/2014/main" id="{EDAE873E-06E3-44C4-95FD-9496AC46151C}"/>
                </a:ext>
              </a:extLst>
            </p:cNvPr>
            <p:cNvSpPr/>
            <p:nvPr/>
          </p:nvSpPr>
          <p:spPr>
            <a:xfrm rot="16200000">
              <a:off x="5010069" y="2076149"/>
              <a:ext cx="2657077" cy="1267298"/>
            </a:xfrm>
            <a:prstGeom prst="flowChartDelay">
              <a:avLst/>
            </a:prstGeom>
            <a:no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Vývojový diagram: zpoždění 19">
              <a:extLst>
                <a:ext uri="{FF2B5EF4-FFF2-40B4-BE49-F238E27FC236}">
                  <a16:creationId xmlns:a16="http://schemas.microsoft.com/office/drawing/2014/main" id="{8EDFDC7D-D64E-4DAC-BB00-0FCC78EA4AA8}"/>
                </a:ext>
              </a:extLst>
            </p:cNvPr>
            <p:cNvSpPr/>
            <p:nvPr/>
          </p:nvSpPr>
          <p:spPr>
            <a:xfrm rot="16200000">
              <a:off x="9814451" y="2076150"/>
              <a:ext cx="2657077" cy="1267298"/>
            </a:xfrm>
            <a:prstGeom prst="flowChartDelay">
              <a:avLst/>
            </a:prstGeom>
            <a:no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Obdélník 20">
              <a:extLst>
                <a:ext uri="{FF2B5EF4-FFF2-40B4-BE49-F238E27FC236}">
                  <a16:creationId xmlns:a16="http://schemas.microsoft.com/office/drawing/2014/main" id="{2845ACC1-6A8D-49AA-B65C-894CB8450065}"/>
                </a:ext>
              </a:extLst>
            </p:cNvPr>
            <p:cNvSpPr/>
            <p:nvPr/>
          </p:nvSpPr>
          <p:spPr>
            <a:xfrm>
              <a:off x="11056591" y="832263"/>
              <a:ext cx="172796" cy="53164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Obdélník 21">
              <a:extLst>
                <a:ext uri="{FF2B5EF4-FFF2-40B4-BE49-F238E27FC236}">
                  <a16:creationId xmlns:a16="http://schemas.microsoft.com/office/drawing/2014/main" id="{59095BCE-E682-4B2D-A715-FEC1CA11DC9C}"/>
                </a:ext>
              </a:extLst>
            </p:cNvPr>
            <p:cNvSpPr/>
            <p:nvPr/>
          </p:nvSpPr>
          <p:spPr>
            <a:xfrm>
              <a:off x="6222539" y="849612"/>
              <a:ext cx="172796" cy="53164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Obdélník 22">
              <a:extLst>
                <a:ext uri="{FF2B5EF4-FFF2-40B4-BE49-F238E27FC236}">
                  <a16:creationId xmlns:a16="http://schemas.microsoft.com/office/drawing/2014/main" id="{36FAB65D-3C95-48D8-B7C8-52C5105BEB95}"/>
                </a:ext>
              </a:extLst>
            </p:cNvPr>
            <p:cNvSpPr/>
            <p:nvPr/>
          </p:nvSpPr>
          <p:spPr>
            <a:xfrm>
              <a:off x="5400675" y="3844683"/>
              <a:ext cx="1875864" cy="24873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4" name="Obdélník 23">
              <a:extLst>
                <a:ext uri="{FF2B5EF4-FFF2-40B4-BE49-F238E27FC236}">
                  <a16:creationId xmlns:a16="http://schemas.microsoft.com/office/drawing/2014/main" id="{8FE25193-CA32-494F-8985-34EB10CAD474}"/>
                </a:ext>
              </a:extLst>
            </p:cNvPr>
            <p:cNvSpPr/>
            <p:nvPr/>
          </p:nvSpPr>
          <p:spPr>
            <a:xfrm>
              <a:off x="10202326" y="3844683"/>
              <a:ext cx="1875864" cy="24489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8" name="Skupina 37">
            <a:extLst>
              <a:ext uri="{FF2B5EF4-FFF2-40B4-BE49-F238E27FC236}">
                <a16:creationId xmlns:a16="http://schemas.microsoft.com/office/drawing/2014/main" id="{F39D833C-ECCC-4269-A9B0-C25E233C0DB0}"/>
              </a:ext>
            </a:extLst>
          </p:cNvPr>
          <p:cNvGrpSpPr/>
          <p:nvPr/>
        </p:nvGrpSpPr>
        <p:grpSpPr>
          <a:xfrm>
            <a:off x="125147" y="2020450"/>
            <a:ext cx="2053358" cy="1605232"/>
            <a:chOff x="7563760" y="1890793"/>
            <a:chExt cx="2184674" cy="1636229"/>
          </a:xfrm>
        </p:grpSpPr>
        <p:pic>
          <p:nvPicPr>
            <p:cNvPr id="30" name="Obrázek 29" descr="Obsah obrázku stůl, nábytek&#10;&#10;Popis se vygeneroval automaticky.">
              <a:extLst>
                <a:ext uri="{FF2B5EF4-FFF2-40B4-BE49-F238E27FC236}">
                  <a16:creationId xmlns:a16="http://schemas.microsoft.com/office/drawing/2014/main" id="{77957F1D-2DC0-454D-B6DB-7E7F2882767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63760" y="1890793"/>
              <a:ext cx="2184674" cy="1636229"/>
            </a:xfrm>
            <a:prstGeom prst="rect">
              <a:avLst/>
            </a:prstGeom>
          </p:spPr>
        </p:pic>
        <p:sp>
          <p:nvSpPr>
            <p:cNvPr id="31" name="TextovéPole 30">
              <a:extLst>
                <a:ext uri="{FF2B5EF4-FFF2-40B4-BE49-F238E27FC236}">
                  <a16:creationId xmlns:a16="http://schemas.microsoft.com/office/drawing/2014/main" id="{044C1393-AC67-4672-A96A-220114222839}"/>
                </a:ext>
              </a:extLst>
            </p:cNvPr>
            <p:cNvSpPr txBox="1"/>
            <p:nvPr/>
          </p:nvSpPr>
          <p:spPr>
            <a:xfrm rot="21173143">
              <a:off x="8356117" y="2385338"/>
              <a:ext cx="1289720" cy="2477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Kostkový  cukr</a:t>
              </a:r>
            </a:p>
          </p:txBody>
        </p:sp>
        <p:sp>
          <p:nvSpPr>
            <p:cNvPr id="35" name="Krychle 34">
              <a:extLst>
                <a:ext uri="{FF2B5EF4-FFF2-40B4-BE49-F238E27FC236}">
                  <a16:creationId xmlns:a16="http://schemas.microsoft.com/office/drawing/2014/main" id="{A3E2F149-2D5A-4B6C-9287-14859EF51D11}"/>
                </a:ext>
              </a:extLst>
            </p:cNvPr>
            <p:cNvSpPr/>
            <p:nvPr/>
          </p:nvSpPr>
          <p:spPr>
            <a:xfrm>
              <a:off x="8910864" y="2708907"/>
              <a:ext cx="284363" cy="238193"/>
            </a:xfrm>
            <a:prstGeom prst="cub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" name="TextovéPole 35">
              <a:extLst>
                <a:ext uri="{FF2B5EF4-FFF2-40B4-BE49-F238E27FC236}">
                  <a16:creationId xmlns:a16="http://schemas.microsoft.com/office/drawing/2014/main" id="{06F0D734-52E2-4908-9828-7DAAA4D5781D}"/>
                </a:ext>
              </a:extLst>
            </p:cNvPr>
            <p:cNvSpPr txBox="1"/>
            <p:nvPr/>
          </p:nvSpPr>
          <p:spPr>
            <a:xfrm rot="21082930">
              <a:off x="8326740" y="3000524"/>
              <a:ext cx="685960" cy="376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/>
                <a:t>200g</a:t>
              </a:r>
            </a:p>
          </p:txBody>
        </p:sp>
      </p:grpSp>
      <p:grpSp>
        <p:nvGrpSpPr>
          <p:cNvPr id="39" name="Skupina 38">
            <a:extLst>
              <a:ext uri="{FF2B5EF4-FFF2-40B4-BE49-F238E27FC236}">
                <a16:creationId xmlns:a16="http://schemas.microsoft.com/office/drawing/2014/main" id="{CFC6D22D-0365-49F4-A456-5883A4E10CF2}"/>
              </a:ext>
            </a:extLst>
          </p:cNvPr>
          <p:cNvGrpSpPr/>
          <p:nvPr/>
        </p:nvGrpSpPr>
        <p:grpSpPr>
          <a:xfrm>
            <a:off x="6190873" y="5595216"/>
            <a:ext cx="701479" cy="581891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40" name="Obdélník 39">
              <a:extLst>
                <a:ext uri="{FF2B5EF4-FFF2-40B4-BE49-F238E27FC236}">
                  <a16:creationId xmlns:a16="http://schemas.microsoft.com/office/drawing/2014/main" id="{0D309493-EB70-48CC-82A4-C64E4697A5C3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50 g</a:t>
              </a:r>
            </a:p>
          </p:txBody>
        </p:sp>
        <p:sp>
          <p:nvSpPr>
            <p:cNvPr id="41" name="Ovál 40">
              <a:extLst>
                <a:ext uri="{FF2B5EF4-FFF2-40B4-BE49-F238E27FC236}">
                  <a16:creationId xmlns:a16="http://schemas.microsoft.com/office/drawing/2014/main" id="{710C571A-625A-4580-BFB5-6C75A63243E1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2" name="Obdélník 41">
              <a:extLst>
                <a:ext uri="{FF2B5EF4-FFF2-40B4-BE49-F238E27FC236}">
                  <a16:creationId xmlns:a16="http://schemas.microsoft.com/office/drawing/2014/main" id="{3A2DB4A0-7F7B-4738-9814-C804FA9CCBD0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3" name="Skupina 42">
            <a:extLst>
              <a:ext uri="{FF2B5EF4-FFF2-40B4-BE49-F238E27FC236}">
                <a16:creationId xmlns:a16="http://schemas.microsoft.com/office/drawing/2014/main" id="{57AE0114-355F-484D-9EE5-DE5D73B089FA}"/>
              </a:ext>
            </a:extLst>
          </p:cNvPr>
          <p:cNvGrpSpPr/>
          <p:nvPr/>
        </p:nvGrpSpPr>
        <p:grpSpPr>
          <a:xfrm>
            <a:off x="10235915" y="4501996"/>
            <a:ext cx="1351622" cy="1557191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44" name="Obdélník 43">
              <a:extLst>
                <a:ext uri="{FF2B5EF4-FFF2-40B4-BE49-F238E27FC236}">
                  <a16:creationId xmlns:a16="http://schemas.microsoft.com/office/drawing/2014/main" id="{D39D561B-9CB9-4868-81F8-E75DB53D456C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200 g</a:t>
              </a:r>
            </a:p>
          </p:txBody>
        </p:sp>
        <p:sp>
          <p:nvSpPr>
            <p:cNvPr id="45" name="Ovál 44">
              <a:extLst>
                <a:ext uri="{FF2B5EF4-FFF2-40B4-BE49-F238E27FC236}">
                  <a16:creationId xmlns:a16="http://schemas.microsoft.com/office/drawing/2014/main" id="{81091E3B-1E17-4205-B1C2-66D296D7516E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6" name="Obdélník 45">
              <a:extLst>
                <a:ext uri="{FF2B5EF4-FFF2-40B4-BE49-F238E27FC236}">
                  <a16:creationId xmlns:a16="http://schemas.microsoft.com/office/drawing/2014/main" id="{1E1C0103-7087-45FC-8749-2891BBE3CAA5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7" name="Skupina 46">
            <a:extLst>
              <a:ext uri="{FF2B5EF4-FFF2-40B4-BE49-F238E27FC236}">
                <a16:creationId xmlns:a16="http://schemas.microsoft.com/office/drawing/2014/main" id="{D56107D1-4DEB-40EC-881E-1F4F1D3117E1}"/>
              </a:ext>
            </a:extLst>
          </p:cNvPr>
          <p:cNvGrpSpPr/>
          <p:nvPr/>
        </p:nvGrpSpPr>
        <p:grpSpPr>
          <a:xfrm>
            <a:off x="10060650" y="2381279"/>
            <a:ext cx="1236808" cy="1601903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48" name="Obdélník 47">
              <a:extLst>
                <a:ext uri="{FF2B5EF4-FFF2-40B4-BE49-F238E27FC236}">
                  <a16:creationId xmlns:a16="http://schemas.microsoft.com/office/drawing/2014/main" id="{2BB63199-4FE1-4A9D-B5E0-710D79B90CAB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200 g</a:t>
              </a:r>
            </a:p>
          </p:txBody>
        </p:sp>
        <p:sp>
          <p:nvSpPr>
            <p:cNvPr id="49" name="Ovál 48">
              <a:extLst>
                <a:ext uri="{FF2B5EF4-FFF2-40B4-BE49-F238E27FC236}">
                  <a16:creationId xmlns:a16="http://schemas.microsoft.com/office/drawing/2014/main" id="{20C29768-57CC-449F-8034-25BE25F00ECE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0" name="Obdélník 49">
              <a:extLst>
                <a:ext uri="{FF2B5EF4-FFF2-40B4-BE49-F238E27FC236}">
                  <a16:creationId xmlns:a16="http://schemas.microsoft.com/office/drawing/2014/main" id="{2C56AC6D-523C-4536-919C-9BB5A13EEABF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1" name="Skupina 50">
            <a:extLst>
              <a:ext uri="{FF2B5EF4-FFF2-40B4-BE49-F238E27FC236}">
                <a16:creationId xmlns:a16="http://schemas.microsoft.com/office/drawing/2014/main" id="{5912774E-9EF6-4798-89BE-20629AB9E0A8}"/>
              </a:ext>
            </a:extLst>
          </p:cNvPr>
          <p:cNvGrpSpPr/>
          <p:nvPr/>
        </p:nvGrpSpPr>
        <p:grpSpPr>
          <a:xfrm>
            <a:off x="8867498" y="4863653"/>
            <a:ext cx="933362" cy="1313454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52" name="Obdélník 51">
              <a:extLst>
                <a:ext uri="{FF2B5EF4-FFF2-40B4-BE49-F238E27FC236}">
                  <a16:creationId xmlns:a16="http://schemas.microsoft.com/office/drawing/2014/main" id="{4DC9C037-CBA5-493A-A2E7-62EF218BA565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150 g</a:t>
              </a:r>
            </a:p>
          </p:txBody>
        </p:sp>
        <p:sp>
          <p:nvSpPr>
            <p:cNvPr id="53" name="Ovál 52">
              <a:extLst>
                <a:ext uri="{FF2B5EF4-FFF2-40B4-BE49-F238E27FC236}">
                  <a16:creationId xmlns:a16="http://schemas.microsoft.com/office/drawing/2014/main" id="{3BEF8FB9-B8D0-4C54-87B5-C70B44366EC1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4" name="Obdélník 53">
              <a:extLst>
                <a:ext uri="{FF2B5EF4-FFF2-40B4-BE49-F238E27FC236}">
                  <a16:creationId xmlns:a16="http://schemas.microsoft.com/office/drawing/2014/main" id="{F058049C-2BD0-47A5-961A-1935BA753DF9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5" name="Skupina 54">
            <a:extLst>
              <a:ext uri="{FF2B5EF4-FFF2-40B4-BE49-F238E27FC236}">
                <a16:creationId xmlns:a16="http://schemas.microsoft.com/office/drawing/2014/main" id="{BB63E2D1-3687-43CC-8AED-601D7BACD590}"/>
              </a:ext>
            </a:extLst>
          </p:cNvPr>
          <p:cNvGrpSpPr/>
          <p:nvPr/>
        </p:nvGrpSpPr>
        <p:grpSpPr>
          <a:xfrm>
            <a:off x="7299902" y="3375282"/>
            <a:ext cx="803564" cy="960677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56" name="Obdélník 55">
              <a:extLst>
                <a:ext uri="{FF2B5EF4-FFF2-40B4-BE49-F238E27FC236}">
                  <a16:creationId xmlns:a16="http://schemas.microsoft.com/office/drawing/2014/main" id="{1B52B3FC-8208-4017-A05B-47D71094D72A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100 g</a:t>
              </a:r>
            </a:p>
          </p:txBody>
        </p:sp>
        <p:sp>
          <p:nvSpPr>
            <p:cNvPr id="57" name="Ovál 56">
              <a:extLst>
                <a:ext uri="{FF2B5EF4-FFF2-40B4-BE49-F238E27FC236}">
                  <a16:creationId xmlns:a16="http://schemas.microsoft.com/office/drawing/2014/main" id="{135B543B-8DCE-4AA1-A28A-9C55779501A6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8" name="Obdélník 57">
              <a:extLst>
                <a:ext uri="{FF2B5EF4-FFF2-40B4-BE49-F238E27FC236}">
                  <a16:creationId xmlns:a16="http://schemas.microsoft.com/office/drawing/2014/main" id="{A85946AA-C29E-4A5B-A111-8B3335C3B26B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9" name="Skupina 58">
            <a:extLst>
              <a:ext uri="{FF2B5EF4-FFF2-40B4-BE49-F238E27FC236}">
                <a16:creationId xmlns:a16="http://schemas.microsoft.com/office/drawing/2014/main" id="{97EFEBBC-713D-4881-AA21-C5173FF53BDD}"/>
              </a:ext>
            </a:extLst>
          </p:cNvPr>
          <p:cNvGrpSpPr/>
          <p:nvPr/>
        </p:nvGrpSpPr>
        <p:grpSpPr>
          <a:xfrm>
            <a:off x="5028594" y="4592989"/>
            <a:ext cx="701479" cy="581891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60" name="Obdélník 59">
              <a:extLst>
                <a:ext uri="{FF2B5EF4-FFF2-40B4-BE49-F238E27FC236}">
                  <a16:creationId xmlns:a16="http://schemas.microsoft.com/office/drawing/2014/main" id="{C8C7AE1E-F386-43AE-AC1E-6BD6EB2F58D3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50 g</a:t>
              </a:r>
            </a:p>
          </p:txBody>
        </p:sp>
        <p:sp>
          <p:nvSpPr>
            <p:cNvPr id="61" name="Ovál 60">
              <a:extLst>
                <a:ext uri="{FF2B5EF4-FFF2-40B4-BE49-F238E27FC236}">
                  <a16:creationId xmlns:a16="http://schemas.microsoft.com/office/drawing/2014/main" id="{42774CAD-C856-482B-9F96-60407514C48C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2" name="Obdélník 61">
              <a:extLst>
                <a:ext uri="{FF2B5EF4-FFF2-40B4-BE49-F238E27FC236}">
                  <a16:creationId xmlns:a16="http://schemas.microsoft.com/office/drawing/2014/main" id="{A844B782-38F4-4252-9FE0-8AF63DAE0148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3" name="Skupina 62">
            <a:extLst>
              <a:ext uri="{FF2B5EF4-FFF2-40B4-BE49-F238E27FC236}">
                <a16:creationId xmlns:a16="http://schemas.microsoft.com/office/drawing/2014/main" id="{B04FAC8D-3BE1-4D93-8147-BD2415D60BEF}"/>
              </a:ext>
            </a:extLst>
          </p:cNvPr>
          <p:cNvGrpSpPr/>
          <p:nvPr/>
        </p:nvGrpSpPr>
        <p:grpSpPr>
          <a:xfrm>
            <a:off x="6203080" y="4575852"/>
            <a:ext cx="701479" cy="581891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64" name="Obdélník 63">
              <a:extLst>
                <a:ext uri="{FF2B5EF4-FFF2-40B4-BE49-F238E27FC236}">
                  <a16:creationId xmlns:a16="http://schemas.microsoft.com/office/drawing/2014/main" id="{7D9A11AC-E126-478C-A183-249F7F1EEA02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50 g</a:t>
              </a:r>
            </a:p>
          </p:txBody>
        </p:sp>
        <p:sp>
          <p:nvSpPr>
            <p:cNvPr id="65" name="Ovál 64">
              <a:extLst>
                <a:ext uri="{FF2B5EF4-FFF2-40B4-BE49-F238E27FC236}">
                  <a16:creationId xmlns:a16="http://schemas.microsoft.com/office/drawing/2014/main" id="{5405E188-0F27-47DA-B2AD-BC043A5BAE59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6" name="Obdélník 65">
              <a:extLst>
                <a:ext uri="{FF2B5EF4-FFF2-40B4-BE49-F238E27FC236}">
                  <a16:creationId xmlns:a16="http://schemas.microsoft.com/office/drawing/2014/main" id="{C632D55E-C513-45CD-B365-BC68F9D8931B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7" name="Skupina 66">
            <a:extLst>
              <a:ext uri="{FF2B5EF4-FFF2-40B4-BE49-F238E27FC236}">
                <a16:creationId xmlns:a16="http://schemas.microsoft.com/office/drawing/2014/main" id="{9C77192A-B756-4F05-9EC8-31895A7843E7}"/>
              </a:ext>
            </a:extLst>
          </p:cNvPr>
          <p:cNvGrpSpPr/>
          <p:nvPr/>
        </p:nvGrpSpPr>
        <p:grpSpPr>
          <a:xfrm>
            <a:off x="7602934" y="5856952"/>
            <a:ext cx="701479" cy="581891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68" name="Obdélník 67">
              <a:extLst>
                <a:ext uri="{FF2B5EF4-FFF2-40B4-BE49-F238E27FC236}">
                  <a16:creationId xmlns:a16="http://schemas.microsoft.com/office/drawing/2014/main" id="{18F1526F-35F4-4AD1-BF3D-A8D783CEC3C7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50 g</a:t>
              </a:r>
            </a:p>
          </p:txBody>
        </p:sp>
        <p:sp>
          <p:nvSpPr>
            <p:cNvPr id="69" name="Ovál 68">
              <a:extLst>
                <a:ext uri="{FF2B5EF4-FFF2-40B4-BE49-F238E27FC236}">
                  <a16:creationId xmlns:a16="http://schemas.microsoft.com/office/drawing/2014/main" id="{F769AEDB-47E7-412B-8A9A-9C29737FA46D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0" name="Obdélník 69">
              <a:extLst>
                <a:ext uri="{FF2B5EF4-FFF2-40B4-BE49-F238E27FC236}">
                  <a16:creationId xmlns:a16="http://schemas.microsoft.com/office/drawing/2014/main" id="{802C15D1-6363-406B-A269-95173F6F36AA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1" name="Skupina 70">
            <a:extLst>
              <a:ext uri="{FF2B5EF4-FFF2-40B4-BE49-F238E27FC236}">
                <a16:creationId xmlns:a16="http://schemas.microsoft.com/office/drawing/2014/main" id="{5EDD2500-622B-4B11-BB2E-DE3D05754F81}"/>
              </a:ext>
            </a:extLst>
          </p:cNvPr>
          <p:cNvGrpSpPr/>
          <p:nvPr/>
        </p:nvGrpSpPr>
        <p:grpSpPr>
          <a:xfrm>
            <a:off x="10118605" y="1088907"/>
            <a:ext cx="803564" cy="960677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72" name="Obdélník 71">
              <a:extLst>
                <a:ext uri="{FF2B5EF4-FFF2-40B4-BE49-F238E27FC236}">
                  <a16:creationId xmlns:a16="http://schemas.microsoft.com/office/drawing/2014/main" id="{88E8B64C-6549-47F8-980D-C84E08B66CBE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100 g</a:t>
              </a:r>
            </a:p>
          </p:txBody>
        </p:sp>
        <p:sp>
          <p:nvSpPr>
            <p:cNvPr id="73" name="Ovál 72">
              <a:extLst>
                <a:ext uri="{FF2B5EF4-FFF2-40B4-BE49-F238E27FC236}">
                  <a16:creationId xmlns:a16="http://schemas.microsoft.com/office/drawing/2014/main" id="{A498AED7-436F-40B5-A8D9-E0154CD282AE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4" name="Obdélník 73">
              <a:extLst>
                <a:ext uri="{FF2B5EF4-FFF2-40B4-BE49-F238E27FC236}">
                  <a16:creationId xmlns:a16="http://schemas.microsoft.com/office/drawing/2014/main" id="{6EC45C6D-C436-4CD6-B499-5A60BF5B577A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5" name="Skupina 74">
            <a:extLst>
              <a:ext uri="{FF2B5EF4-FFF2-40B4-BE49-F238E27FC236}">
                <a16:creationId xmlns:a16="http://schemas.microsoft.com/office/drawing/2014/main" id="{A28ABA90-A4C7-451B-B39A-4B74CC392719}"/>
              </a:ext>
            </a:extLst>
          </p:cNvPr>
          <p:cNvGrpSpPr/>
          <p:nvPr/>
        </p:nvGrpSpPr>
        <p:grpSpPr>
          <a:xfrm>
            <a:off x="7312735" y="4634539"/>
            <a:ext cx="803564" cy="960677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76" name="Obdélník 75">
              <a:extLst>
                <a:ext uri="{FF2B5EF4-FFF2-40B4-BE49-F238E27FC236}">
                  <a16:creationId xmlns:a16="http://schemas.microsoft.com/office/drawing/2014/main" id="{BD3A3B65-D942-4276-A47F-26FFEDCA14E7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100 g</a:t>
              </a:r>
            </a:p>
          </p:txBody>
        </p:sp>
        <p:sp>
          <p:nvSpPr>
            <p:cNvPr id="77" name="Ovál 76">
              <a:extLst>
                <a:ext uri="{FF2B5EF4-FFF2-40B4-BE49-F238E27FC236}">
                  <a16:creationId xmlns:a16="http://schemas.microsoft.com/office/drawing/2014/main" id="{ACEC5426-98FF-46CC-A4F9-7887C1645BD2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8" name="Obdélník 77">
              <a:extLst>
                <a:ext uri="{FF2B5EF4-FFF2-40B4-BE49-F238E27FC236}">
                  <a16:creationId xmlns:a16="http://schemas.microsoft.com/office/drawing/2014/main" id="{6163BEA0-031A-40D8-993E-E1FDB749CBB8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9" name="Skupina 78">
            <a:extLst>
              <a:ext uri="{FF2B5EF4-FFF2-40B4-BE49-F238E27FC236}">
                <a16:creationId xmlns:a16="http://schemas.microsoft.com/office/drawing/2014/main" id="{13B20B75-191A-48B3-9E44-A243B10FAC18}"/>
              </a:ext>
            </a:extLst>
          </p:cNvPr>
          <p:cNvGrpSpPr/>
          <p:nvPr/>
        </p:nvGrpSpPr>
        <p:grpSpPr>
          <a:xfrm>
            <a:off x="8657720" y="3263602"/>
            <a:ext cx="933362" cy="1313454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80" name="Obdélník 79">
              <a:extLst>
                <a:ext uri="{FF2B5EF4-FFF2-40B4-BE49-F238E27FC236}">
                  <a16:creationId xmlns:a16="http://schemas.microsoft.com/office/drawing/2014/main" id="{4E64966E-54E7-4251-8CE9-D1388AB97D84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150 g</a:t>
              </a:r>
            </a:p>
          </p:txBody>
        </p:sp>
        <p:sp>
          <p:nvSpPr>
            <p:cNvPr id="81" name="Ovál 80">
              <a:extLst>
                <a:ext uri="{FF2B5EF4-FFF2-40B4-BE49-F238E27FC236}">
                  <a16:creationId xmlns:a16="http://schemas.microsoft.com/office/drawing/2014/main" id="{D78E01DE-8E50-480B-8580-BA04A8B868CC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2" name="Obdélník 81">
              <a:extLst>
                <a:ext uri="{FF2B5EF4-FFF2-40B4-BE49-F238E27FC236}">
                  <a16:creationId xmlns:a16="http://schemas.microsoft.com/office/drawing/2014/main" id="{26A0DEB7-3D91-4707-AF88-422087A65314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83" name="TextovéPole 82">
            <a:extLst>
              <a:ext uri="{FF2B5EF4-FFF2-40B4-BE49-F238E27FC236}">
                <a16:creationId xmlns:a16="http://schemas.microsoft.com/office/drawing/2014/main" id="{CA21C39F-39CB-42D4-B401-DD463CFE899E}"/>
              </a:ext>
            </a:extLst>
          </p:cNvPr>
          <p:cNvSpPr txBox="1"/>
          <p:nvPr/>
        </p:nvSpPr>
        <p:spPr>
          <a:xfrm flipH="1">
            <a:off x="7096921" y="311270"/>
            <a:ext cx="44448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Vyber taková závaží, aby na váze nastala rovnováha.</a:t>
            </a:r>
          </a:p>
        </p:txBody>
      </p:sp>
    </p:spTree>
    <p:extLst>
      <p:ext uri="{BB962C8B-B14F-4D97-AF65-F5344CB8AC3E}">
        <p14:creationId xmlns:p14="http://schemas.microsoft.com/office/powerpoint/2010/main" val="3296842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2.96296E-6 L -0.18216 -0.1210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15" y="-6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-3.33333E-6 L -0.1026 -0.3064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30" y="-15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6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6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6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>
            <a:extLst>
              <a:ext uri="{FF2B5EF4-FFF2-40B4-BE49-F238E27FC236}">
                <a16:creationId xmlns:a16="http://schemas.microsoft.com/office/drawing/2014/main" id="{0E7E5FA1-4DA5-45EA-B92F-424F2033C552}"/>
              </a:ext>
            </a:extLst>
          </p:cNvPr>
          <p:cNvGrpSpPr/>
          <p:nvPr/>
        </p:nvGrpSpPr>
        <p:grpSpPr>
          <a:xfrm>
            <a:off x="1600201" y="814387"/>
            <a:ext cx="3800474" cy="5472104"/>
            <a:chOff x="1600201" y="814387"/>
            <a:chExt cx="3800474" cy="5472104"/>
          </a:xfrm>
        </p:grpSpPr>
        <p:sp>
          <p:nvSpPr>
            <p:cNvPr id="3" name="Obdélník 2">
              <a:extLst>
                <a:ext uri="{FF2B5EF4-FFF2-40B4-BE49-F238E27FC236}">
                  <a16:creationId xmlns:a16="http://schemas.microsoft.com/office/drawing/2014/main" id="{AF07BFFD-729F-43E2-B910-845662AA7AF6}"/>
                </a:ext>
              </a:extLst>
            </p:cNvPr>
            <p:cNvSpPr/>
            <p:nvPr/>
          </p:nvSpPr>
          <p:spPr>
            <a:xfrm>
              <a:off x="3350419" y="1585913"/>
              <a:ext cx="407194" cy="424338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" name="Obdélník 3">
              <a:extLst>
                <a:ext uri="{FF2B5EF4-FFF2-40B4-BE49-F238E27FC236}">
                  <a16:creationId xmlns:a16="http://schemas.microsoft.com/office/drawing/2014/main" id="{1FFD2D86-24C1-49B7-AAB7-3916A2BA8D75}"/>
                </a:ext>
              </a:extLst>
            </p:cNvPr>
            <p:cNvSpPr/>
            <p:nvPr/>
          </p:nvSpPr>
          <p:spPr>
            <a:xfrm>
              <a:off x="2970610" y="4714874"/>
              <a:ext cx="1166812" cy="65722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Obdélník 4">
              <a:extLst>
                <a:ext uri="{FF2B5EF4-FFF2-40B4-BE49-F238E27FC236}">
                  <a16:creationId xmlns:a16="http://schemas.microsoft.com/office/drawing/2014/main" id="{BD10589F-6F66-4909-B22A-E8041AA689ED}"/>
                </a:ext>
              </a:extLst>
            </p:cNvPr>
            <p:cNvSpPr/>
            <p:nvPr/>
          </p:nvSpPr>
          <p:spPr>
            <a:xfrm>
              <a:off x="3171825" y="5829299"/>
              <a:ext cx="742950" cy="21431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Obdélník 5">
              <a:extLst>
                <a:ext uri="{FF2B5EF4-FFF2-40B4-BE49-F238E27FC236}">
                  <a16:creationId xmlns:a16="http://schemas.microsoft.com/office/drawing/2014/main" id="{A7A26EB5-6B74-417D-AC90-9C3FC683F413}"/>
                </a:ext>
              </a:extLst>
            </p:cNvPr>
            <p:cNvSpPr/>
            <p:nvPr/>
          </p:nvSpPr>
          <p:spPr>
            <a:xfrm>
              <a:off x="1600201" y="6043613"/>
              <a:ext cx="3800474" cy="242878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Obdélník 6">
              <a:extLst>
                <a:ext uri="{FF2B5EF4-FFF2-40B4-BE49-F238E27FC236}">
                  <a16:creationId xmlns:a16="http://schemas.microsoft.com/office/drawing/2014/main" id="{BD26F227-848D-4FE4-8DB9-59114369C39D}"/>
                </a:ext>
              </a:extLst>
            </p:cNvPr>
            <p:cNvSpPr/>
            <p:nvPr/>
          </p:nvSpPr>
          <p:spPr>
            <a:xfrm>
              <a:off x="3171825" y="1357313"/>
              <a:ext cx="742950" cy="228600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8" name="Přímá spojnice 7">
              <a:extLst>
                <a:ext uri="{FF2B5EF4-FFF2-40B4-BE49-F238E27FC236}">
                  <a16:creationId xmlns:a16="http://schemas.microsoft.com/office/drawing/2014/main" id="{F89088B8-B8B4-40D8-8AD6-688DDB0F46A4}"/>
                </a:ext>
              </a:extLst>
            </p:cNvPr>
            <p:cNvCxnSpPr>
              <a:cxnSpLocks/>
            </p:cNvCxnSpPr>
            <p:nvPr/>
          </p:nvCxnSpPr>
          <p:spPr>
            <a:xfrm>
              <a:off x="2257425" y="1357313"/>
              <a:ext cx="2586038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Obdélník 8">
              <a:extLst>
                <a:ext uri="{FF2B5EF4-FFF2-40B4-BE49-F238E27FC236}">
                  <a16:creationId xmlns:a16="http://schemas.microsoft.com/office/drawing/2014/main" id="{242A2609-B806-47B3-84DE-30B548E51BAA}"/>
                </a:ext>
              </a:extLst>
            </p:cNvPr>
            <p:cNvSpPr/>
            <p:nvPr/>
          </p:nvSpPr>
          <p:spPr>
            <a:xfrm>
              <a:off x="2257425" y="1114425"/>
              <a:ext cx="114300" cy="22859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Obdélník 9">
              <a:extLst>
                <a:ext uri="{FF2B5EF4-FFF2-40B4-BE49-F238E27FC236}">
                  <a16:creationId xmlns:a16="http://schemas.microsoft.com/office/drawing/2014/main" id="{2F626D27-0390-4685-BFD5-DA1F59CA851D}"/>
                </a:ext>
              </a:extLst>
            </p:cNvPr>
            <p:cNvSpPr/>
            <p:nvPr/>
          </p:nvSpPr>
          <p:spPr>
            <a:xfrm>
              <a:off x="4724400" y="1104905"/>
              <a:ext cx="114300" cy="22859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Obdélník 10">
              <a:extLst>
                <a:ext uri="{FF2B5EF4-FFF2-40B4-BE49-F238E27FC236}">
                  <a16:creationId xmlns:a16="http://schemas.microsoft.com/office/drawing/2014/main" id="{D939A921-6AAC-4B24-9D0A-9222A7C3230A}"/>
                </a:ext>
              </a:extLst>
            </p:cNvPr>
            <p:cNvSpPr/>
            <p:nvPr/>
          </p:nvSpPr>
          <p:spPr>
            <a:xfrm>
              <a:off x="3474719" y="814387"/>
              <a:ext cx="114300" cy="51911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TextovéPole 11">
              <a:extLst>
                <a:ext uri="{FF2B5EF4-FFF2-40B4-BE49-F238E27FC236}">
                  <a16:creationId xmlns:a16="http://schemas.microsoft.com/office/drawing/2014/main" id="{D3C24409-65DF-4408-AF05-546AFA2ACEB0}"/>
                </a:ext>
              </a:extLst>
            </p:cNvPr>
            <p:cNvSpPr txBox="1"/>
            <p:nvPr/>
          </p:nvSpPr>
          <p:spPr>
            <a:xfrm>
              <a:off x="3054154" y="4720320"/>
              <a:ext cx="1098378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cs-CZ" dirty="0"/>
            </a:p>
            <a:p>
              <a:r>
                <a:rPr lang="cs-CZ" dirty="0"/>
                <a:t>I </a:t>
              </a:r>
              <a:r>
                <a:rPr lang="cs-CZ" dirty="0" err="1"/>
                <a:t>I</a:t>
              </a:r>
              <a:r>
                <a:rPr lang="cs-CZ" dirty="0"/>
                <a:t> </a:t>
              </a:r>
              <a:r>
                <a:rPr lang="cs-CZ" dirty="0" err="1"/>
                <a:t>I</a:t>
              </a:r>
              <a:r>
                <a:rPr lang="cs-CZ" dirty="0"/>
                <a:t> l </a:t>
              </a:r>
              <a:r>
                <a:rPr lang="cs-CZ" dirty="0" err="1"/>
                <a:t>l</a:t>
              </a:r>
              <a:r>
                <a:rPr lang="cs-CZ" dirty="0"/>
                <a:t> </a:t>
              </a:r>
              <a:r>
                <a:rPr lang="cs-CZ" dirty="0" err="1"/>
                <a:t>l</a:t>
              </a:r>
              <a:r>
                <a:rPr lang="cs-CZ" dirty="0"/>
                <a:t> </a:t>
              </a:r>
              <a:r>
                <a:rPr lang="cs-CZ" dirty="0" err="1"/>
                <a:t>l</a:t>
              </a:r>
              <a:r>
                <a:rPr lang="cs-CZ" dirty="0"/>
                <a:t> </a:t>
              </a:r>
              <a:r>
                <a:rPr lang="cs-CZ" dirty="0" err="1"/>
                <a:t>l</a:t>
              </a:r>
              <a:r>
                <a:rPr lang="cs-CZ" dirty="0"/>
                <a:t> </a:t>
              </a:r>
              <a:r>
                <a:rPr lang="cs-CZ" dirty="0" err="1"/>
                <a:t>l</a:t>
              </a:r>
              <a:endParaRPr lang="cs-CZ" dirty="0"/>
            </a:p>
          </p:txBody>
        </p:sp>
        <p:sp>
          <p:nvSpPr>
            <p:cNvPr id="13" name="TextovéPole 12">
              <a:extLst>
                <a:ext uri="{FF2B5EF4-FFF2-40B4-BE49-F238E27FC236}">
                  <a16:creationId xmlns:a16="http://schemas.microsoft.com/office/drawing/2014/main" id="{9D0AD00B-1A96-47CF-B36E-BE56479AE253}"/>
                </a:ext>
              </a:extLst>
            </p:cNvPr>
            <p:cNvSpPr txBox="1"/>
            <p:nvPr/>
          </p:nvSpPr>
          <p:spPr>
            <a:xfrm>
              <a:off x="3474719" y="4789584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400" dirty="0"/>
                <a:t>0</a:t>
              </a:r>
            </a:p>
          </p:txBody>
        </p:sp>
      </p:grpSp>
      <p:grpSp>
        <p:nvGrpSpPr>
          <p:cNvPr id="14" name="Skupina 13">
            <a:extLst>
              <a:ext uri="{FF2B5EF4-FFF2-40B4-BE49-F238E27FC236}">
                <a16:creationId xmlns:a16="http://schemas.microsoft.com/office/drawing/2014/main" id="{71DF3837-997F-44BB-BF09-5494E2F73F43}"/>
              </a:ext>
            </a:extLst>
          </p:cNvPr>
          <p:cNvGrpSpPr/>
          <p:nvPr/>
        </p:nvGrpSpPr>
        <p:grpSpPr>
          <a:xfrm>
            <a:off x="250261" y="473464"/>
            <a:ext cx="6677515" cy="4551737"/>
            <a:chOff x="5400675" y="814914"/>
            <a:chExt cx="6677515" cy="4551737"/>
          </a:xfrm>
        </p:grpSpPr>
        <p:sp>
          <p:nvSpPr>
            <p:cNvPr id="15" name="Obdélník 14">
              <a:extLst>
                <a:ext uri="{FF2B5EF4-FFF2-40B4-BE49-F238E27FC236}">
                  <a16:creationId xmlns:a16="http://schemas.microsoft.com/office/drawing/2014/main" id="{077724F3-7395-4019-A804-8D2BF591298A}"/>
                </a:ext>
              </a:extLst>
            </p:cNvPr>
            <p:cNvSpPr/>
            <p:nvPr/>
          </p:nvSpPr>
          <p:spPr>
            <a:xfrm>
              <a:off x="6542204" y="814914"/>
              <a:ext cx="4397188" cy="35891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Obdélník 15">
              <a:extLst>
                <a:ext uri="{FF2B5EF4-FFF2-40B4-BE49-F238E27FC236}">
                  <a16:creationId xmlns:a16="http://schemas.microsoft.com/office/drawing/2014/main" id="{94069EE9-902D-4F12-A02E-42AC564280AE}"/>
                </a:ext>
              </a:extLst>
            </p:cNvPr>
            <p:cNvSpPr/>
            <p:nvPr/>
          </p:nvSpPr>
          <p:spPr>
            <a:xfrm>
              <a:off x="6135010" y="1022343"/>
              <a:ext cx="407194" cy="15148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Obdélník 16">
              <a:extLst>
                <a:ext uri="{FF2B5EF4-FFF2-40B4-BE49-F238E27FC236}">
                  <a16:creationId xmlns:a16="http://schemas.microsoft.com/office/drawing/2014/main" id="{9B838F5F-338E-4117-A38F-739A655921F6}"/>
                </a:ext>
              </a:extLst>
            </p:cNvPr>
            <p:cNvSpPr/>
            <p:nvPr/>
          </p:nvSpPr>
          <p:spPr>
            <a:xfrm>
              <a:off x="10939392" y="1022343"/>
              <a:ext cx="407194" cy="15148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8" name="Přímá spojnice se šipkou 17">
              <a:extLst>
                <a:ext uri="{FF2B5EF4-FFF2-40B4-BE49-F238E27FC236}">
                  <a16:creationId xmlns:a16="http://schemas.microsoft.com/office/drawing/2014/main" id="{FFF3CCFA-30F5-4B72-BDE4-DD61DDFDAD80}"/>
                </a:ext>
              </a:extLst>
            </p:cNvPr>
            <p:cNvCxnSpPr>
              <a:cxnSpLocks/>
              <a:stCxn id="15" idx="2"/>
            </p:cNvCxnSpPr>
            <p:nvPr/>
          </p:nvCxnSpPr>
          <p:spPr>
            <a:xfrm>
              <a:off x="8740798" y="1173831"/>
              <a:ext cx="0" cy="4192820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Vývojový diagram: zpoždění 18">
              <a:extLst>
                <a:ext uri="{FF2B5EF4-FFF2-40B4-BE49-F238E27FC236}">
                  <a16:creationId xmlns:a16="http://schemas.microsoft.com/office/drawing/2014/main" id="{EDAE873E-06E3-44C4-95FD-9496AC46151C}"/>
                </a:ext>
              </a:extLst>
            </p:cNvPr>
            <p:cNvSpPr/>
            <p:nvPr/>
          </p:nvSpPr>
          <p:spPr>
            <a:xfrm rot="16200000">
              <a:off x="5010069" y="2076149"/>
              <a:ext cx="2657077" cy="1267298"/>
            </a:xfrm>
            <a:prstGeom prst="flowChartDelay">
              <a:avLst/>
            </a:prstGeom>
            <a:no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Vývojový diagram: zpoždění 19">
              <a:extLst>
                <a:ext uri="{FF2B5EF4-FFF2-40B4-BE49-F238E27FC236}">
                  <a16:creationId xmlns:a16="http://schemas.microsoft.com/office/drawing/2014/main" id="{8EDFDC7D-D64E-4DAC-BB00-0FCC78EA4AA8}"/>
                </a:ext>
              </a:extLst>
            </p:cNvPr>
            <p:cNvSpPr/>
            <p:nvPr/>
          </p:nvSpPr>
          <p:spPr>
            <a:xfrm rot="16200000">
              <a:off x="9814451" y="2076150"/>
              <a:ext cx="2657077" cy="1267298"/>
            </a:xfrm>
            <a:prstGeom prst="flowChartDelay">
              <a:avLst/>
            </a:prstGeom>
            <a:no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Obdélník 20">
              <a:extLst>
                <a:ext uri="{FF2B5EF4-FFF2-40B4-BE49-F238E27FC236}">
                  <a16:creationId xmlns:a16="http://schemas.microsoft.com/office/drawing/2014/main" id="{2845ACC1-6A8D-49AA-B65C-894CB8450065}"/>
                </a:ext>
              </a:extLst>
            </p:cNvPr>
            <p:cNvSpPr/>
            <p:nvPr/>
          </p:nvSpPr>
          <p:spPr>
            <a:xfrm>
              <a:off x="11056591" y="832263"/>
              <a:ext cx="172796" cy="53164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Obdélník 21">
              <a:extLst>
                <a:ext uri="{FF2B5EF4-FFF2-40B4-BE49-F238E27FC236}">
                  <a16:creationId xmlns:a16="http://schemas.microsoft.com/office/drawing/2014/main" id="{59095BCE-E682-4B2D-A715-FEC1CA11DC9C}"/>
                </a:ext>
              </a:extLst>
            </p:cNvPr>
            <p:cNvSpPr/>
            <p:nvPr/>
          </p:nvSpPr>
          <p:spPr>
            <a:xfrm>
              <a:off x="6222539" y="849612"/>
              <a:ext cx="172796" cy="53164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Obdélník 22">
              <a:extLst>
                <a:ext uri="{FF2B5EF4-FFF2-40B4-BE49-F238E27FC236}">
                  <a16:creationId xmlns:a16="http://schemas.microsoft.com/office/drawing/2014/main" id="{36FAB65D-3C95-48D8-B7C8-52C5105BEB95}"/>
                </a:ext>
              </a:extLst>
            </p:cNvPr>
            <p:cNvSpPr/>
            <p:nvPr/>
          </p:nvSpPr>
          <p:spPr>
            <a:xfrm>
              <a:off x="5400675" y="3844683"/>
              <a:ext cx="1875864" cy="24873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4" name="Obdélník 23">
              <a:extLst>
                <a:ext uri="{FF2B5EF4-FFF2-40B4-BE49-F238E27FC236}">
                  <a16:creationId xmlns:a16="http://schemas.microsoft.com/office/drawing/2014/main" id="{8FE25193-CA32-494F-8985-34EB10CAD474}"/>
                </a:ext>
              </a:extLst>
            </p:cNvPr>
            <p:cNvSpPr/>
            <p:nvPr/>
          </p:nvSpPr>
          <p:spPr>
            <a:xfrm>
              <a:off x="10202326" y="3844683"/>
              <a:ext cx="1875864" cy="24489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8" name="Skupina 37">
            <a:extLst>
              <a:ext uri="{FF2B5EF4-FFF2-40B4-BE49-F238E27FC236}">
                <a16:creationId xmlns:a16="http://schemas.microsoft.com/office/drawing/2014/main" id="{F39D833C-ECCC-4269-A9B0-C25E233C0DB0}"/>
              </a:ext>
            </a:extLst>
          </p:cNvPr>
          <p:cNvGrpSpPr/>
          <p:nvPr/>
        </p:nvGrpSpPr>
        <p:grpSpPr>
          <a:xfrm>
            <a:off x="125147" y="2020450"/>
            <a:ext cx="2053358" cy="1605232"/>
            <a:chOff x="7563760" y="1890793"/>
            <a:chExt cx="2184674" cy="1636229"/>
          </a:xfrm>
        </p:grpSpPr>
        <p:pic>
          <p:nvPicPr>
            <p:cNvPr id="30" name="Obrázek 29" descr="Obsah obrázku stůl, nábytek&#10;&#10;Popis se vygeneroval automaticky.">
              <a:extLst>
                <a:ext uri="{FF2B5EF4-FFF2-40B4-BE49-F238E27FC236}">
                  <a16:creationId xmlns:a16="http://schemas.microsoft.com/office/drawing/2014/main" id="{77957F1D-2DC0-454D-B6DB-7E7F2882767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63760" y="1890793"/>
              <a:ext cx="2184674" cy="1636229"/>
            </a:xfrm>
            <a:prstGeom prst="rect">
              <a:avLst/>
            </a:prstGeom>
          </p:spPr>
        </p:pic>
        <p:sp>
          <p:nvSpPr>
            <p:cNvPr id="31" name="TextovéPole 30">
              <a:extLst>
                <a:ext uri="{FF2B5EF4-FFF2-40B4-BE49-F238E27FC236}">
                  <a16:creationId xmlns:a16="http://schemas.microsoft.com/office/drawing/2014/main" id="{044C1393-AC67-4672-A96A-220114222839}"/>
                </a:ext>
              </a:extLst>
            </p:cNvPr>
            <p:cNvSpPr txBox="1"/>
            <p:nvPr/>
          </p:nvSpPr>
          <p:spPr>
            <a:xfrm rot="21173143">
              <a:off x="8356117" y="2385338"/>
              <a:ext cx="1289720" cy="2477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Kostkový  cukr</a:t>
              </a:r>
            </a:p>
          </p:txBody>
        </p:sp>
        <p:sp>
          <p:nvSpPr>
            <p:cNvPr id="35" name="Krychle 34">
              <a:extLst>
                <a:ext uri="{FF2B5EF4-FFF2-40B4-BE49-F238E27FC236}">
                  <a16:creationId xmlns:a16="http://schemas.microsoft.com/office/drawing/2014/main" id="{A3E2F149-2D5A-4B6C-9287-14859EF51D11}"/>
                </a:ext>
              </a:extLst>
            </p:cNvPr>
            <p:cNvSpPr/>
            <p:nvPr/>
          </p:nvSpPr>
          <p:spPr>
            <a:xfrm>
              <a:off x="8910864" y="2708907"/>
              <a:ext cx="284363" cy="238193"/>
            </a:xfrm>
            <a:prstGeom prst="cub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" name="TextovéPole 35">
              <a:extLst>
                <a:ext uri="{FF2B5EF4-FFF2-40B4-BE49-F238E27FC236}">
                  <a16:creationId xmlns:a16="http://schemas.microsoft.com/office/drawing/2014/main" id="{06F0D734-52E2-4908-9828-7DAAA4D5781D}"/>
                </a:ext>
              </a:extLst>
            </p:cNvPr>
            <p:cNvSpPr txBox="1"/>
            <p:nvPr/>
          </p:nvSpPr>
          <p:spPr>
            <a:xfrm rot="21082930">
              <a:off x="8326740" y="3000524"/>
              <a:ext cx="685960" cy="376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/>
                <a:t>200g</a:t>
              </a:r>
            </a:p>
          </p:txBody>
        </p:sp>
      </p:grpSp>
      <p:grpSp>
        <p:nvGrpSpPr>
          <p:cNvPr id="39" name="Skupina 38">
            <a:extLst>
              <a:ext uri="{FF2B5EF4-FFF2-40B4-BE49-F238E27FC236}">
                <a16:creationId xmlns:a16="http://schemas.microsoft.com/office/drawing/2014/main" id="{CFC6D22D-0365-49F4-A456-5883A4E10CF2}"/>
              </a:ext>
            </a:extLst>
          </p:cNvPr>
          <p:cNvGrpSpPr/>
          <p:nvPr/>
        </p:nvGrpSpPr>
        <p:grpSpPr>
          <a:xfrm>
            <a:off x="6190873" y="5595216"/>
            <a:ext cx="701479" cy="581891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40" name="Obdélník 39">
              <a:extLst>
                <a:ext uri="{FF2B5EF4-FFF2-40B4-BE49-F238E27FC236}">
                  <a16:creationId xmlns:a16="http://schemas.microsoft.com/office/drawing/2014/main" id="{0D309493-EB70-48CC-82A4-C64E4697A5C3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50 g</a:t>
              </a:r>
            </a:p>
          </p:txBody>
        </p:sp>
        <p:sp>
          <p:nvSpPr>
            <p:cNvPr id="41" name="Ovál 40">
              <a:extLst>
                <a:ext uri="{FF2B5EF4-FFF2-40B4-BE49-F238E27FC236}">
                  <a16:creationId xmlns:a16="http://schemas.microsoft.com/office/drawing/2014/main" id="{710C571A-625A-4580-BFB5-6C75A63243E1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2" name="Obdélník 41">
              <a:extLst>
                <a:ext uri="{FF2B5EF4-FFF2-40B4-BE49-F238E27FC236}">
                  <a16:creationId xmlns:a16="http://schemas.microsoft.com/office/drawing/2014/main" id="{3A2DB4A0-7F7B-4738-9814-C804FA9CCBD0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3" name="Skupina 42">
            <a:extLst>
              <a:ext uri="{FF2B5EF4-FFF2-40B4-BE49-F238E27FC236}">
                <a16:creationId xmlns:a16="http://schemas.microsoft.com/office/drawing/2014/main" id="{57AE0114-355F-484D-9EE5-DE5D73B089FA}"/>
              </a:ext>
            </a:extLst>
          </p:cNvPr>
          <p:cNvGrpSpPr/>
          <p:nvPr/>
        </p:nvGrpSpPr>
        <p:grpSpPr>
          <a:xfrm>
            <a:off x="10235915" y="4501996"/>
            <a:ext cx="1351622" cy="1557191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44" name="Obdélník 43">
              <a:extLst>
                <a:ext uri="{FF2B5EF4-FFF2-40B4-BE49-F238E27FC236}">
                  <a16:creationId xmlns:a16="http://schemas.microsoft.com/office/drawing/2014/main" id="{D39D561B-9CB9-4868-81F8-E75DB53D456C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200 g</a:t>
              </a:r>
            </a:p>
          </p:txBody>
        </p:sp>
        <p:sp>
          <p:nvSpPr>
            <p:cNvPr id="45" name="Ovál 44">
              <a:extLst>
                <a:ext uri="{FF2B5EF4-FFF2-40B4-BE49-F238E27FC236}">
                  <a16:creationId xmlns:a16="http://schemas.microsoft.com/office/drawing/2014/main" id="{81091E3B-1E17-4205-B1C2-66D296D7516E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6" name="Obdélník 45">
              <a:extLst>
                <a:ext uri="{FF2B5EF4-FFF2-40B4-BE49-F238E27FC236}">
                  <a16:creationId xmlns:a16="http://schemas.microsoft.com/office/drawing/2014/main" id="{1E1C0103-7087-45FC-8749-2891BBE3CAA5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7" name="Skupina 46">
            <a:extLst>
              <a:ext uri="{FF2B5EF4-FFF2-40B4-BE49-F238E27FC236}">
                <a16:creationId xmlns:a16="http://schemas.microsoft.com/office/drawing/2014/main" id="{D56107D1-4DEB-40EC-881E-1F4F1D3117E1}"/>
              </a:ext>
            </a:extLst>
          </p:cNvPr>
          <p:cNvGrpSpPr/>
          <p:nvPr/>
        </p:nvGrpSpPr>
        <p:grpSpPr>
          <a:xfrm>
            <a:off x="10060650" y="2381279"/>
            <a:ext cx="1236808" cy="1601903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48" name="Obdélník 47">
              <a:extLst>
                <a:ext uri="{FF2B5EF4-FFF2-40B4-BE49-F238E27FC236}">
                  <a16:creationId xmlns:a16="http://schemas.microsoft.com/office/drawing/2014/main" id="{2BB63199-4FE1-4A9D-B5E0-710D79B90CAB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200 g</a:t>
              </a:r>
            </a:p>
          </p:txBody>
        </p:sp>
        <p:sp>
          <p:nvSpPr>
            <p:cNvPr id="49" name="Ovál 48">
              <a:extLst>
                <a:ext uri="{FF2B5EF4-FFF2-40B4-BE49-F238E27FC236}">
                  <a16:creationId xmlns:a16="http://schemas.microsoft.com/office/drawing/2014/main" id="{20C29768-57CC-449F-8034-25BE25F00ECE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0" name="Obdélník 49">
              <a:extLst>
                <a:ext uri="{FF2B5EF4-FFF2-40B4-BE49-F238E27FC236}">
                  <a16:creationId xmlns:a16="http://schemas.microsoft.com/office/drawing/2014/main" id="{2C56AC6D-523C-4536-919C-9BB5A13EEABF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1" name="Skupina 50">
            <a:extLst>
              <a:ext uri="{FF2B5EF4-FFF2-40B4-BE49-F238E27FC236}">
                <a16:creationId xmlns:a16="http://schemas.microsoft.com/office/drawing/2014/main" id="{5912774E-9EF6-4798-89BE-20629AB9E0A8}"/>
              </a:ext>
            </a:extLst>
          </p:cNvPr>
          <p:cNvGrpSpPr/>
          <p:nvPr/>
        </p:nvGrpSpPr>
        <p:grpSpPr>
          <a:xfrm>
            <a:off x="8867498" y="4863653"/>
            <a:ext cx="933362" cy="1313454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52" name="Obdélník 51">
              <a:extLst>
                <a:ext uri="{FF2B5EF4-FFF2-40B4-BE49-F238E27FC236}">
                  <a16:creationId xmlns:a16="http://schemas.microsoft.com/office/drawing/2014/main" id="{4DC9C037-CBA5-493A-A2E7-62EF218BA565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150 g</a:t>
              </a:r>
            </a:p>
          </p:txBody>
        </p:sp>
        <p:sp>
          <p:nvSpPr>
            <p:cNvPr id="53" name="Ovál 52">
              <a:extLst>
                <a:ext uri="{FF2B5EF4-FFF2-40B4-BE49-F238E27FC236}">
                  <a16:creationId xmlns:a16="http://schemas.microsoft.com/office/drawing/2014/main" id="{3BEF8FB9-B8D0-4C54-87B5-C70B44366EC1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4" name="Obdélník 53">
              <a:extLst>
                <a:ext uri="{FF2B5EF4-FFF2-40B4-BE49-F238E27FC236}">
                  <a16:creationId xmlns:a16="http://schemas.microsoft.com/office/drawing/2014/main" id="{F058049C-2BD0-47A5-961A-1935BA753DF9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5" name="Skupina 54">
            <a:extLst>
              <a:ext uri="{FF2B5EF4-FFF2-40B4-BE49-F238E27FC236}">
                <a16:creationId xmlns:a16="http://schemas.microsoft.com/office/drawing/2014/main" id="{BB63E2D1-3687-43CC-8AED-601D7BACD590}"/>
              </a:ext>
            </a:extLst>
          </p:cNvPr>
          <p:cNvGrpSpPr/>
          <p:nvPr/>
        </p:nvGrpSpPr>
        <p:grpSpPr>
          <a:xfrm>
            <a:off x="7299902" y="3375282"/>
            <a:ext cx="803564" cy="960677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56" name="Obdélník 55">
              <a:extLst>
                <a:ext uri="{FF2B5EF4-FFF2-40B4-BE49-F238E27FC236}">
                  <a16:creationId xmlns:a16="http://schemas.microsoft.com/office/drawing/2014/main" id="{1B52B3FC-8208-4017-A05B-47D71094D72A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100 g</a:t>
              </a:r>
            </a:p>
          </p:txBody>
        </p:sp>
        <p:sp>
          <p:nvSpPr>
            <p:cNvPr id="57" name="Ovál 56">
              <a:extLst>
                <a:ext uri="{FF2B5EF4-FFF2-40B4-BE49-F238E27FC236}">
                  <a16:creationId xmlns:a16="http://schemas.microsoft.com/office/drawing/2014/main" id="{135B543B-8DCE-4AA1-A28A-9C55779501A6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8" name="Obdélník 57">
              <a:extLst>
                <a:ext uri="{FF2B5EF4-FFF2-40B4-BE49-F238E27FC236}">
                  <a16:creationId xmlns:a16="http://schemas.microsoft.com/office/drawing/2014/main" id="{A85946AA-C29E-4A5B-A111-8B3335C3B26B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9" name="Skupina 58">
            <a:extLst>
              <a:ext uri="{FF2B5EF4-FFF2-40B4-BE49-F238E27FC236}">
                <a16:creationId xmlns:a16="http://schemas.microsoft.com/office/drawing/2014/main" id="{97EFEBBC-713D-4881-AA21-C5173FF53BDD}"/>
              </a:ext>
            </a:extLst>
          </p:cNvPr>
          <p:cNvGrpSpPr/>
          <p:nvPr/>
        </p:nvGrpSpPr>
        <p:grpSpPr>
          <a:xfrm>
            <a:off x="5028594" y="4592989"/>
            <a:ext cx="701479" cy="581891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60" name="Obdélník 59">
              <a:extLst>
                <a:ext uri="{FF2B5EF4-FFF2-40B4-BE49-F238E27FC236}">
                  <a16:creationId xmlns:a16="http://schemas.microsoft.com/office/drawing/2014/main" id="{C8C7AE1E-F386-43AE-AC1E-6BD6EB2F58D3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50 g</a:t>
              </a:r>
            </a:p>
          </p:txBody>
        </p:sp>
        <p:sp>
          <p:nvSpPr>
            <p:cNvPr id="61" name="Ovál 60">
              <a:extLst>
                <a:ext uri="{FF2B5EF4-FFF2-40B4-BE49-F238E27FC236}">
                  <a16:creationId xmlns:a16="http://schemas.microsoft.com/office/drawing/2014/main" id="{42774CAD-C856-482B-9F96-60407514C48C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2" name="Obdélník 61">
              <a:extLst>
                <a:ext uri="{FF2B5EF4-FFF2-40B4-BE49-F238E27FC236}">
                  <a16:creationId xmlns:a16="http://schemas.microsoft.com/office/drawing/2014/main" id="{A844B782-38F4-4252-9FE0-8AF63DAE0148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3" name="Skupina 62">
            <a:extLst>
              <a:ext uri="{FF2B5EF4-FFF2-40B4-BE49-F238E27FC236}">
                <a16:creationId xmlns:a16="http://schemas.microsoft.com/office/drawing/2014/main" id="{B04FAC8D-3BE1-4D93-8147-BD2415D60BEF}"/>
              </a:ext>
            </a:extLst>
          </p:cNvPr>
          <p:cNvGrpSpPr/>
          <p:nvPr/>
        </p:nvGrpSpPr>
        <p:grpSpPr>
          <a:xfrm>
            <a:off x="6203080" y="4575852"/>
            <a:ext cx="701479" cy="581891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64" name="Obdélník 63">
              <a:extLst>
                <a:ext uri="{FF2B5EF4-FFF2-40B4-BE49-F238E27FC236}">
                  <a16:creationId xmlns:a16="http://schemas.microsoft.com/office/drawing/2014/main" id="{7D9A11AC-E126-478C-A183-249F7F1EEA02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50 g</a:t>
              </a:r>
            </a:p>
          </p:txBody>
        </p:sp>
        <p:sp>
          <p:nvSpPr>
            <p:cNvPr id="65" name="Ovál 64">
              <a:extLst>
                <a:ext uri="{FF2B5EF4-FFF2-40B4-BE49-F238E27FC236}">
                  <a16:creationId xmlns:a16="http://schemas.microsoft.com/office/drawing/2014/main" id="{5405E188-0F27-47DA-B2AD-BC043A5BAE59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6" name="Obdélník 65">
              <a:extLst>
                <a:ext uri="{FF2B5EF4-FFF2-40B4-BE49-F238E27FC236}">
                  <a16:creationId xmlns:a16="http://schemas.microsoft.com/office/drawing/2014/main" id="{C632D55E-C513-45CD-B365-BC68F9D8931B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7" name="Skupina 66">
            <a:extLst>
              <a:ext uri="{FF2B5EF4-FFF2-40B4-BE49-F238E27FC236}">
                <a16:creationId xmlns:a16="http://schemas.microsoft.com/office/drawing/2014/main" id="{9C77192A-B756-4F05-9EC8-31895A7843E7}"/>
              </a:ext>
            </a:extLst>
          </p:cNvPr>
          <p:cNvGrpSpPr/>
          <p:nvPr/>
        </p:nvGrpSpPr>
        <p:grpSpPr>
          <a:xfrm>
            <a:off x="7602934" y="5856952"/>
            <a:ext cx="701479" cy="581891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68" name="Obdélník 67">
              <a:extLst>
                <a:ext uri="{FF2B5EF4-FFF2-40B4-BE49-F238E27FC236}">
                  <a16:creationId xmlns:a16="http://schemas.microsoft.com/office/drawing/2014/main" id="{18F1526F-35F4-4AD1-BF3D-A8D783CEC3C7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50 g</a:t>
              </a:r>
            </a:p>
          </p:txBody>
        </p:sp>
        <p:sp>
          <p:nvSpPr>
            <p:cNvPr id="69" name="Ovál 68">
              <a:extLst>
                <a:ext uri="{FF2B5EF4-FFF2-40B4-BE49-F238E27FC236}">
                  <a16:creationId xmlns:a16="http://schemas.microsoft.com/office/drawing/2014/main" id="{F769AEDB-47E7-412B-8A9A-9C29737FA46D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0" name="Obdélník 69">
              <a:extLst>
                <a:ext uri="{FF2B5EF4-FFF2-40B4-BE49-F238E27FC236}">
                  <a16:creationId xmlns:a16="http://schemas.microsoft.com/office/drawing/2014/main" id="{802C15D1-6363-406B-A269-95173F6F36AA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1" name="Skupina 70">
            <a:extLst>
              <a:ext uri="{FF2B5EF4-FFF2-40B4-BE49-F238E27FC236}">
                <a16:creationId xmlns:a16="http://schemas.microsoft.com/office/drawing/2014/main" id="{5EDD2500-622B-4B11-BB2E-DE3D05754F81}"/>
              </a:ext>
            </a:extLst>
          </p:cNvPr>
          <p:cNvGrpSpPr/>
          <p:nvPr/>
        </p:nvGrpSpPr>
        <p:grpSpPr>
          <a:xfrm>
            <a:off x="10118605" y="1088907"/>
            <a:ext cx="803564" cy="960677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72" name="Obdélník 71">
              <a:extLst>
                <a:ext uri="{FF2B5EF4-FFF2-40B4-BE49-F238E27FC236}">
                  <a16:creationId xmlns:a16="http://schemas.microsoft.com/office/drawing/2014/main" id="{88E8B64C-6549-47F8-980D-C84E08B66CBE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100 g</a:t>
              </a:r>
            </a:p>
          </p:txBody>
        </p:sp>
        <p:sp>
          <p:nvSpPr>
            <p:cNvPr id="73" name="Ovál 72">
              <a:extLst>
                <a:ext uri="{FF2B5EF4-FFF2-40B4-BE49-F238E27FC236}">
                  <a16:creationId xmlns:a16="http://schemas.microsoft.com/office/drawing/2014/main" id="{A498AED7-436F-40B5-A8D9-E0154CD282AE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4" name="Obdélník 73">
              <a:extLst>
                <a:ext uri="{FF2B5EF4-FFF2-40B4-BE49-F238E27FC236}">
                  <a16:creationId xmlns:a16="http://schemas.microsoft.com/office/drawing/2014/main" id="{6EC45C6D-C436-4CD6-B499-5A60BF5B577A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5" name="Skupina 74">
            <a:extLst>
              <a:ext uri="{FF2B5EF4-FFF2-40B4-BE49-F238E27FC236}">
                <a16:creationId xmlns:a16="http://schemas.microsoft.com/office/drawing/2014/main" id="{A28ABA90-A4C7-451B-B39A-4B74CC392719}"/>
              </a:ext>
            </a:extLst>
          </p:cNvPr>
          <p:cNvGrpSpPr/>
          <p:nvPr/>
        </p:nvGrpSpPr>
        <p:grpSpPr>
          <a:xfrm>
            <a:off x="7312735" y="4634539"/>
            <a:ext cx="803564" cy="960677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76" name="Obdélník 75">
              <a:extLst>
                <a:ext uri="{FF2B5EF4-FFF2-40B4-BE49-F238E27FC236}">
                  <a16:creationId xmlns:a16="http://schemas.microsoft.com/office/drawing/2014/main" id="{BD3A3B65-D942-4276-A47F-26FFEDCA14E7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100 g</a:t>
              </a:r>
            </a:p>
          </p:txBody>
        </p:sp>
        <p:sp>
          <p:nvSpPr>
            <p:cNvPr id="77" name="Ovál 76">
              <a:extLst>
                <a:ext uri="{FF2B5EF4-FFF2-40B4-BE49-F238E27FC236}">
                  <a16:creationId xmlns:a16="http://schemas.microsoft.com/office/drawing/2014/main" id="{ACEC5426-98FF-46CC-A4F9-7887C1645BD2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8" name="Obdélník 77">
              <a:extLst>
                <a:ext uri="{FF2B5EF4-FFF2-40B4-BE49-F238E27FC236}">
                  <a16:creationId xmlns:a16="http://schemas.microsoft.com/office/drawing/2014/main" id="{6163BEA0-031A-40D8-993E-E1FDB749CBB8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9" name="Skupina 78">
            <a:extLst>
              <a:ext uri="{FF2B5EF4-FFF2-40B4-BE49-F238E27FC236}">
                <a16:creationId xmlns:a16="http://schemas.microsoft.com/office/drawing/2014/main" id="{13B20B75-191A-48B3-9E44-A243B10FAC18}"/>
              </a:ext>
            </a:extLst>
          </p:cNvPr>
          <p:cNvGrpSpPr/>
          <p:nvPr/>
        </p:nvGrpSpPr>
        <p:grpSpPr>
          <a:xfrm>
            <a:off x="8657720" y="3263602"/>
            <a:ext cx="933362" cy="1313454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80" name="Obdélník 79">
              <a:extLst>
                <a:ext uri="{FF2B5EF4-FFF2-40B4-BE49-F238E27FC236}">
                  <a16:creationId xmlns:a16="http://schemas.microsoft.com/office/drawing/2014/main" id="{4E64966E-54E7-4251-8CE9-D1388AB97D84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150 g</a:t>
              </a:r>
            </a:p>
          </p:txBody>
        </p:sp>
        <p:sp>
          <p:nvSpPr>
            <p:cNvPr id="81" name="Ovál 80">
              <a:extLst>
                <a:ext uri="{FF2B5EF4-FFF2-40B4-BE49-F238E27FC236}">
                  <a16:creationId xmlns:a16="http://schemas.microsoft.com/office/drawing/2014/main" id="{D78E01DE-8E50-480B-8580-BA04A8B868CC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2" name="Obdélník 81">
              <a:extLst>
                <a:ext uri="{FF2B5EF4-FFF2-40B4-BE49-F238E27FC236}">
                  <a16:creationId xmlns:a16="http://schemas.microsoft.com/office/drawing/2014/main" id="{26A0DEB7-3D91-4707-AF88-422087A65314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83" name="TextovéPole 82">
            <a:extLst>
              <a:ext uri="{FF2B5EF4-FFF2-40B4-BE49-F238E27FC236}">
                <a16:creationId xmlns:a16="http://schemas.microsoft.com/office/drawing/2014/main" id="{CA21C39F-39CB-42D4-B401-DD463CFE899E}"/>
              </a:ext>
            </a:extLst>
          </p:cNvPr>
          <p:cNvSpPr txBox="1"/>
          <p:nvPr/>
        </p:nvSpPr>
        <p:spPr>
          <a:xfrm flipH="1">
            <a:off x="6674978" y="191754"/>
            <a:ext cx="44448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Vyber jinou variantu závaží, aby na váze nastala rovnováha.</a:t>
            </a:r>
          </a:p>
        </p:txBody>
      </p:sp>
    </p:spTree>
    <p:extLst>
      <p:ext uri="{BB962C8B-B14F-4D97-AF65-F5344CB8AC3E}">
        <p14:creationId xmlns:p14="http://schemas.microsoft.com/office/powerpoint/2010/main" val="4139647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96296E-6 L 4.16667E-6 -0.238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7.40741E-7 L -0.05104 -0.2335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52" y="-116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3.7037E-6 L -0.14388 -0.4203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01" y="-2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263 -0.14051 L 0.01263 -0.39051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1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6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6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>
            <a:extLst>
              <a:ext uri="{FF2B5EF4-FFF2-40B4-BE49-F238E27FC236}">
                <a16:creationId xmlns:a16="http://schemas.microsoft.com/office/drawing/2014/main" id="{0E7E5FA1-4DA5-45EA-B92F-424F2033C552}"/>
              </a:ext>
            </a:extLst>
          </p:cNvPr>
          <p:cNvGrpSpPr/>
          <p:nvPr/>
        </p:nvGrpSpPr>
        <p:grpSpPr>
          <a:xfrm>
            <a:off x="1600201" y="814387"/>
            <a:ext cx="3800474" cy="5472104"/>
            <a:chOff x="1600201" y="814387"/>
            <a:chExt cx="3800474" cy="5472104"/>
          </a:xfrm>
        </p:grpSpPr>
        <p:sp>
          <p:nvSpPr>
            <p:cNvPr id="3" name="Obdélník 2">
              <a:extLst>
                <a:ext uri="{FF2B5EF4-FFF2-40B4-BE49-F238E27FC236}">
                  <a16:creationId xmlns:a16="http://schemas.microsoft.com/office/drawing/2014/main" id="{AF07BFFD-729F-43E2-B910-845662AA7AF6}"/>
                </a:ext>
              </a:extLst>
            </p:cNvPr>
            <p:cNvSpPr/>
            <p:nvPr/>
          </p:nvSpPr>
          <p:spPr>
            <a:xfrm>
              <a:off x="3350419" y="1585913"/>
              <a:ext cx="407194" cy="424338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" name="Obdélník 3">
              <a:extLst>
                <a:ext uri="{FF2B5EF4-FFF2-40B4-BE49-F238E27FC236}">
                  <a16:creationId xmlns:a16="http://schemas.microsoft.com/office/drawing/2014/main" id="{1FFD2D86-24C1-49B7-AAB7-3916A2BA8D75}"/>
                </a:ext>
              </a:extLst>
            </p:cNvPr>
            <p:cNvSpPr/>
            <p:nvPr/>
          </p:nvSpPr>
          <p:spPr>
            <a:xfrm>
              <a:off x="2970610" y="4714874"/>
              <a:ext cx="1166812" cy="65722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Obdélník 4">
              <a:extLst>
                <a:ext uri="{FF2B5EF4-FFF2-40B4-BE49-F238E27FC236}">
                  <a16:creationId xmlns:a16="http://schemas.microsoft.com/office/drawing/2014/main" id="{BD10589F-6F66-4909-B22A-E8041AA689ED}"/>
                </a:ext>
              </a:extLst>
            </p:cNvPr>
            <p:cNvSpPr/>
            <p:nvPr/>
          </p:nvSpPr>
          <p:spPr>
            <a:xfrm>
              <a:off x="3171825" y="5829299"/>
              <a:ext cx="742950" cy="21431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Obdélník 5">
              <a:extLst>
                <a:ext uri="{FF2B5EF4-FFF2-40B4-BE49-F238E27FC236}">
                  <a16:creationId xmlns:a16="http://schemas.microsoft.com/office/drawing/2014/main" id="{A7A26EB5-6B74-417D-AC90-9C3FC683F413}"/>
                </a:ext>
              </a:extLst>
            </p:cNvPr>
            <p:cNvSpPr/>
            <p:nvPr/>
          </p:nvSpPr>
          <p:spPr>
            <a:xfrm>
              <a:off x="1600201" y="6043613"/>
              <a:ext cx="3800474" cy="242878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Obdélník 6">
              <a:extLst>
                <a:ext uri="{FF2B5EF4-FFF2-40B4-BE49-F238E27FC236}">
                  <a16:creationId xmlns:a16="http://schemas.microsoft.com/office/drawing/2014/main" id="{BD26F227-848D-4FE4-8DB9-59114369C39D}"/>
                </a:ext>
              </a:extLst>
            </p:cNvPr>
            <p:cNvSpPr/>
            <p:nvPr/>
          </p:nvSpPr>
          <p:spPr>
            <a:xfrm>
              <a:off x="3171825" y="1357313"/>
              <a:ext cx="742950" cy="228600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8" name="Přímá spojnice 7">
              <a:extLst>
                <a:ext uri="{FF2B5EF4-FFF2-40B4-BE49-F238E27FC236}">
                  <a16:creationId xmlns:a16="http://schemas.microsoft.com/office/drawing/2014/main" id="{F89088B8-B8B4-40D8-8AD6-688DDB0F46A4}"/>
                </a:ext>
              </a:extLst>
            </p:cNvPr>
            <p:cNvCxnSpPr>
              <a:cxnSpLocks/>
            </p:cNvCxnSpPr>
            <p:nvPr/>
          </p:nvCxnSpPr>
          <p:spPr>
            <a:xfrm>
              <a:off x="2257425" y="1357313"/>
              <a:ext cx="2586038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Obdélník 8">
              <a:extLst>
                <a:ext uri="{FF2B5EF4-FFF2-40B4-BE49-F238E27FC236}">
                  <a16:creationId xmlns:a16="http://schemas.microsoft.com/office/drawing/2014/main" id="{242A2609-B806-47B3-84DE-30B548E51BAA}"/>
                </a:ext>
              </a:extLst>
            </p:cNvPr>
            <p:cNvSpPr/>
            <p:nvPr/>
          </p:nvSpPr>
          <p:spPr>
            <a:xfrm>
              <a:off x="2257425" y="1114425"/>
              <a:ext cx="114300" cy="22859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Obdélník 9">
              <a:extLst>
                <a:ext uri="{FF2B5EF4-FFF2-40B4-BE49-F238E27FC236}">
                  <a16:creationId xmlns:a16="http://schemas.microsoft.com/office/drawing/2014/main" id="{2F626D27-0390-4685-BFD5-DA1F59CA851D}"/>
                </a:ext>
              </a:extLst>
            </p:cNvPr>
            <p:cNvSpPr/>
            <p:nvPr/>
          </p:nvSpPr>
          <p:spPr>
            <a:xfrm>
              <a:off x="4724400" y="1104905"/>
              <a:ext cx="114300" cy="22859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Obdélník 10">
              <a:extLst>
                <a:ext uri="{FF2B5EF4-FFF2-40B4-BE49-F238E27FC236}">
                  <a16:creationId xmlns:a16="http://schemas.microsoft.com/office/drawing/2014/main" id="{D939A921-6AAC-4B24-9D0A-9222A7C3230A}"/>
                </a:ext>
              </a:extLst>
            </p:cNvPr>
            <p:cNvSpPr/>
            <p:nvPr/>
          </p:nvSpPr>
          <p:spPr>
            <a:xfrm>
              <a:off x="3474719" y="814387"/>
              <a:ext cx="114300" cy="51911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TextovéPole 11">
              <a:extLst>
                <a:ext uri="{FF2B5EF4-FFF2-40B4-BE49-F238E27FC236}">
                  <a16:creationId xmlns:a16="http://schemas.microsoft.com/office/drawing/2014/main" id="{D3C24409-65DF-4408-AF05-546AFA2ACEB0}"/>
                </a:ext>
              </a:extLst>
            </p:cNvPr>
            <p:cNvSpPr txBox="1"/>
            <p:nvPr/>
          </p:nvSpPr>
          <p:spPr>
            <a:xfrm>
              <a:off x="3054154" y="4720320"/>
              <a:ext cx="1098378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cs-CZ" dirty="0"/>
            </a:p>
            <a:p>
              <a:r>
                <a:rPr lang="cs-CZ" dirty="0"/>
                <a:t>I </a:t>
              </a:r>
              <a:r>
                <a:rPr lang="cs-CZ" dirty="0" err="1"/>
                <a:t>I</a:t>
              </a:r>
              <a:r>
                <a:rPr lang="cs-CZ" dirty="0"/>
                <a:t> </a:t>
              </a:r>
              <a:r>
                <a:rPr lang="cs-CZ" dirty="0" err="1"/>
                <a:t>I</a:t>
              </a:r>
              <a:r>
                <a:rPr lang="cs-CZ" dirty="0"/>
                <a:t> l </a:t>
              </a:r>
              <a:r>
                <a:rPr lang="cs-CZ" dirty="0" err="1"/>
                <a:t>l</a:t>
              </a:r>
              <a:r>
                <a:rPr lang="cs-CZ" dirty="0"/>
                <a:t> </a:t>
              </a:r>
              <a:r>
                <a:rPr lang="cs-CZ" dirty="0" err="1"/>
                <a:t>l</a:t>
              </a:r>
              <a:r>
                <a:rPr lang="cs-CZ" dirty="0"/>
                <a:t> </a:t>
              </a:r>
              <a:r>
                <a:rPr lang="cs-CZ" dirty="0" err="1"/>
                <a:t>l</a:t>
              </a:r>
              <a:r>
                <a:rPr lang="cs-CZ" dirty="0"/>
                <a:t> </a:t>
              </a:r>
              <a:r>
                <a:rPr lang="cs-CZ" dirty="0" err="1"/>
                <a:t>l</a:t>
              </a:r>
              <a:r>
                <a:rPr lang="cs-CZ" dirty="0"/>
                <a:t> </a:t>
              </a:r>
              <a:r>
                <a:rPr lang="cs-CZ" dirty="0" err="1"/>
                <a:t>l</a:t>
              </a:r>
              <a:endParaRPr lang="cs-CZ" dirty="0"/>
            </a:p>
          </p:txBody>
        </p:sp>
        <p:sp>
          <p:nvSpPr>
            <p:cNvPr id="13" name="TextovéPole 12">
              <a:extLst>
                <a:ext uri="{FF2B5EF4-FFF2-40B4-BE49-F238E27FC236}">
                  <a16:creationId xmlns:a16="http://schemas.microsoft.com/office/drawing/2014/main" id="{9D0AD00B-1A96-47CF-B36E-BE56479AE253}"/>
                </a:ext>
              </a:extLst>
            </p:cNvPr>
            <p:cNvSpPr txBox="1"/>
            <p:nvPr/>
          </p:nvSpPr>
          <p:spPr>
            <a:xfrm>
              <a:off x="3474719" y="4789584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400" dirty="0"/>
                <a:t>0</a:t>
              </a:r>
            </a:p>
          </p:txBody>
        </p:sp>
      </p:grpSp>
      <p:grpSp>
        <p:nvGrpSpPr>
          <p:cNvPr id="14" name="Skupina 13">
            <a:extLst>
              <a:ext uri="{FF2B5EF4-FFF2-40B4-BE49-F238E27FC236}">
                <a16:creationId xmlns:a16="http://schemas.microsoft.com/office/drawing/2014/main" id="{71DF3837-997F-44BB-BF09-5494E2F73F43}"/>
              </a:ext>
            </a:extLst>
          </p:cNvPr>
          <p:cNvGrpSpPr/>
          <p:nvPr/>
        </p:nvGrpSpPr>
        <p:grpSpPr>
          <a:xfrm>
            <a:off x="250261" y="473464"/>
            <a:ext cx="6677515" cy="4551737"/>
            <a:chOff x="5400675" y="814914"/>
            <a:chExt cx="6677515" cy="4551737"/>
          </a:xfrm>
        </p:grpSpPr>
        <p:sp>
          <p:nvSpPr>
            <p:cNvPr id="15" name="Obdélník 14">
              <a:extLst>
                <a:ext uri="{FF2B5EF4-FFF2-40B4-BE49-F238E27FC236}">
                  <a16:creationId xmlns:a16="http://schemas.microsoft.com/office/drawing/2014/main" id="{077724F3-7395-4019-A804-8D2BF591298A}"/>
                </a:ext>
              </a:extLst>
            </p:cNvPr>
            <p:cNvSpPr/>
            <p:nvPr/>
          </p:nvSpPr>
          <p:spPr>
            <a:xfrm>
              <a:off x="6542204" y="814914"/>
              <a:ext cx="4397188" cy="35891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Obdélník 15">
              <a:extLst>
                <a:ext uri="{FF2B5EF4-FFF2-40B4-BE49-F238E27FC236}">
                  <a16:creationId xmlns:a16="http://schemas.microsoft.com/office/drawing/2014/main" id="{94069EE9-902D-4F12-A02E-42AC564280AE}"/>
                </a:ext>
              </a:extLst>
            </p:cNvPr>
            <p:cNvSpPr/>
            <p:nvPr/>
          </p:nvSpPr>
          <p:spPr>
            <a:xfrm>
              <a:off x="6135010" y="1022343"/>
              <a:ext cx="407194" cy="15148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Obdélník 16">
              <a:extLst>
                <a:ext uri="{FF2B5EF4-FFF2-40B4-BE49-F238E27FC236}">
                  <a16:creationId xmlns:a16="http://schemas.microsoft.com/office/drawing/2014/main" id="{9B838F5F-338E-4117-A38F-739A655921F6}"/>
                </a:ext>
              </a:extLst>
            </p:cNvPr>
            <p:cNvSpPr/>
            <p:nvPr/>
          </p:nvSpPr>
          <p:spPr>
            <a:xfrm>
              <a:off x="10939392" y="1022343"/>
              <a:ext cx="407194" cy="15148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8" name="Přímá spojnice se šipkou 17">
              <a:extLst>
                <a:ext uri="{FF2B5EF4-FFF2-40B4-BE49-F238E27FC236}">
                  <a16:creationId xmlns:a16="http://schemas.microsoft.com/office/drawing/2014/main" id="{FFF3CCFA-30F5-4B72-BDE4-DD61DDFDAD80}"/>
                </a:ext>
              </a:extLst>
            </p:cNvPr>
            <p:cNvCxnSpPr>
              <a:cxnSpLocks/>
              <a:stCxn id="15" idx="2"/>
            </p:cNvCxnSpPr>
            <p:nvPr/>
          </p:nvCxnSpPr>
          <p:spPr>
            <a:xfrm>
              <a:off x="8740798" y="1173831"/>
              <a:ext cx="0" cy="4192820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Vývojový diagram: zpoždění 18">
              <a:extLst>
                <a:ext uri="{FF2B5EF4-FFF2-40B4-BE49-F238E27FC236}">
                  <a16:creationId xmlns:a16="http://schemas.microsoft.com/office/drawing/2014/main" id="{EDAE873E-06E3-44C4-95FD-9496AC46151C}"/>
                </a:ext>
              </a:extLst>
            </p:cNvPr>
            <p:cNvSpPr/>
            <p:nvPr/>
          </p:nvSpPr>
          <p:spPr>
            <a:xfrm rot="16200000">
              <a:off x="5010069" y="2076149"/>
              <a:ext cx="2657077" cy="1267298"/>
            </a:xfrm>
            <a:prstGeom prst="flowChartDelay">
              <a:avLst/>
            </a:prstGeom>
            <a:no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Vývojový diagram: zpoždění 19">
              <a:extLst>
                <a:ext uri="{FF2B5EF4-FFF2-40B4-BE49-F238E27FC236}">
                  <a16:creationId xmlns:a16="http://schemas.microsoft.com/office/drawing/2014/main" id="{8EDFDC7D-D64E-4DAC-BB00-0FCC78EA4AA8}"/>
                </a:ext>
              </a:extLst>
            </p:cNvPr>
            <p:cNvSpPr/>
            <p:nvPr/>
          </p:nvSpPr>
          <p:spPr>
            <a:xfrm rot="16200000">
              <a:off x="9814451" y="2076150"/>
              <a:ext cx="2657077" cy="1267298"/>
            </a:xfrm>
            <a:prstGeom prst="flowChartDelay">
              <a:avLst/>
            </a:prstGeom>
            <a:no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Obdélník 20">
              <a:extLst>
                <a:ext uri="{FF2B5EF4-FFF2-40B4-BE49-F238E27FC236}">
                  <a16:creationId xmlns:a16="http://schemas.microsoft.com/office/drawing/2014/main" id="{2845ACC1-6A8D-49AA-B65C-894CB8450065}"/>
                </a:ext>
              </a:extLst>
            </p:cNvPr>
            <p:cNvSpPr/>
            <p:nvPr/>
          </p:nvSpPr>
          <p:spPr>
            <a:xfrm>
              <a:off x="11056591" y="832263"/>
              <a:ext cx="172796" cy="53164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Obdélník 21">
              <a:extLst>
                <a:ext uri="{FF2B5EF4-FFF2-40B4-BE49-F238E27FC236}">
                  <a16:creationId xmlns:a16="http://schemas.microsoft.com/office/drawing/2014/main" id="{59095BCE-E682-4B2D-A715-FEC1CA11DC9C}"/>
                </a:ext>
              </a:extLst>
            </p:cNvPr>
            <p:cNvSpPr/>
            <p:nvPr/>
          </p:nvSpPr>
          <p:spPr>
            <a:xfrm>
              <a:off x="6222539" y="849612"/>
              <a:ext cx="172796" cy="53164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Obdélník 22">
              <a:extLst>
                <a:ext uri="{FF2B5EF4-FFF2-40B4-BE49-F238E27FC236}">
                  <a16:creationId xmlns:a16="http://schemas.microsoft.com/office/drawing/2014/main" id="{36FAB65D-3C95-48D8-B7C8-52C5105BEB95}"/>
                </a:ext>
              </a:extLst>
            </p:cNvPr>
            <p:cNvSpPr/>
            <p:nvPr/>
          </p:nvSpPr>
          <p:spPr>
            <a:xfrm>
              <a:off x="5400675" y="3844683"/>
              <a:ext cx="1875864" cy="24873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4" name="Obdélník 23">
              <a:extLst>
                <a:ext uri="{FF2B5EF4-FFF2-40B4-BE49-F238E27FC236}">
                  <a16:creationId xmlns:a16="http://schemas.microsoft.com/office/drawing/2014/main" id="{8FE25193-CA32-494F-8985-34EB10CAD474}"/>
                </a:ext>
              </a:extLst>
            </p:cNvPr>
            <p:cNvSpPr/>
            <p:nvPr/>
          </p:nvSpPr>
          <p:spPr>
            <a:xfrm>
              <a:off x="10202326" y="3844683"/>
              <a:ext cx="1875864" cy="24489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9" name="Skupina 38">
            <a:extLst>
              <a:ext uri="{FF2B5EF4-FFF2-40B4-BE49-F238E27FC236}">
                <a16:creationId xmlns:a16="http://schemas.microsoft.com/office/drawing/2014/main" id="{CFC6D22D-0365-49F4-A456-5883A4E10CF2}"/>
              </a:ext>
            </a:extLst>
          </p:cNvPr>
          <p:cNvGrpSpPr/>
          <p:nvPr/>
        </p:nvGrpSpPr>
        <p:grpSpPr>
          <a:xfrm>
            <a:off x="6190873" y="5595216"/>
            <a:ext cx="701479" cy="581891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40" name="Obdélník 39">
              <a:extLst>
                <a:ext uri="{FF2B5EF4-FFF2-40B4-BE49-F238E27FC236}">
                  <a16:creationId xmlns:a16="http://schemas.microsoft.com/office/drawing/2014/main" id="{0D309493-EB70-48CC-82A4-C64E4697A5C3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50 g</a:t>
              </a:r>
            </a:p>
          </p:txBody>
        </p:sp>
        <p:sp>
          <p:nvSpPr>
            <p:cNvPr id="41" name="Ovál 40">
              <a:extLst>
                <a:ext uri="{FF2B5EF4-FFF2-40B4-BE49-F238E27FC236}">
                  <a16:creationId xmlns:a16="http://schemas.microsoft.com/office/drawing/2014/main" id="{710C571A-625A-4580-BFB5-6C75A63243E1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2" name="Obdélník 41">
              <a:extLst>
                <a:ext uri="{FF2B5EF4-FFF2-40B4-BE49-F238E27FC236}">
                  <a16:creationId xmlns:a16="http://schemas.microsoft.com/office/drawing/2014/main" id="{3A2DB4A0-7F7B-4738-9814-C804FA9CCBD0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3" name="Skupina 42">
            <a:extLst>
              <a:ext uri="{FF2B5EF4-FFF2-40B4-BE49-F238E27FC236}">
                <a16:creationId xmlns:a16="http://schemas.microsoft.com/office/drawing/2014/main" id="{57AE0114-355F-484D-9EE5-DE5D73B089FA}"/>
              </a:ext>
            </a:extLst>
          </p:cNvPr>
          <p:cNvGrpSpPr/>
          <p:nvPr/>
        </p:nvGrpSpPr>
        <p:grpSpPr>
          <a:xfrm>
            <a:off x="10235915" y="4501996"/>
            <a:ext cx="1351622" cy="1557191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44" name="Obdélník 43">
              <a:extLst>
                <a:ext uri="{FF2B5EF4-FFF2-40B4-BE49-F238E27FC236}">
                  <a16:creationId xmlns:a16="http://schemas.microsoft.com/office/drawing/2014/main" id="{D39D561B-9CB9-4868-81F8-E75DB53D456C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200 g</a:t>
              </a:r>
            </a:p>
          </p:txBody>
        </p:sp>
        <p:sp>
          <p:nvSpPr>
            <p:cNvPr id="45" name="Ovál 44">
              <a:extLst>
                <a:ext uri="{FF2B5EF4-FFF2-40B4-BE49-F238E27FC236}">
                  <a16:creationId xmlns:a16="http://schemas.microsoft.com/office/drawing/2014/main" id="{81091E3B-1E17-4205-B1C2-66D296D7516E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6" name="Obdélník 45">
              <a:extLst>
                <a:ext uri="{FF2B5EF4-FFF2-40B4-BE49-F238E27FC236}">
                  <a16:creationId xmlns:a16="http://schemas.microsoft.com/office/drawing/2014/main" id="{1E1C0103-7087-45FC-8749-2891BBE3CAA5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7" name="Skupina 46">
            <a:extLst>
              <a:ext uri="{FF2B5EF4-FFF2-40B4-BE49-F238E27FC236}">
                <a16:creationId xmlns:a16="http://schemas.microsoft.com/office/drawing/2014/main" id="{D56107D1-4DEB-40EC-881E-1F4F1D3117E1}"/>
              </a:ext>
            </a:extLst>
          </p:cNvPr>
          <p:cNvGrpSpPr/>
          <p:nvPr/>
        </p:nvGrpSpPr>
        <p:grpSpPr>
          <a:xfrm>
            <a:off x="10060650" y="2381279"/>
            <a:ext cx="1236808" cy="1601903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48" name="Obdélník 47">
              <a:extLst>
                <a:ext uri="{FF2B5EF4-FFF2-40B4-BE49-F238E27FC236}">
                  <a16:creationId xmlns:a16="http://schemas.microsoft.com/office/drawing/2014/main" id="{2BB63199-4FE1-4A9D-B5E0-710D79B90CAB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200 g</a:t>
              </a:r>
            </a:p>
          </p:txBody>
        </p:sp>
        <p:sp>
          <p:nvSpPr>
            <p:cNvPr id="49" name="Ovál 48">
              <a:extLst>
                <a:ext uri="{FF2B5EF4-FFF2-40B4-BE49-F238E27FC236}">
                  <a16:creationId xmlns:a16="http://schemas.microsoft.com/office/drawing/2014/main" id="{20C29768-57CC-449F-8034-25BE25F00ECE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0" name="Obdélník 49">
              <a:extLst>
                <a:ext uri="{FF2B5EF4-FFF2-40B4-BE49-F238E27FC236}">
                  <a16:creationId xmlns:a16="http://schemas.microsoft.com/office/drawing/2014/main" id="{2C56AC6D-523C-4536-919C-9BB5A13EEABF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1" name="Skupina 50">
            <a:extLst>
              <a:ext uri="{FF2B5EF4-FFF2-40B4-BE49-F238E27FC236}">
                <a16:creationId xmlns:a16="http://schemas.microsoft.com/office/drawing/2014/main" id="{5912774E-9EF6-4798-89BE-20629AB9E0A8}"/>
              </a:ext>
            </a:extLst>
          </p:cNvPr>
          <p:cNvGrpSpPr/>
          <p:nvPr/>
        </p:nvGrpSpPr>
        <p:grpSpPr>
          <a:xfrm>
            <a:off x="8867498" y="4863653"/>
            <a:ext cx="933362" cy="1313454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52" name="Obdélník 51">
              <a:extLst>
                <a:ext uri="{FF2B5EF4-FFF2-40B4-BE49-F238E27FC236}">
                  <a16:creationId xmlns:a16="http://schemas.microsoft.com/office/drawing/2014/main" id="{4DC9C037-CBA5-493A-A2E7-62EF218BA565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150 g</a:t>
              </a:r>
            </a:p>
          </p:txBody>
        </p:sp>
        <p:sp>
          <p:nvSpPr>
            <p:cNvPr id="53" name="Ovál 52">
              <a:extLst>
                <a:ext uri="{FF2B5EF4-FFF2-40B4-BE49-F238E27FC236}">
                  <a16:creationId xmlns:a16="http://schemas.microsoft.com/office/drawing/2014/main" id="{3BEF8FB9-B8D0-4C54-87B5-C70B44366EC1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4" name="Obdélník 53">
              <a:extLst>
                <a:ext uri="{FF2B5EF4-FFF2-40B4-BE49-F238E27FC236}">
                  <a16:creationId xmlns:a16="http://schemas.microsoft.com/office/drawing/2014/main" id="{F058049C-2BD0-47A5-961A-1935BA753DF9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5" name="Skupina 54">
            <a:extLst>
              <a:ext uri="{FF2B5EF4-FFF2-40B4-BE49-F238E27FC236}">
                <a16:creationId xmlns:a16="http://schemas.microsoft.com/office/drawing/2014/main" id="{BB63E2D1-3687-43CC-8AED-601D7BACD590}"/>
              </a:ext>
            </a:extLst>
          </p:cNvPr>
          <p:cNvGrpSpPr/>
          <p:nvPr/>
        </p:nvGrpSpPr>
        <p:grpSpPr>
          <a:xfrm>
            <a:off x="7299902" y="3375282"/>
            <a:ext cx="803564" cy="960677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56" name="Obdélník 55">
              <a:extLst>
                <a:ext uri="{FF2B5EF4-FFF2-40B4-BE49-F238E27FC236}">
                  <a16:creationId xmlns:a16="http://schemas.microsoft.com/office/drawing/2014/main" id="{1B52B3FC-8208-4017-A05B-47D71094D72A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100 g</a:t>
              </a:r>
            </a:p>
          </p:txBody>
        </p:sp>
        <p:sp>
          <p:nvSpPr>
            <p:cNvPr id="57" name="Ovál 56">
              <a:extLst>
                <a:ext uri="{FF2B5EF4-FFF2-40B4-BE49-F238E27FC236}">
                  <a16:creationId xmlns:a16="http://schemas.microsoft.com/office/drawing/2014/main" id="{135B543B-8DCE-4AA1-A28A-9C55779501A6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8" name="Obdélník 57">
              <a:extLst>
                <a:ext uri="{FF2B5EF4-FFF2-40B4-BE49-F238E27FC236}">
                  <a16:creationId xmlns:a16="http://schemas.microsoft.com/office/drawing/2014/main" id="{A85946AA-C29E-4A5B-A111-8B3335C3B26B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9" name="Skupina 58">
            <a:extLst>
              <a:ext uri="{FF2B5EF4-FFF2-40B4-BE49-F238E27FC236}">
                <a16:creationId xmlns:a16="http://schemas.microsoft.com/office/drawing/2014/main" id="{97EFEBBC-713D-4881-AA21-C5173FF53BDD}"/>
              </a:ext>
            </a:extLst>
          </p:cNvPr>
          <p:cNvGrpSpPr/>
          <p:nvPr/>
        </p:nvGrpSpPr>
        <p:grpSpPr>
          <a:xfrm>
            <a:off x="5028594" y="4592989"/>
            <a:ext cx="701479" cy="581891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60" name="Obdélník 59">
              <a:extLst>
                <a:ext uri="{FF2B5EF4-FFF2-40B4-BE49-F238E27FC236}">
                  <a16:creationId xmlns:a16="http://schemas.microsoft.com/office/drawing/2014/main" id="{C8C7AE1E-F386-43AE-AC1E-6BD6EB2F58D3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50 g</a:t>
              </a:r>
            </a:p>
          </p:txBody>
        </p:sp>
        <p:sp>
          <p:nvSpPr>
            <p:cNvPr id="61" name="Ovál 60">
              <a:extLst>
                <a:ext uri="{FF2B5EF4-FFF2-40B4-BE49-F238E27FC236}">
                  <a16:creationId xmlns:a16="http://schemas.microsoft.com/office/drawing/2014/main" id="{42774CAD-C856-482B-9F96-60407514C48C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2" name="Obdélník 61">
              <a:extLst>
                <a:ext uri="{FF2B5EF4-FFF2-40B4-BE49-F238E27FC236}">
                  <a16:creationId xmlns:a16="http://schemas.microsoft.com/office/drawing/2014/main" id="{A844B782-38F4-4252-9FE0-8AF63DAE0148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3" name="Skupina 62">
            <a:extLst>
              <a:ext uri="{FF2B5EF4-FFF2-40B4-BE49-F238E27FC236}">
                <a16:creationId xmlns:a16="http://schemas.microsoft.com/office/drawing/2014/main" id="{B04FAC8D-3BE1-4D93-8147-BD2415D60BEF}"/>
              </a:ext>
            </a:extLst>
          </p:cNvPr>
          <p:cNvGrpSpPr/>
          <p:nvPr/>
        </p:nvGrpSpPr>
        <p:grpSpPr>
          <a:xfrm>
            <a:off x="6279872" y="4498638"/>
            <a:ext cx="701479" cy="581891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64" name="Obdélník 63">
              <a:extLst>
                <a:ext uri="{FF2B5EF4-FFF2-40B4-BE49-F238E27FC236}">
                  <a16:creationId xmlns:a16="http://schemas.microsoft.com/office/drawing/2014/main" id="{7D9A11AC-E126-478C-A183-249F7F1EEA02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50 g</a:t>
              </a:r>
            </a:p>
          </p:txBody>
        </p:sp>
        <p:sp>
          <p:nvSpPr>
            <p:cNvPr id="65" name="Ovál 64">
              <a:extLst>
                <a:ext uri="{FF2B5EF4-FFF2-40B4-BE49-F238E27FC236}">
                  <a16:creationId xmlns:a16="http://schemas.microsoft.com/office/drawing/2014/main" id="{5405E188-0F27-47DA-B2AD-BC043A5BAE59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6" name="Obdélník 65">
              <a:extLst>
                <a:ext uri="{FF2B5EF4-FFF2-40B4-BE49-F238E27FC236}">
                  <a16:creationId xmlns:a16="http://schemas.microsoft.com/office/drawing/2014/main" id="{C632D55E-C513-45CD-B365-BC68F9D8931B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7" name="Skupina 66">
            <a:extLst>
              <a:ext uri="{FF2B5EF4-FFF2-40B4-BE49-F238E27FC236}">
                <a16:creationId xmlns:a16="http://schemas.microsoft.com/office/drawing/2014/main" id="{9C77192A-B756-4F05-9EC8-31895A7843E7}"/>
              </a:ext>
            </a:extLst>
          </p:cNvPr>
          <p:cNvGrpSpPr/>
          <p:nvPr/>
        </p:nvGrpSpPr>
        <p:grpSpPr>
          <a:xfrm>
            <a:off x="7602934" y="5856952"/>
            <a:ext cx="701479" cy="581891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68" name="Obdélník 67">
              <a:extLst>
                <a:ext uri="{FF2B5EF4-FFF2-40B4-BE49-F238E27FC236}">
                  <a16:creationId xmlns:a16="http://schemas.microsoft.com/office/drawing/2014/main" id="{18F1526F-35F4-4AD1-BF3D-A8D783CEC3C7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50 g</a:t>
              </a:r>
            </a:p>
          </p:txBody>
        </p:sp>
        <p:sp>
          <p:nvSpPr>
            <p:cNvPr id="69" name="Ovál 68">
              <a:extLst>
                <a:ext uri="{FF2B5EF4-FFF2-40B4-BE49-F238E27FC236}">
                  <a16:creationId xmlns:a16="http://schemas.microsoft.com/office/drawing/2014/main" id="{F769AEDB-47E7-412B-8A9A-9C29737FA46D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0" name="Obdélník 69">
              <a:extLst>
                <a:ext uri="{FF2B5EF4-FFF2-40B4-BE49-F238E27FC236}">
                  <a16:creationId xmlns:a16="http://schemas.microsoft.com/office/drawing/2014/main" id="{802C15D1-6363-406B-A269-95173F6F36AA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1" name="Skupina 70">
            <a:extLst>
              <a:ext uri="{FF2B5EF4-FFF2-40B4-BE49-F238E27FC236}">
                <a16:creationId xmlns:a16="http://schemas.microsoft.com/office/drawing/2014/main" id="{5EDD2500-622B-4B11-BB2E-DE3D05754F81}"/>
              </a:ext>
            </a:extLst>
          </p:cNvPr>
          <p:cNvGrpSpPr/>
          <p:nvPr/>
        </p:nvGrpSpPr>
        <p:grpSpPr>
          <a:xfrm>
            <a:off x="10118605" y="1088907"/>
            <a:ext cx="803564" cy="960677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72" name="Obdélník 71">
              <a:extLst>
                <a:ext uri="{FF2B5EF4-FFF2-40B4-BE49-F238E27FC236}">
                  <a16:creationId xmlns:a16="http://schemas.microsoft.com/office/drawing/2014/main" id="{88E8B64C-6549-47F8-980D-C84E08B66CBE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100 g</a:t>
              </a:r>
            </a:p>
          </p:txBody>
        </p:sp>
        <p:sp>
          <p:nvSpPr>
            <p:cNvPr id="73" name="Ovál 72">
              <a:extLst>
                <a:ext uri="{FF2B5EF4-FFF2-40B4-BE49-F238E27FC236}">
                  <a16:creationId xmlns:a16="http://schemas.microsoft.com/office/drawing/2014/main" id="{A498AED7-436F-40B5-A8D9-E0154CD282AE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4" name="Obdélník 73">
              <a:extLst>
                <a:ext uri="{FF2B5EF4-FFF2-40B4-BE49-F238E27FC236}">
                  <a16:creationId xmlns:a16="http://schemas.microsoft.com/office/drawing/2014/main" id="{6EC45C6D-C436-4CD6-B499-5A60BF5B577A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5" name="Skupina 74">
            <a:extLst>
              <a:ext uri="{FF2B5EF4-FFF2-40B4-BE49-F238E27FC236}">
                <a16:creationId xmlns:a16="http://schemas.microsoft.com/office/drawing/2014/main" id="{A28ABA90-A4C7-451B-B39A-4B74CC392719}"/>
              </a:ext>
            </a:extLst>
          </p:cNvPr>
          <p:cNvGrpSpPr/>
          <p:nvPr/>
        </p:nvGrpSpPr>
        <p:grpSpPr>
          <a:xfrm>
            <a:off x="7312735" y="4634539"/>
            <a:ext cx="803564" cy="960677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76" name="Obdélník 75">
              <a:extLst>
                <a:ext uri="{FF2B5EF4-FFF2-40B4-BE49-F238E27FC236}">
                  <a16:creationId xmlns:a16="http://schemas.microsoft.com/office/drawing/2014/main" id="{BD3A3B65-D942-4276-A47F-26FFEDCA14E7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100 g</a:t>
              </a:r>
            </a:p>
          </p:txBody>
        </p:sp>
        <p:sp>
          <p:nvSpPr>
            <p:cNvPr id="77" name="Ovál 76">
              <a:extLst>
                <a:ext uri="{FF2B5EF4-FFF2-40B4-BE49-F238E27FC236}">
                  <a16:creationId xmlns:a16="http://schemas.microsoft.com/office/drawing/2014/main" id="{ACEC5426-98FF-46CC-A4F9-7887C1645BD2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8" name="Obdélník 77">
              <a:extLst>
                <a:ext uri="{FF2B5EF4-FFF2-40B4-BE49-F238E27FC236}">
                  <a16:creationId xmlns:a16="http://schemas.microsoft.com/office/drawing/2014/main" id="{6163BEA0-031A-40D8-993E-E1FDB749CBB8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9" name="Skupina 78">
            <a:extLst>
              <a:ext uri="{FF2B5EF4-FFF2-40B4-BE49-F238E27FC236}">
                <a16:creationId xmlns:a16="http://schemas.microsoft.com/office/drawing/2014/main" id="{13B20B75-191A-48B3-9E44-A243B10FAC18}"/>
              </a:ext>
            </a:extLst>
          </p:cNvPr>
          <p:cNvGrpSpPr/>
          <p:nvPr/>
        </p:nvGrpSpPr>
        <p:grpSpPr>
          <a:xfrm>
            <a:off x="8657720" y="3263602"/>
            <a:ext cx="933362" cy="1313454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80" name="Obdélník 79">
              <a:extLst>
                <a:ext uri="{FF2B5EF4-FFF2-40B4-BE49-F238E27FC236}">
                  <a16:creationId xmlns:a16="http://schemas.microsoft.com/office/drawing/2014/main" id="{4E64966E-54E7-4251-8CE9-D1388AB97D84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150 g</a:t>
              </a:r>
            </a:p>
          </p:txBody>
        </p:sp>
        <p:sp>
          <p:nvSpPr>
            <p:cNvPr id="81" name="Ovál 80">
              <a:extLst>
                <a:ext uri="{FF2B5EF4-FFF2-40B4-BE49-F238E27FC236}">
                  <a16:creationId xmlns:a16="http://schemas.microsoft.com/office/drawing/2014/main" id="{D78E01DE-8E50-480B-8580-BA04A8B868CC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2" name="Obdélník 81">
              <a:extLst>
                <a:ext uri="{FF2B5EF4-FFF2-40B4-BE49-F238E27FC236}">
                  <a16:creationId xmlns:a16="http://schemas.microsoft.com/office/drawing/2014/main" id="{26A0DEB7-3D91-4707-AF88-422087A65314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9" name="Skupina 28">
            <a:extLst>
              <a:ext uri="{FF2B5EF4-FFF2-40B4-BE49-F238E27FC236}">
                <a16:creationId xmlns:a16="http://schemas.microsoft.com/office/drawing/2014/main" id="{07622A2B-81BD-48ED-A414-B832A71D88F1}"/>
              </a:ext>
            </a:extLst>
          </p:cNvPr>
          <p:cNvGrpSpPr/>
          <p:nvPr/>
        </p:nvGrpSpPr>
        <p:grpSpPr>
          <a:xfrm>
            <a:off x="596462" y="1838765"/>
            <a:ext cx="1222777" cy="1928194"/>
            <a:chOff x="-1202338" y="4606372"/>
            <a:chExt cx="1222777" cy="1928194"/>
          </a:xfrm>
        </p:grpSpPr>
        <p:pic>
          <p:nvPicPr>
            <p:cNvPr id="28" name="Obrázek 27" descr="Obsah obrázku objekt v exteriéru, stan&#10;&#10;Popis se vygeneroval automaticky.">
              <a:extLst>
                <a:ext uri="{FF2B5EF4-FFF2-40B4-BE49-F238E27FC236}">
                  <a16:creationId xmlns:a16="http://schemas.microsoft.com/office/drawing/2014/main" id="{60E9FCAA-EA29-419F-BF16-5C4C1CA0F69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202338" y="4606372"/>
              <a:ext cx="1219878" cy="1928194"/>
            </a:xfrm>
            <a:prstGeom prst="rect">
              <a:avLst/>
            </a:prstGeom>
          </p:spPr>
        </p:pic>
        <p:sp>
          <p:nvSpPr>
            <p:cNvPr id="25" name="TextovéPole 24">
              <a:extLst>
                <a:ext uri="{FF2B5EF4-FFF2-40B4-BE49-F238E27FC236}">
                  <a16:creationId xmlns:a16="http://schemas.microsoft.com/office/drawing/2014/main" id="{2D687696-C9BC-4021-B821-182F0B58C38F}"/>
                </a:ext>
              </a:extLst>
            </p:cNvPr>
            <p:cNvSpPr txBox="1"/>
            <p:nvPr/>
          </p:nvSpPr>
          <p:spPr>
            <a:xfrm rot="20486077">
              <a:off x="-1044648" y="5145085"/>
              <a:ext cx="103002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200" dirty="0"/>
                <a:t>Hrubá mouka</a:t>
              </a:r>
            </a:p>
          </p:txBody>
        </p:sp>
        <p:sp>
          <p:nvSpPr>
            <p:cNvPr id="27" name="TextovéPole 26">
              <a:extLst>
                <a:ext uri="{FF2B5EF4-FFF2-40B4-BE49-F238E27FC236}">
                  <a16:creationId xmlns:a16="http://schemas.microsoft.com/office/drawing/2014/main" id="{68C4A583-2152-4431-A301-B1BD716F7298}"/>
                </a:ext>
              </a:extLst>
            </p:cNvPr>
            <p:cNvSpPr txBox="1"/>
            <p:nvPr/>
          </p:nvSpPr>
          <p:spPr>
            <a:xfrm rot="20025659">
              <a:off x="-774972" y="5722515"/>
              <a:ext cx="79541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200g</a:t>
              </a:r>
            </a:p>
          </p:txBody>
        </p:sp>
      </p:grpSp>
      <p:sp>
        <p:nvSpPr>
          <p:cNvPr id="84" name="TextovéPole 83">
            <a:extLst>
              <a:ext uri="{FF2B5EF4-FFF2-40B4-BE49-F238E27FC236}">
                <a16:creationId xmlns:a16="http://schemas.microsoft.com/office/drawing/2014/main" id="{9086B928-AB93-4D23-A173-C0C845E61310}"/>
              </a:ext>
            </a:extLst>
          </p:cNvPr>
          <p:cNvSpPr txBox="1"/>
          <p:nvPr/>
        </p:nvSpPr>
        <p:spPr>
          <a:xfrm flipH="1">
            <a:off x="6503796" y="244050"/>
            <a:ext cx="44448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Vyber jinou variantu závaží, aby na váze nastala rovnováha.</a:t>
            </a:r>
          </a:p>
        </p:txBody>
      </p:sp>
    </p:spTree>
    <p:extLst>
      <p:ext uri="{BB962C8B-B14F-4D97-AF65-F5344CB8AC3E}">
        <p14:creationId xmlns:p14="http://schemas.microsoft.com/office/powerpoint/2010/main" val="4117615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1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L -0.29518 -0.15209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66" y="-7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1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1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7.40741E-7 L 0.08763 -0.23611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75" y="-11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>
            <a:extLst>
              <a:ext uri="{FF2B5EF4-FFF2-40B4-BE49-F238E27FC236}">
                <a16:creationId xmlns:a16="http://schemas.microsoft.com/office/drawing/2014/main" id="{0E7E5FA1-4DA5-45EA-B92F-424F2033C552}"/>
              </a:ext>
            </a:extLst>
          </p:cNvPr>
          <p:cNvGrpSpPr/>
          <p:nvPr/>
        </p:nvGrpSpPr>
        <p:grpSpPr>
          <a:xfrm>
            <a:off x="1600201" y="814387"/>
            <a:ext cx="3800474" cy="5472104"/>
            <a:chOff x="1600201" y="814387"/>
            <a:chExt cx="3800474" cy="5472104"/>
          </a:xfrm>
        </p:grpSpPr>
        <p:sp>
          <p:nvSpPr>
            <p:cNvPr id="3" name="Obdélník 2">
              <a:extLst>
                <a:ext uri="{FF2B5EF4-FFF2-40B4-BE49-F238E27FC236}">
                  <a16:creationId xmlns:a16="http://schemas.microsoft.com/office/drawing/2014/main" id="{AF07BFFD-729F-43E2-B910-845662AA7AF6}"/>
                </a:ext>
              </a:extLst>
            </p:cNvPr>
            <p:cNvSpPr/>
            <p:nvPr/>
          </p:nvSpPr>
          <p:spPr>
            <a:xfrm>
              <a:off x="3350419" y="1585913"/>
              <a:ext cx="407194" cy="424338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" name="Obdélník 3">
              <a:extLst>
                <a:ext uri="{FF2B5EF4-FFF2-40B4-BE49-F238E27FC236}">
                  <a16:creationId xmlns:a16="http://schemas.microsoft.com/office/drawing/2014/main" id="{1FFD2D86-24C1-49B7-AAB7-3916A2BA8D75}"/>
                </a:ext>
              </a:extLst>
            </p:cNvPr>
            <p:cNvSpPr/>
            <p:nvPr/>
          </p:nvSpPr>
          <p:spPr>
            <a:xfrm>
              <a:off x="2970610" y="4714874"/>
              <a:ext cx="1166812" cy="65722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Obdélník 4">
              <a:extLst>
                <a:ext uri="{FF2B5EF4-FFF2-40B4-BE49-F238E27FC236}">
                  <a16:creationId xmlns:a16="http://schemas.microsoft.com/office/drawing/2014/main" id="{BD10589F-6F66-4909-B22A-E8041AA689ED}"/>
                </a:ext>
              </a:extLst>
            </p:cNvPr>
            <p:cNvSpPr/>
            <p:nvPr/>
          </p:nvSpPr>
          <p:spPr>
            <a:xfrm>
              <a:off x="3171825" y="5829299"/>
              <a:ext cx="742950" cy="21431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Obdélník 5">
              <a:extLst>
                <a:ext uri="{FF2B5EF4-FFF2-40B4-BE49-F238E27FC236}">
                  <a16:creationId xmlns:a16="http://schemas.microsoft.com/office/drawing/2014/main" id="{A7A26EB5-6B74-417D-AC90-9C3FC683F413}"/>
                </a:ext>
              </a:extLst>
            </p:cNvPr>
            <p:cNvSpPr/>
            <p:nvPr/>
          </p:nvSpPr>
          <p:spPr>
            <a:xfrm>
              <a:off x="1600201" y="6043613"/>
              <a:ext cx="3800474" cy="242878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Obdélník 6">
              <a:extLst>
                <a:ext uri="{FF2B5EF4-FFF2-40B4-BE49-F238E27FC236}">
                  <a16:creationId xmlns:a16="http://schemas.microsoft.com/office/drawing/2014/main" id="{BD26F227-848D-4FE4-8DB9-59114369C39D}"/>
                </a:ext>
              </a:extLst>
            </p:cNvPr>
            <p:cNvSpPr/>
            <p:nvPr/>
          </p:nvSpPr>
          <p:spPr>
            <a:xfrm>
              <a:off x="3171825" y="1357313"/>
              <a:ext cx="742950" cy="228600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8" name="Přímá spojnice 7">
              <a:extLst>
                <a:ext uri="{FF2B5EF4-FFF2-40B4-BE49-F238E27FC236}">
                  <a16:creationId xmlns:a16="http://schemas.microsoft.com/office/drawing/2014/main" id="{F89088B8-B8B4-40D8-8AD6-688DDB0F46A4}"/>
                </a:ext>
              </a:extLst>
            </p:cNvPr>
            <p:cNvCxnSpPr>
              <a:cxnSpLocks/>
            </p:cNvCxnSpPr>
            <p:nvPr/>
          </p:nvCxnSpPr>
          <p:spPr>
            <a:xfrm>
              <a:off x="2257425" y="1357313"/>
              <a:ext cx="2586038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Obdélník 8">
              <a:extLst>
                <a:ext uri="{FF2B5EF4-FFF2-40B4-BE49-F238E27FC236}">
                  <a16:creationId xmlns:a16="http://schemas.microsoft.com/office/drawing/2014/main" id="{242A2609-B806-47B3-84DE-30B548E51BAA}"/>
                </a:ext>
              </a:extLst>
            </p:cNvPr>
            <p:cNvSpPr/>
            <p:nvPr/>
          </p:nvSpPr>
          <p:spPr>
            <a:xfrm>
              <a:off x="2257425" y="1114425"/>
              <a:ext cx="114300" cy="22859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Obdélník 9">
              <a:extLst>
                <a:ext uri="{FF2B5EF4-FFF2-40B4-BE49-F238E27FC236}">
                  <a16:creationId xmlns:a16="http://schemas.microsoft.com/office/drawing/2014/main" id="{2F626D27-0390-4685-BFD5-DA1F59CA851D}"/>
                </a:ext>
              </a:extLst>
            </p:cNvPr>
            <p:cNvSpPr/>
            <p:nvPr/>
          </p:nvSpPr>
          <p:spPr>
            <a:xfrm>
              <a:off x="4724400" y="1104905"/>
              <a:ext cx="114300" cy="22859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Obdélník 10">
              <a:extLst>
                <a:ext uri="{FF2B5EF4-FFF2-40B4-BE49-F238E27FC236}">
                  <a16:creationId xmlns:a16="http://schemas.microsoft.com/office/drawing/2014/main" id="{D939A921-6AAC-4B24-9D0A-9222A7C3230A}"/>
                </a:ext>
              </a:extLst>
            </p:cNvPr>
            <p:cNvSpPr/>
            <p:nvPr/>
          </p:nvSpPr>
          <p:spPr>
            <a:xfrm>
              <a:off x="3474719" y="814387"/>
              <a:ext cx="114300" cy="51911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TextovéPole 11">
              <a:extLst>
                <a:ext uri="{FF2B5EF4-FFF2-40B4-BE49-F238E27FC236}">
                  <a16:creationId xmlns:a16="http://schemas.microsoft.com/office/drawing/2014/main" id="{D3C24409-65DF-4408-AF05-546AFA2ACEB0}"/>
                </a:ext>
              </a:extLst>
            </p:cNvPr>
            <p:cNvSpPr txBox="1"/>
            <p:nvPr/>
          </p:nvSpPr>
          <p:spPr>
            <a:xfrm>
              <a:off x="3054154" y="4720320"/>
              <a:ext cx="1098378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cs-CZ" dirty="0"/>
            </a:p>
            <a:p>
              <a:r>
                <a:rPr lang="cs-CZ" dirty="0"/>
                <a:t>I </a:t>
              </a:r>
              <a:r>
                <a:rPr lang="cs-CZ" dirty="0" err="1"/>
                <a:t>I</a:t>
              </a:r>
              <a:r>
                <a:rPr lang="cs-CZ" dirty="0"/>
                <a:t> </a:t>
              </a:r>
              <a:r>
                <a:rPr lang="cs-CZ" dirty="0" err="1"/>
                <a:t>I</a:t>
              </a:r>
              <a:r>
                <a:rPr lang="cs-CZ" dirty="0"/>
                <a:t> l </a:t>
              </a:r>
              <a:r>
                <a:rPr lang="cs-CZ" dirty="0" err="1"/>
                <a:t>l</a:t>
              </a:r>
              <a:r>
                <a:rPr lang="cs-CZ" dirty="0"/>
                <a:t> </a:t>
              </a:r>
              <a:r>
                <a:rPr lang="cs-CZ" dirty="0" err="1"/>
                <a:t>l</a:t>
              </a:r>
              <a:r>
                <a:rPr lang="cs-CZ" dirty="0"/>
                <a:t> </a:t>
              </a:r>
              <a:r>
                <a:rPr lang="cs-CZ" dirty="0" err="1"/>
                <a:t>l</a:t>
              </a:r>
              <a:r>
                <a:rPr lang="cs-CZ" dirty="0"/>
                <a:t> </a:t>
              </a:r>
              <a:r>
                <a:rPr lang="cs-CZ" dirty="0" err="1"/>
                <a:t>l</a:t>
              </a:r>
              <a:r>
                <a:rPr lang="cs-CZ" dirty="0"/>
                <a:t> </a:t>
              </a:r>
              <a:r>
                <a:rPr lang="cs-CZ" dirty="0" err="1"/>
                <a:t>l</a:t>
              </a:r>
              <a:endParaRPr lang="cs-CZ" dirty="0"/>
            </a:p>
          </p:txBody>
        </p:sp>
        <p:sp>
          <p:nvSpPr>
            <p:cNvPr id="13" name="TextovéPole 12">
              <a:extLst>
                <a:ext uri="{FF2B5EF4-FFF2-40B4-BE49-F238E27FC236}">
                  <a16:creationId xmlns:a16="http://schemas.microsoft.com/office/drawing/2014/main" id="{9D0AD00B-1A96-47CF-B36E-BE56479AE253}"/>
                </a:ext>
              </a:extLst>
            </p:cNvPr>
            <p:cNvSpPr txBox="1"/>
            <p:nvPr/>
          </p:nvSpPr>
          <p:spPr>
            <a:xfrm>
              <a:off x="3474719" y="4789584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400" dirty="0"/>
                <a:t>0</a:t>
              </a:r>
            </a:p>
          </p:txBody>
        </p:sp>
      </p:grpSp>
      <p:grpSp>
        <p:nvGrpSpPr>
          <p:cNvPr id="14" name="Skupina 13">
            <a:extLst>
              <a:ext uri="{FF2B5EF4-FFF2-40B4-BE49-F238E27FC236}">
                <a16:creationId xmlns:a16="http://schemas.microsoft.com/office/drawing/2014/main" id="{71DF3837-997F-44BB-BF09-5494E2F73F43}"/>
              </a:ext>
            </a:extLst>
          </p:cNvPr>
          <p:cNvGrpSpPr/>
          <p:nvPr/>
        </p:nvGrpSpPr>
        <p:grpSpPr>
          <a:xfrm>
            <a:off x="250261" y="473464"/>
            <a:ext cx="6677515" cy="4551737"/>
            <a:chOff x="5400675" y="814914"/>
            <a:chExt cx="6677515" cy="4551737"/>
          </a:xfrm>
        </p:grpSpPr>
        <p:sp>
          <p:nvSpPr>
            <p:cNvPr id="15" name="Obdélník 14">
              <a:extLst>
                <a:ext uri="{FF2B5EF4-FFF2-40B4-BE49-F238E27FC236}">
                  <a16:creationId xmlns:a16="http://schemas.microsoft.com/office/drawing/2014/main" id="{077724F3-7395-4019-A804-8D2BF591298A}"/>
                </a:ext>
              </a:extLst>
            </p:cNvPr>
            <p:cNvSpPr/>
            <p:nvPr/>
          </p:nvSpPr>
          <p:spPr>
            <a:xfrm>
              <a:off x="6542204" y="814914"/>
              <a:ext cx="4397188" cy="35891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Obdélník 15">
              <a:extLst>
                <a:ext uri="{FF2B5EF4-FFF2-40B4-BE49-F238E27FC236}">
                  <a16:creationId xmlns:a16="http://schemas.microsoft.com/office/drawing/2014/main" id="{94069EE9-902D-4F12-A02E-42AC564280AE}"/>
                </a:ext>
              </a:extLst>
            </p:cNvPr>
            <p:cNvSpPr/>
            <p:nvPr/>
          </p:nvSpPr>
          <p:spPr>
            <a:xfrm>
              <a:off x="6135010" y="1022343"/>
              <a:ext cx="407194" cy="15148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Obdélník 16">
              <a:extLst>
                <a:ext uri="{FF2B5EF4-FFF2-40B4-BE49-F238E27FC236}">
                  <a16:creationId xmlns:a16="http://schemas.microsoft.com/office/drawing/2014/main" id="{9B838F5F-338E-4117-A38F-739A655921F6}"/>
                </a:ext>
              </a:extLst>
            </p:cNvPr>
            <p:cNvSpPr/>
            <p:nvPr/>
          </p:nvSpPr>
          <p:spPr>
            <a:xfrm>
              <a:off x="10939392" y="1022343"/>
              <a:ext cx="407194" cy="15148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8" name="Přímá spojnice se šipkou 17">
              <a:extLst>
                <a:ext uri="{FF2B5EF4-FFF2-40B4-BE49-F238E27FC236}">
                  <a16:creationId xmlns:a16="http://schemas.microsoft.com/office/drawing/2014/main" id="{FFF3CCFA-30F5-4B72-BDE4-DD61DDFDAD80}"/>
                </a:ext>
              </a:extLst>
            </p:cNvPr>
            <p:cNvCxnSpPr>
              <a:cxnSpLocks/>
              <a:stCxn id="15" idx="2"/>
            </p:cNvCxnSpPr>
            <p:nvPr/>
          </p:nvCxnSpPr>
          <p:spPr>
            <a:xfrm>
              <a:off x="8740798" y="1173831"/>
              <a:ext cx="0" cy="4192820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Vývojový diagram: zpoždění 18">
              <a:extLst>
                <a:ext uri="{FF2B5EF4-FFF2-40B4-BE49-F238E27FC236}">
                  <a16:creationId xmlns:a16="http://schemas.microsoft.com/office/drawing/2014/main" id="{EDAE873E-06E3-44C4-95FD-9496AC46151C}"/>
                </a:ext>
              </a:extLst>
            </p:cNvPr>
            <p:cNvSpPr/>
            <p:nvPr/>
          </p:nvSpPr>
          <p:spPr>
            <a:xfrm rot="16200000">
              <a:off x="5010069" y="2076149"/>
              <a:ext cx="2657077" cy="1267298"/>
            </a:xfrm>
            <a:prstGeom prst="flowChartDelay">
              <a:avLst/>
            </a:prstGeom>
            <a:no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Vývojový diagram: zpoždění 19">
              <a:extLst>
                <a:ext uri="{FF2B5EF4-FFF2-40B4-BE49-F238E27FC236}">
                  <a16:creationId xmlns:a16="http://schemas.microsoft.com/office/drawing/2014/main" id="{8EDFDC7D-D64E-4DAC-BB00-0FCC78EA4AA8}"/>
                </a:ext>
              </a:extLst>
            </p:cNvPr>
            <p:cNvSpPr/>
            <p:nvPr/>
          </p:nvSpPr>
          <p:spPr>
            <a:xfrm rot="16200000">
              <a:off x="9814451" y="2076150"/>
              <a:ext cx="2657077" cy="1267298"/>
            </a:xfrm>
            <a:prstGeom prst="flowChartDelay">
              <a:avLst/>
            </a:prstGeom>
            <a:no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Obdélník 20">
              <a:extLst>
                <a:ext uri="{FF2B5EF4-FFF2-40B4-BE49-F238E27FC236}">
                  <a16:creationId xmlns:a16="http://schemas.microsoft.com/office/drawing/2014/main" id="{2845ACC1-6A8D-49AA-B65C-894CB8450065}"/>
                </a:ext>
              </a:extLst>
            </p:cNvPr>
            <p:cNvSpPr/>
            <p:nvPr/>
          </p:nvSpPr>
          <p:spPr>
            <a:xfrm>
              <a:off x="11056591" y="832263"/>
              <a:ext cx="172796" cy="53164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Obdélník 21">
              <a:extLst>
                <a:ext uri="{FF2B5EF4-FFF2-40B4-BE49-F238E27FC236}">
                  <a16:creationId xmlns:a16="http://schemas.microsoft.com/office/drawing/2014/main" id="{59095BCE-E682-4B2D-A715-FEC1CA11DC9C}"/>
                </a:ext>
              </a:extLst>
            </p:cNvPr>
            <p:cNvSpPr/>
            <p:nvPr/>
          </p:nvSpPr>
          <p:spPr>
            <a:xfrm>
              <a:off x="6222539" y="849612"/>
              <a:ext cx="172796" cy="53164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Obdélník 22">
              <a:extLst>
                <a:ext uri="{FF2B5EF4-FFF2-40B4-BE49-F238E27FC236}">
                  <a16:creationId xmlns:a16="http://schemas.microsoft.com/office/drawing/2014/main" id="{36FAB65D-3C95-48D8-B7C8-52C5105BEB95}"/>
                </a:ext>
              </a:extLst>
            </p:cNvPr>
            <p:cNvSpPr/>
            <p:nvPr/>
          </p:nvSpPr>
          <p:spPr>
            <a:xfrm>
              <a:off x="5400675" y="3844683"/>
              <a:ext cx="1875864" cy="24873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4" name="Obdélník 23">
              <a:extLst>
                <a:ext uri="{FF2B5EF4-FFF2-40B4-BE49-F238E27FC236}">
                  <a16:creationId xmlns:a16="http://schemas.microsoft.com/office/drawing/2014/main" id="{8FE25193-CA32-494F-8985-34EB10CAD474}"/>
                </a:ext>
              </a:extLst>
            </p:cNvPr>
            <p:cNvSpPr/>
            <p:nvPr/>
          </p:nvSpPr>
          <p:spPr>
            <a:xfrm>
              <a:off x="10202326" y="3844683"/>
              <a:ext cx="1875864" cy="24489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9" name="Skupina 38">
            <a:extLst>
              <a:ext uri="{FF2B5EF4-FFF2-40B4-BE49-F238E27FC236}">
                <a16:creationId xmlns:a16="http://schemas.microsoft.com/office/drawing/2014/main" id="{CFC6D22D-0365-49F4-A456-5883A4E10CF2}"/>
              </a:ext>
            </a:extLst>
          </p:cNvPr>
          <p:cNvGrpSpPr/>
          <p:nvPr/>
        </p:nvGrpSpPr>
        <p:grpSpPr>
          <a:xfrm>
            <a:off x="6190873" y="5595216"/>
            <a:ext cx="701479" cy="581891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40" name="Obdélník 39">
              <a:extLst>
                <a:ext uri="{FF2B5EF4-FFF2-40B4-BE49-F238E27FC236}">
                  <a16:creationId xmlns:a16="http://schemas.microsoft.com/office/drawing/2014/main" id="{0D309493-EB70-48CC-82A4-C64E4697A5C3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50 g</a:t>
              </a:r>
            </a:p>
          </p:txBody>
        </p:sp>
        <p:sp>
          <p:nvSpPr>
            <p:cNvPr id="41" name="Ovál 40">
              <a:extLst>
                <a:ext uri="{FF2B5EF4-FFF2-40B4-BE49-F238E27FC236}">
                  <a16:creationId xmlns:a16="http://schemas.microsoft.com/office/drawing/2014/main" id="{710C571A-625A-4580-BFB5-6C75A63243E1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2" name="Obdélník 41">
              <a:extLst>
                <a:ext uri="{FF2B5EF4-FFF2-40B4-BE49-F238E27FC236}">
                  <a16:creationId xmlns:a16="http://schemas.microsoft.com/office/drawing/2014/main" id="{3A2DB4A0-7F7B-4738-9814-C804FA9CCBD0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3" name="Skupina 42">
            <a:extLst>
              <a:ext uri="{FF2B5EF4-FFF2-40B4-BE49-F238E27FC236}">
                <a16:creationId xmlns:a16="http://schemas.microsoft.com/office/drawing/2014/main" id="{57AE0114-355F-484D-9EE5-DE5D73B089FA}"/>
              </a:ext>
            </a:extLst>
          </p:cNvPr>
          <p:cNvGrpSpPr/>
          <p:nvPr/>
        </p:nvGrpSpPr>
        <p:grpSpPr>
          <a:xfrm>
            <a:off x="10235915" y="4501996"/>
            <a:ext cx="1351622" cy="1557191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44" name="Obdélník 43">
              <a:extLst>
                <a:ext uri="{FF2B5EF4-FFF2-40B4-BE49-F238E27FC236}">
                  <a16:creationId xmlns:a16="http://schemas.microsoft.com/office/drawing/2014/main" id="{D39D561B-9CB9-4868-81F8-E75DB53D456C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200 g</a:t>
              </a:r>
            </a:p>
          </p:txBody>
        </p:sp>
        <p:sp>
          <p:nvSpPr>
            <p:cNvPr id="45" name="Ovál 44">
              <a:extLst>
                <a:ext uri="{FF2B5EF4-FFF2-40B4-BE49-F238E27FC236}">
                  <a16:creationId xmlns:a16="http://schemas.microsoft.com/office/drawing/2014/main" id="{81091E3B-1E17-4205-B1C2-66D296D7516E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6" name="Obdélník 45">
              <a:extLst>
                <a:ext uri="{FF2B5EF4-FFF2-40B4-BE49-F238E27FC236}">
                  <a16:creationId xmlns:a16="http://schemas.microsoft.com/office/drawing/2014/main" id="{1E1C0103-7087-45FC-8749-2891BBE3CAA5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7" name="Skupina 46">
            <a:extLst>
              <a:ext uri="{FF2B5EF4-FFF2-40B4-BE49-F238E27FC236}">
                <a16:creationId xmlns:a16="http://schemas.microsoft.com/office/drawing/2014/main" id="{D56107D1-4DEB-40EC-881E-1F4F1D3117E1}"/>
              </a:ext>
            </a:extLst>
          </p:cNvPr>
          <p:cNvGrpSpPr/>
          <p:nvPr/>
        </p:nvGrpSpPr>
        <p:grpSpPr>
          <a:xfrm>
            <a:off x="10060650" y="2381279"/>
            <a:ext cx="1236808" cy="1601903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48" name="Obdélník 47">
              <a:extLst>
                <a:ext uri="{FF2B5EF4-FFF2-40B4-BE49-F238E27FC236}">
                  <a16:creationId xmlns:a16="http://schemas.microsoft.com/office/drawing/2014/main" id="{2BB63199-4FE1-4A9D-B5E0-710D79B90CAB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200 g</a:t>
              </a:r>
            </a:p>
          </p:txBody>
        </p:sp>
        <p:sp>
          <p:nvSpPr>
            <p:cNvPr id="49" name="Ovál 48">
              <a:extLst>
                <a:ext uri="{FF2B5EF4-FFF2-40B4-BE49-F238E27FC236}">
                  <a16:creationId xmlns:a16="http://schemas.microsoft.com/office/drawing/2014/main" id="{20C29768-57CC-449F-8034-25BE25F00ECE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0" name="Obdélník 49">
              <a:extLst>
                <a:ext uri="{FF2B5EF4-FFF2-40B4-BE49-F238E27FC236}">
                  <a16:creationId xmlns:a16="http://schemas.microsoft.com/office/drawing/2014/main" id="{2C56AC6D-523C-4536-919C-9BB5A13EEABF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1" name="Skupina 50">
            <a:extLst>
              <a:ext uri="{FF2B5EF4-FFF2-40B4-BE49-F238E27FC236}">
                <a16:creationId xmlns:a16="http://schemas.microsoft.com/office/drawing/2014/main" id="{5912774E-9EF6-4798-89BE-20629AB9E0A8}"/>
              </a:ext>
            </a:extLst>
          </p:cNvPr>
          <p:cNvGrpSpPr/>
          <p:nvPr/>
        </p:nvGrpSpPr>
        <p:grpSpPr>
          <a:xfrm>
            <a:off x="8867498" y="4863653"/>
            <a:ext cx="933362" cy="1313454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52" name="Obdélník 51">
              <a:extLst>
                <a:ext uri="{FF2B5EF4-FFF2-40B4-BE49-F238E27FC236}">
                  <a16:creationId xmlns:a16="http://schemas.microsoft.com/office/drawing/2014/main" id="{4DC9C037-CBA5-493A-A2E7-62EF218BA565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150 g</a:t>
              </a:r>
            </a:p>
          </p:txBody>
        </p:sp>
        <p:sp>
          <p:nvSpPr>
            <p:cNvPr id="53" name="Ovál 52">
              <a:extLst>
                <a:ext uri="{FF2B5EF4-FFF2-40B4-BE49-F238E27FC236}">
                  <a16:creationId xmlns:a16="http://schemas.microsoft.com/office/drawing/2014/main" id="{3BEF8FB9-B8D0-4C54-87B5-C70B44366EC1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4" name="Obdélník 53">
              <a:extLst>
                <a:ext uri="{FF2B5EF4-FFF2-40B4-BE49-F238E27FC236}">
                  <a16:creationId xmlns:a16="http://schemas.microsoft.com/office/drawing/2014/main" id="{F058049C-2BD0-47A5-961A-1935BA753DF9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5" name="Skupina 54">
            <a:extLst>
              <a:ext uri="{FF2B5EF4-FFF2-40B4-BE49-F238E27FC236}">
                <a16:creationId xmlns:a16="http://schemas.microsoft.com/office/drawing/2014/main" id="{BB63E2D1-3687-43CC-8AED-601D7BACD590}"/>
              </a:ext>
            </a:extLst>
          </p:cNvPr>
          <p:cNvGrpSpPr/>
          <p:nvPr/>
        </p:nvGrpSpPr>
        <p:grpSpPr>
          <a:xfrm>
            <a:off x="7299902" y="3375282"/>
            <a:ext cx="803564" cy="960677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56" name="Obdélník 55">
              <a:extLst>
                <a:ext uri="{FF2B5EF4-FFF2-40B4-BE49-F238E27FC236}">
                  <a16:creationId xmlns:a16="http://schemas.microsoft.com/office/drawing/2014/main" id="{1B52B3FC-8208-4017-A05B-47D71094D72A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100 g</a:t>
              </a:r>
            </a:p>
          </p:txBody>
        </p:sp>
        <p:sp>
          <p:nvSpPr>
            <p:cNvPr id="57" name="Ovál 56">
              <a:extLst>
                <a:ext uri="{FF2B5EF4-FFF2-40B4-BE49-F238E27FC236}">
                  <a16:creationId xmlns:a16="http://schemas.microsoft.com/office/drawing/2014/main" id="{135B543B-8DCE-4AA1-A28A-9C55779501A6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8" name="Obdélník 57">
              <a:extLst>
                <a:ext uri="{FF2B5EF4-FFF2-40B4-BE49-F238E27FC236}">
                  <a16:creationId xmlns:a16="http://schemas.microsoft.com/office/drawing/2014/main" id="{A85946AA-C29E-4A5B-A111-8B3335C3B26B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9" name="Skupina 58">
            <a:extLst>
              <a:ext uri="{FF2B5EF4-FFF2-40B4-BE49-F238E27FC236}">
                <a16:creationId xmlns:a16="http://schemas.microsoft.com/office/drawing/2014/main" id="{97EFEBBC-713D-4881-AA21-C5173FF53BDD}"/>
              </a:ext>
            </a:extLst>
          </p:cNvPr>
          <p:cNvGrpSpPr/>
          <p:nvPr/>
        </p:nvGrpSpPr>
        <p:grpSpPr>
          <a:xfrm>
            <a:off x="5028594" y="4592989"/>
            <a:ext cx="701479" cy="581891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60" name="Obdélník 59">
              <a:extLst>
                <a:ext uri="{FF2B5EF4-FFF2-40B4-BE49-F238E27FC236}">
                  <a16:creationId xmlns:a16="http://schemas.microsoft.com/office/drawing/2014/main" id="{C8C7AE1E-F386-43AE-AC1E-6BD6EB2F58D3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50 g</a:t>
              </a:r>
            </a:p>
          </p:txBody>
        </p:sp>
        <p:sp>
          <p:nvSpPr>
            <p:cNvPr id="61" name="Ovál 60">
              <a:extLst>
                <a:ext uri="{FF2B5EF4-FFF2-40B4-BE49-F238E27FC236}">
                  <a16:creationId xmlns:a16="http://schemas.microsoft.com/office/drawing/2014/main" id="{42774CAD-C856-482B-9F96-60407514C48C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2" name="Obdélník 61">
              <a:extLst>
                <a:ext uri="{FF2B5EF4-FFF2-40B4-BE49-F238E27FC236}">
                  <a16:creationId xmlns:a16="http://schemas.microsoft.com/office/drawing/2014/main" id="{A844B782-38F4-4252-9FE0-8AF63DAE0148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3" name="Skupina 62">
            <a:extLst>
              <a:ext uri="{FF2B5EF4-FFF2-40B4-BE49-F238E27FC236}">
                <a16:creationId xmlns:a16="http://schemas.microsoft.com/office/drawing/2014/main" id="{B04FAC8D-3BE1-4D93-8147-BD2415D60BEF}"/>
              </a:ext>
            </a:extLst>
          </p:cNvPr>
          <p:cNvGrpSpPr/>
          <p:nvPr/>
        </p:nvGrpSpPr>
        <p:grpSpPr>
          <a:xfrm>
            <a:off x="6203080" y="4575852"/>
            <a:ext cx="701479" cy="581891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64" name="Obdélník 63">
              <a:extLst>
                <a:ext uri="{FF2B5EF4-FFF2-40B4-BE49-F238E27FC236}">
                  <a16:creationId xmlns:a16="http://schemas.microsoft.com/office/drawing/2014/main" id="{7D9A11AC-E126-478C-A183-249F7F1EEA02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50 g</a:t>
              </a:r>
            </a:p>
          </p:txBody>
        </p:sp>
        <p:sp>
          <p:nvSpPr>
            <p:cNvPr id="65" name="Ovál 64">
              <a:extLst>
                <a:ext uri="{FF2B5EF4-FFF2-40B4-BE49-F238E27FC236}">
                  <a16:creationId xmlns:a16="http://schemas.microsoft.com/office/drawing/2014/main" id="{5405E188-0F27-47DA-B2AD-BC043A5BAE59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6" name="Obdélník 65">
              <a:extLst>
                <a:ext uri="{FF2B5EF4-FFF2-40B4-BE49-F238E27FC236}">
                  <a16:creationId xmlns:a16="http://schemas.microsoft.com/office/drawing/2014/main" id="{C632D55E-C513-45CD-B365-BC68F9D8931B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7" name="Skupina 66">
            <a:extLst>
              <a:ext uri="{FF2B5EF4-FFF2-40B4-BE49-F238E27FC236}">
                <a16:creationId xmlns:a16="http://schemas.microsoft.com/office/drawing/2014/main" id="{9C77192A-B756-4F05-9EC8-31895A7843E7}"/>
              </a:ext>
            </a:extLst>
          </p:cNvPr>
          <p:cNvGrpSpPr/>
          <p:nvPr/>
        </p:nvGrpSpPr>
        <p:grpSpPr>
          <a:xfrm>
            <a:off x="7602934" y="5856952"/>
            <a:ext cx="701479" cy="581891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68" name="Obdélník 67">
              <a:extLst>
                <a:ext uri="{FF2B5EF4-FFF2-40B4-BE49-F238E27FC236}">
                  <a16:creationId xmlns:a16="http://schemas.microsoft.com/office/drawing/2014/main" id="{18F1526F-35F4-4AD1-BF3D-A8D783CEC3C7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50 g</a:t>
              </a:r>
            </a:p>
          </p:txBody>
        </p:sp>
        <p:sp>
          <p:nvSpPr>
            <p:cNvPr id="69" name="Ovál 68">
              <a:extLst>
                <a:ext uri="{FF2B5EF4-FFF2-40B4-BE49-F238E27FC236}">
                  <a16:creationId xmlns:a16="http://schemas.microsoft.com/office/drawing/2014/main" id="{F769AEDB-47E7-412B-8A9A-9C29737FA46D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0" name="Obdélník 69">
              <a:extLst>
                <a:ext uri="{FF2B5EF4-FFF2-40B4-BE49-F238E27FC236}">
                  <a16:creationId xmlns:a16="http://schemas.microsoft.com/office/drawing/2014/main" id="{802C15D1-6363-406B-A269-95173F6F36AA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1" name="Skupina 70">
            <a:extLst>
              <a:ext uri="{FF2B5EF4-FFF2-40B4-BE49-F238E27FC236}">
                <a16:creationId xmlns:a16="http://schemas.microsoft.com/office/drawing/2014/main" id="{5EDD2500-622B-4B11-BB2E-DE3D05754F81}"/>
              </a:ext>
            </a:extLst>
          </p:cNvPr>
          <p:cNvGrpSpPr/>
          <p:nvPr/>
        </p:nvGrpSpPr>
        <p:grpSpPr>
          <a:xfrm>
            <a:off x="10118605" y="1088907"/>
            <a:ext cx="803564" cy="960677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72" name="Obdélník 71">
              <a:extLst>
                <a:ext uri="{FF2B5EF4-FFF2-40B4-BE49-F238E27FC236}">
                  <a16:creationId xmlns:a16="http://schemas.microsoft.com/office/drawing/2014/main" id="{88E8B64C-6549-47F8-980D-C84E08B66CBE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100 g</a:t>
              </a:r>
            </a:p>
          </p:txBody>
        </p:sp>
        <p:sp>
          <p:nvSpPr>
            <p:cNvPr id="73" name="Ovál 72">
              <a:extLst>
                <a:ext uri="{FF2B5EF4-FFF2-40B4-BE49-F238E27FC236}">
                  <a16:creationId xmlns:a16="http://schemas.microsoft.com/office/drawing/2014/main" id="{A498AED7-436F-40B5-A8D9-E0154CD282AE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4" name="Obdélník 73">
              <a:extLst>
                <a:ext uri="{FF2B5EF4-FFF2-40B4-BE49-F238E27FC236}">
                  <a16:creationId xmlns:a16="http://schemas.microsoft.com/office/drawing/2014/main" id="{6EC45C6D-C436-4CD6-B499-5A60BF5B577A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5" name="Skupina 74">
            <a:extLst>
              <a:ext uri="{FF2B5EF4-FFF2-40B4-BE49-F238E27FC236}">
                <a16:creationId xmlns:a16="http://schemas.microsoft.com/office/drawing/2014/main" id="{A28ABA90-A4C7-451B-B39A-4B74CC392719}"/>
              </a:ext>
            </a:extLst>
          </p:cNvPr>
          <p:cNvGrpSpPr/>
          <p:nvPr/>
        </p:nvGrpSpPr>
        <p:grpSpPr>
          <a:xfrm>
            <a:off x="7312735" y="4634539"/>
            <a:ext cx="803564" cy="960677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76" name="Obdélník 75">
              <a:extLst>
                <a:ext uri="{FF2B5EF4-FFF2-40B4-BE49-F238E27FC236}">
                  <a16:creationId xmlns:a16="http://schemas.microsoft.com/office/drawing/2014/main" id="{BD3A3B65-D942-4276-A47F-26FFEDCA14E7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100 g</a:t>
              </a:r>
            </a:p>
          </p:txBody>
        </p:sp>
        <p:sp>
          <p:nvSpPr>
            <p:cNvPr id="77" name="Ovál 76">
              <a:extLst>
                <a:ext uri="{FF2B5EF4-FFF2-40B4-BE49-F238E27FC236}">
                  <a16:creationId xmlns:a16="http://schemas.microsoft.com/office/drawing/2014/main" id="{ACEC5426-98FF-46CC-A4F9-7887C1645BD2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8" name="Obdélník 77">
              <a:extLst>
                <a:ext uri="{FF2B5EF4-FFF2-40B4-BE49-F238E27FC236}">
                  <a16:creationId xmlns:a16="http://schemas.microsoft.com/office/drawing/2014/main" id="{6163BEA0-031A-40D8-993E-E1FDB749CBB8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9" name="Skupina 78">
            <a:extLst>
              <a:ext uri="{FF2B5EF4-FFF2-40B4-BE49-F238E27FC236}">
                <a16:creationId xmlns:a16="http://schemas.microsoft.com/office/drawing/2014/main" id="{13B20B75-191A-48B3-9E44-A243B10FAC18}"/>
              </a:ext>
            </a:extLst>
          </p:cNvPr>
          <p:cNvGrpSpPr/>
          <p:nvPr/>
        </p:nvGrpSpPr>
        <p:grpSpPr>
          <a:xfrm>
            <a:off x="8657720" y="3263602"/>
            <a:ext cx="933362" cy="1313454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80" name="Obdélník 79">
              <a:extLst>
                <a:ext uri="{FF2B5EF4-FFF2-40B4-BE49-F238E27FC236}">
                  <a16:creationId xmlns:a16="http://schemas.microsoft.com/office/drawing/2014/main" id="{4E64966E-54E7-4251-8CE9-D1388AB97D84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150 g</a:t>
              </a:r>
            </a:p>
          </p:txBody>
        </p:sp>
        <p:sp>
          <p:nvSpPr>
            <p:cNvPr id="81" name="Ovál 80">
              <a:extLst>
                <a:ext uri="{FF2B5EF4-FFF2-40B4-BE49-F238E27FC236}">
                  <a16:creationId xmlns:a16="http://schemas.microsoft.com/office/drawing/2014/main" id="{D78E01DE-8E50-480B-8580-BA04A8B868CC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2" name="Obdélník 81">
              <a:extLst>
                <a:ext uri="{FF2B5EF4-FFF2-40B4-BE49-F238E27FC236}">
                  <a16:creationId xmlns:a16="http://schemas.microsoft.com/office/drawing/2014/main" id="{26A0DEB7-3D91-4707-AF88-422087A65314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84" name="Skupina 83">
            <a:extLst>
              <a:ext uri="{FF2B5EF4-FFF2-40B4-BE49-F238E27FC236}">
                <a16:creationId xmlns:a16="http://schemas.microsoft.com/office/drawing/2014/main" id="{5DBE7E9C-CE34-4737-85D0-7E4015F1D578}"/>
              </a:ext>
            </a:extLst>
          </p:cNvPr>
          <p:cNvGrpSpPr/>
          <p:nvPr/>
        </p:nvGrpSpPr>
        <p:grpSpPr>
          <a:xfrm>
            <a:off x="566447" y="1865295"/>
            <a:ext cx="1222777" cy="1928194"/>
            <a:chOff x="-1202338" y="4606372"/>
            <a:chExt cx="1222777" cy="1928194"/>
          </a:xfrm>
        </p:grpSpPr>
        <p:pic>
          <p:nvPicPr>
            <p:cNvPr id="85" name="Obrázek 84" descr="Obsah obrázku objekt v exteriéru, stan&#10;&#10;Popis se vygeneroval automaticky.">
              <a:extLst>
                <a:ext uri="{FF2B5EF4-FFF2-40B4-BE49-F238E27FC236}">
                  <a16:creationId xmlns:a16="http://schemas.microsoft.com/office/drawing/2014/main" id="{6340FE97-C6BB-4A46-8809-F608049D2C9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202338" y="4606372"/>
              <a:ext cx="1219878" cy="1928194"/>
            </a:xfrm>
            <a:prstGeom prst="rect">
              <a:avLst/>
            </a:prstGeom>
          </p:spPr>
        </p:pic>
        <p:sp>
          <p:nvSpPr>
            <p:cNvPr id="86" name="TextovéPole 85">
              <a:extLst>
                <a:ext uri="{FF2B5EF4-FFF2-40B4-BE49-F238E27FC236}">
                  <a16:creationId xmlns:a16="http://schemas.microsoft.com/office/drawing/2014/main" id="{9754044A-1524-4087-BC89-27246C184AAA}"/>
                </a:ext>
              </a:extLst>
            </p:cNvPr>
            <p:cNvSpPr txBox="1"/>
            <p:nvPr/>
          </p:nvSpPr>
          <p:spPr>
            <a:xfrm rot="20486077">
              <a:off x="-1044648" y="5145085"/>
              <a:ext cx="103002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200" dirty="0"/>
                <a:t>Hrubá mouka</a:t>
              </a:r>
            </a:p>
          </p:txBody>
        </p:sp>
        <p:sp>
          <p:nvSpPr>
            <p:cNvPr id="87" name="TextovéPole 86">
              <a:extLst>
                <a:ext uri="{FF2B5EF4-FFF2-40B4-BE49-F238E27FC236}">
                  <a16:creationId xmlns:a16="http://schemas.microsoft.com/office/drawing/2014/main" id="{675FFC8B-F481-4E6C-A9EB-1B0F7A449749}"/>
                </a:ext>
              </a:extLst>
            </p:cNvPr>
            <p:cNvSpPr txBox="1"/>
            <p:nvPr/>
          </p:nvSpPr>
          <p:spPr>
            <a:xfrm rot="20025659">
              <a:off x="-774972" y="5722515"/>
              <a:ext cx="79541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200g</a:t>
              </a:r>
            </a:p>
          </p:txBody>
        </p:sp>
      </p:grpSp>
      <p:sp>
        <p:nvSpPr>
          <p:cNvPr id="88" name="TextovéPole 87">
            <a:extLst>
              <a:ext uri="{FF2B5EF4-FFF2-40B4-BE49-F238E27FC236}">
                <a16:creationId xmlns:a16="http://schemas.microsoft.com/office/drawing/2014/main" id="{C1707236-49ED-48EF-BD3D-6FEC51DE6C92}"/>
              </a:ext>
            </a:extLst>
          </p:cNvPr>
          <p:cNvSpPr txBox="1"/>
          <p:nvPr/>
        </p:nvSpPr>
        <p:spPr>
          <a:xfrm flipH="1">
            <a:off x="6503796" y="244050"/>
            <a:ext cx="44448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Vyber jinou variantu závaží, aby na váze nastala rovnováha.</a:t>
            </a:r>
          </a:p>
        </p:txBody>
      </p:sp>
    </p:spTree>
    <p:extLst>
      <p:ext uri="{BB962C8B-B14F-4D97-AF65-F5344CB8AC3E}">
        <p14:creationId xmlns:p14="http://schemas.microsoft.com/office/powerpoint/2010/main" val="4167660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1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1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1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1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2.59259E-6 L -0.4069 -0.37107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352" y="-18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>
            <a:extLst>
              <a:ext uri="{FF2B5EF4-FFF2-40B4-BE49-F238E27FC236}">
                <a16:creationId xmlns:a16="http://schemas.microsoft.com/office/drawing/2014/main" id="{0F797888-904D-4F6F-96DC-6B67E50F0AB9}"/>
              </a:ext>
            </a:extLst>
          </p:cNvPr>
          <p:cNvGrpSpPr/>
          <p:nvPr/>
        </p:nvGrpSpPr>
        <p:grpSpPr>
          <a:xfrm>
            <a:off x="387984" y="787338"/>
            <a:ext cx="6677515" cy="5887598"/>
            <a:chOff x="193111" y="398893"/>
            <a:chExt cx="6677515" cy="5887598"/>
          </a:xfrm>
        </p:grpSpPr>
        <p:sp>
          <p:nvSpPr>
            <p:cNvPr id="2" name="Obdélník 1">
              <a:extLst>
                <a:ext uri="{FF2B5EF4-FFF2-40B4-BE49-F238E27FC236}">
                  <a16:creationId xmlns:a16="http://schemas.microsoft.com/office/drawing/2014/main" id="{C99E0929-0FE3-4B29-B362-C77FE2630492}"/>
                </a:ext>
              </a:extLst>
            </p:cNvPr>
            <p:cNvSpPr/>
            <p:nvPr/>
          </p:nvSpPr>
          <p:spPr>
            <a:xfrm>
              <a:off x="3350419" y="1585913"/>
              <a:ext cx="407194" cy="424338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" name="Obdélník 2">
              <a:extLst>
                <a:ext uri="{FF2B5EF4-FFF2-40B4-BE49-F238E27FC236}">
                  <a16:creationId xmlns:a16="http://schemas.microsoft.com/office/drawing/2014/main" id="{E2854D8A-B51D-4040-8605-BB07B7D7010E}"/>
                </a:ext>
              </a:extLst>
            </p:cNvPr>
            <p:cNvSpPr/>
            <p:nvPr/>
          </p:nvSpPr>
          <p:spPr>
            <a:xfrm>
              <a:off x="2970610" y="4714874"/>
              <a:ext cx="1166812" cy="65722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" name="Obdélník 3">
              <a:extLst>
                <a:ext uri="{FF2B5EF4-FFF2-40B4-BE49-F238E27FC236}">
                  <a16:creationId xmlns:a16="http://schemas.microsoft.com/office/drawing/2014/main" id="{6ED47E9C-589E-418D-B890-A5E0F5DBBABC}"/>
                </a:ext>
              </a:extLst>
            </p:cNvPr>
            <p:cNvSpPr/>
            <p:nvPr/>
          </p:nvSpPr>
          <p:spPr>
            <a:xfrm>
              <a:off x="3171825" y="5829299"/>
              <a:ext cx="742950" cy="21431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Obdélník 4">
              <a:extLst>
                <a:ext uri="{FF2B5EF4-FFF2-40B4-BE49-F238E27FC236}">
                  <a16:creationId xmlns:a16="http://schemas.microsoft.com/office/drawing/2014/main" id="{0C55BB29-1F55-4CDD-868D-B27FAF8A7B66}"/>
                </a:ext>
              </a:extLst>
            </p:cNvPr>
            <p:cNvSpPr/>
            <p:nvPr/>
          </p:nvSpPr>
          <p:spPr>
            <a:xfrm>
              <a:off x="1600201" y="6043613"/>
              <a:ext cx="3800474" cy="242878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Obdélník 5">
              <a:extLst>
                <a:ext uri="{FF2B5EF4-FFF2-40B4-BE49-F238E27FC236}">
                  <a16:creationId xmlns:a16="http://schemas.microsoft.com/office/drawing/2014/main" id="{B09077EA-8C77-4841-919B-6ED287B0CBA8}"/>
                </a:ext>
              </a:extLst>
            </p:cNvPr>
            <p:cNvSpPr/>
            <p:nvPr/>
          </p:nvSpPr>
          <p:spPr>
            <a:xfrm>
              <a:off x="3171825" y="1357313"/>
              <a:ext cx="742950" cy="228600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8" name="Přímá spojnice 7">
              <a:extLst>
                <a:ext uri="{FF2B5EF4-FFF2-40B4-BE49-F238E27FC236}">
                  <a16:creationId xmlns:a16="http://schemas.microsoft.com/office/drawing/2014/main" id="{422ADA5C-B304-4729-8C46-5AEB01666D3F}"/>
                </a:ext>
              </a:extLst>
            </p:cNvPr>
            <p:cNvCxnSpPr>
              <a:cxnSpLocks/>
            </p:cNvCxnSpPr>
            <p:nvPr/>
          </p:nvCxnSpPr>
          <p:spPr>
            <a:xfrm>
              <a:off x="2257425" y="1357313"/>
              <a:ext cx="2586038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Obdélník 10">
              <a:extLst>
                <a:ext uri="{FF2B5EF4-FFF2-40B4-BE49-F238E27FC236}">
                  <a16:creationId xmlns:a16="http://schemas.microsoft.com/office/drawing/2014/main" id="{BDF57497-017F-4DED-B1CA-BB49D4114D1E}"/>
                </a:ext>
              </a:extLst>
            </p:cNvPr>
            <p:cNvSpPr/>
            <p:nvPr/>
          </p:nvSpPr>
          <p:spPr>
            <a:xfrm>
              <a:off x="2257425" y="1114425"/>
              <a:ext cx="114300" cy="22859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Obdélník 11">
              <a:extLst>
                <a:ext uri="{FF2B5EF4-FFF2-40B4-BE49-F238E27FC236}">
                  <a16:creationId xmlns:a16="http://schemas.microsoft.com/office/drawing/2014/main" id="{9C820F56-5B53-4A71-8161-209B0F199584}"/>
                </a:ext>
              </a:extLst>
            </p:cNvPr>
            <p:cNvSpPr/>
            <p:nvPr/>
          </p:nvSpPr>
          <p:spPr>
            <a:xfrm>
              <a:off x="4724400" y="1104905"/>
              <a:ext cx="114300" cy="22859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Obdélník 12">
              <a:extLst>
                <a:ext uri="{FF2B5EF4-FFF2-40B4-BE49-F238E27FC236}">
                  <a16:creationId xmlns:a16="http://schemas.microsoft.com/office/drawing/2014/main" id="{F6773A5F-3AD2-405B-A75F-0F16CB1F02BB}"/>
                </a:ext>
              </a:extLst>
            </p:cNvPr>
            <p:cNvSpPr/>
            <p:nvPr/>
          </p:nvSpPr>
          <p:spPr>
            <a:xfrm>
              <a:off x="3474719" y="814387"/>
              <a:ext cx="114300" cy="51911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TextovéPole 13">
              <a:extLst>
                <a:ext uri="{FF2B5EF4-FFF2-40B4-BE49-F238E27FC236}">
                  <a16:creationId xmlns:a16="http://schemas.microsoft.com/office/drawing/2014/main" id="{F45A651D-7680-4247-A7CE-31D292951D01}"/>
                </a:ext>
              </a:extLst>
            </p:cNvPr>
            <p:cNvSpPr txBox="1"/>
            <p:nvPr/>
          </p:nvSpPr>
          <p:spPr>
            <a:xfrm>
              <a:off x="2970610" y="4720320"/>
              <a:ext cx="34841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cs-CZ" dirty="0"/>
            </a:p>
            <a:p>
              <a:r>
                <a:rPr lang="cs-CZ" dirty="0"/>
                <a:t>I </a:t>
              </a:r>
              <a:r>
                <a:rPr lang="cs-CZ" dirty="0" err="1"/>
                <a:t>I</a:t>
              </a:r>
              <a:r>
                <a:rPr lang="cs-CZ" dirty="0"/>
                <a:t> </a:t>
              </a:r>
              <a:r>
                <a:rPr lang="cs-CZ" dirty="0" err="1"/>
                <a:t>I</a:t>
              </a:r>
              <a:r>
                <a:rPr lang="cs-CZ" dirty="0"/>
                <a:t> l </a:t>
              </a:r>
              <a:r>
                <a:rPr lang="cs-CZ" dirty="0" err="1"/>
                <a:t>l</a:t>
              </a:r>
              <a:r>
                <a:rPr lang="cs-CZ" dirty="0"/>
                <a:t> </a:t>
              </a:r>
              <a:r>
                <a:rPr lang="cs-CZ" dirty="0" err="1"/>
                <a:t>l</a:t>
              </a:r>
              <a:r>
                <a:rPr lang="cs-CZ" dirty="0"/>
                <a:t> </a:t>
              </a:r>
              <a:r>
                <a:rPr lang="cs-CZ" dirty="0" err="1"/>
                <a:t>l</a:t>
              </a:r>
              <a:r>
                <a:rPr lang="cs-CZ" dirty="0"/>
                <a:t> </a:t>
              </a:r>
              <a:r>
                <a:rPr lang="cs-CZ" dirty="0" err="1"/>
                <a:t>l</a:t>
              </a:r>
              <a:r>
                <a:rPr lang="cs-CZ" dirty="0"/>
                <a:t> </a:t>
              </a:r>
              <a:r>
                <a:rPr lang="cs-CZ" dirty="0" err="1"/>
                <a:t>l</a:t>
              </a:r>
              <a:endParaRPr lang="cs-CZ" dirty="0"/>
            </a:p>
          </p:txBody>
        </p:sp>
        <p:sp>
          <p:nvSpPr>
            <p:cNvPr id="15" name="TextovéPole 14">
              <a:extLst>
                <a:ext uri="{FF2B5EF4-FFF2-40B4-BE49-F238E27FC236}">
                  <a16:creationId xmlns:a16="http://schemas.microsoft.com/office/drawing/2014/main" id="{CAFD94B6-C3EE-4D29-B39B-472FC1F9DDEF}"/>
                </a:ext>
              </a:extLst>
            </p:cNvPr>
            <p:cNvSpPr txBox="1"/>
            <p:nvPr/>
          </p:nvSpPr>
          <p:spPr>
            <a:xfrm>
              <a:off x="3393850" y="4858579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400" dirty="0"/>
                <a:t>0</a:t>
              </a:r>
            </a:p>
          </p:txBody>
        </p:sp>
        <p:grpSp>
          <p:nvGrpSpPr>
            <p:cNvPr id="34" name="Skupina 33">
              <a:extLst>
                <a:ext uri="{FF2B5EF4-FFF2-40B4-BE49-F238E27FC236}">
                  <a16:creationId xmlns:a16="http://schemas.microsoft.com/office/drawing/2014/main" id="{B3EB9C0B-27C9-474C-B0D7-E03B93D99592}"/>
                </a:ext>
              </a:extLst>
            </p:cNvPr>
            <p:cNvGrpSpPr/>
            <p:nvPr/>
          </p:nvGrpSpPr>
          <p:grpSpPr>
            <a:xfrm>
              <a:off x="193111" y="398893"/>
              <a:ext cx="6677515" cy="4551737"/>
              <a:chOff x="5400675" y="814914"/>
              <a:chExt cx="6677515" cy="4551737"/>
            </a:xfrm>
          </p:grpSpPr>
          <p:sp>
            <p:nvSpPr>
              <p:cNvPr id="18" name="Obdélník 17">
                <a:extLst>
                  <a:ext uri="{FF2B5EF4-FFF2-40B4-BE49-F238E27FC236}">
                    <a16:creationId xmlns:a16="http://schemas.microsoft.com/office/drawing/2014/main" id="{4C2960BF-779B-4DBA-8A2E-9052D8A32E9E}"/>
                  </a:ext>
                </a:extLst>
              </p:cNvPr>
              <p:cNvSpPr/>
              <p:nvPr/>
            </p:nvSpPr>
            <p:spPr>
              <a:xfrm>
                <a:off x="6542204" y="814914"/>
                <a:ext cx="4397188" cy="35891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1" name="Obdélník 20">
                <a:extLst>
                  <a:ext uri="{FF2B5EF4-FFF2-40B4-BE49-F238E27FC236}">
                    <a16:creationId xmlns:a16="http://schemas.microsoft.com/office/drawing/2014/main" id="{BFDA98BC-47FE-4755-A1A7-DE1CEEBA32FB}"/>
                  </a:ext>
                </a:extLst>
              </p:cNvPr>
              <p:cNvSpPr/>
              <p:nvPr/>
            </p:nvSpPr>
            <p:spPr>
              <a:xfrm>
                <a:off x="6135010" y="1022343"/>
                <a:ext cx="407194" cy="151488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2" name="Obdélník 21">
                <a:extLst>
                  <a:ext uri="{FF2B5EF4-FFF2-40B4-BE49-F238E27FC236}">
                    <a16:creationId xmlns:a16="http://schemas.microsoft.com/office/drawing/2014/main" id="{93B013F6-35ED-47F9-A254-1430D83534CE}"/>
                  </a:ext>
                </a:extLst>
              </p:cNvPr>
              <p:cNvSpPr/>
              <p:nvPr/>
            </p:nvSpPr>
            <p:spPr>
              <a:xfrm>
                <a:off x="10939392" y="1022343"/>
                <a:ext cx="407194" cy="151488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24" name="Přímá spojnice se šipkou 23">
                <a:extLst>
                  <a:ext uri="{FF2B5EF4-FFF2-40B4-BE49-F238E27FC236}">
                    <a16:creationId xmlns:a16="http://schemas.microsoft.com/office/drawing/2014/main" id="{3F3F5842-ADB5-4FE0-8F23-D9E16FC80775}"/>
                  </a:ext>
                </a:extLst>
              </p:cNvPr>
              <p:cNvCxnSpPr>
                <a:cxnSpLocks/>
                <a:stCxn id="18" idx="2"/>
              </p:cNvCxnSpPr>
              <p:nvPr/>
            </p:nvCxnSpPr>
            <p:spPr>
              <a:xfrm>
                <a:off x="8740798" y="1173831"/>
                <a:ext cx="0" cy="4192820"/>
              </a:xfrm>
              <a:prstGeom prst="straightConnector1">
                <a:avLst/>
              </a:prstGeom>
              <a:ln w="5715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Vývojový diagram: zpoždění 24">
                <a:extLst>
                  <a:ext uri="{FF2B5EF4-FFF2-40B4-BE49-F238E27FC236}">
                    <a16:creationId xmlns:a16="http://schemas.microsoft.com/office/drawing/2014/main" id="{BE5708DC-7248-43DE-B954-970771EDB0A1}"/>
                  </a:ext>
                </a:extLst>
              </p:cNvPr>
              <p:cNvSpPr/>
              <p:nvPr/>
            </p:nvSpPr>
            <p:spPr>
              <a:xfrm rot="16200000">
                <a:off x="5010069" y="2076149"/>
                <a:ext cx="2657077" cy="1267298"/>
              </a:xfrm>
              <a:prstGeom prst="flowChartDelay">
                <a:avLst/>
              </a:prstGeom>
              <a:noFill/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6" name="Vývojový diagram: zpoždění 25">
                <a:extLst>
                  <a:ext uri="{FF2B5EF4-FFF2-40B4-BE49-F238E27FC236}">
                    <a16:creationId xmlns:a16="http://schemas.microsoft.com/office/drawing/2014/main" id="{F56E74FA-79C2-454B-A13D-DADC8D3294B0}"/>
                  </a:ext>
                </a:extLst>
              </p:cNvPr>
              <p:cNvSpPr/>
              <p:nvPr/>
            </p:nvSpPr>
            <p:spPr>
              <a:xfrm rot="16200000">
                <a:off x="9814451" y="2076150"/>
                <a:ext cx="2657077" cy="1267298"/>
              </a:xfrm>
              <a:prstGeom prst="flowChartDelay">
                <a:avLst/>
              </a:prstGeom>
              <a:noFill/>
              <a:ln w="571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7" name="Obdélník 26">
                <a:extLst>
                  <a:ext uri="{FF2B5EF4-FFF2-40B4-BE49-F238E27FC236}">
                    <a16:creationId xmlns:a16="http://schemas.microsoft.com/office/drawing/2014/main" id="{4340DAF9-854F-469F-ADEB-BBC3C201825F}"/>
                  </a:ext>
                </a:extLst>
              </p:cNvPr>
              <p:cNvSpPr/>
              <p:nvPr/>
            </p:nvSpPr>
            <p:spPr>
              <a:xfrm>
                <a:off x="11056591" y="832263"/>
                <a:ext cx="172796" cy="53164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8" name="Obdélník 27">
                <a:extLst>
                  <a:ext uri="{FF2B5EF4-FFF2-40B4-BE49-F238E27FC236}">
                    <a16:creationId xmlns:a16="http://schemas.microsoft.com/office/drawing/2014/main" id="{5561C352-DF8F-4DE9-992F-566BB7DC34A0}"/>
                  </a:ext>
                </a:extLst>
              </p:cNvPr>
              <p:cNvSpPr/>
              <p:nvPr/>
            </p:nvSpPr>
            <p:spPr>
              <a:xfrm>
                <a:off x="6222539" y="849612"/>
                <a:ext cx="172796" cy="53164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9" name="Obdélník 28">
                <a:extLst>
                  <a:ext uri="{FF2B5EF4-FFF2-40B4-BE49-F238E27FC236}">
                    <a16:creationId xmlns:a16="http://schemas.microsoft.com/office/drawing/2014/main" id="{C6415E5E-5D9C-4EAD-840A-7CDF9B6671B2}"/>
                  </a:ext>
                </a:extLst>
              </p:cNvPr>
              <p:cNvSpPr/>
              <p:nvPr/>
            </p:nvSpPr>
            <p:spPr>
              <a:xfrm>
                <a:off x="5400675" y="3844683"/>
                <a:ext cx="1875864" cy="248738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0" name="Obdélník 29">
                <a:extLst>
                  <a:ext uri="{FF2B5EF4-FFF2-40B4-BE49-F238E27FC236}">
                    <a16:creationId xmlns:a16="http://schemas.microsoft.com/office/drawing/2014/main" id="{8A4D5492-ED8C-45FE-9E94-503BBE28DE82}"/>
                  </a:ext>
                </a:extLst>
              </p:cNvPr>
              <p:cNvSpPr/>
              <p:nvPr/>
            </p:nvSpPr>
            <p:spPr>
              <a:xfrm>
                <a:off x="10202326" y="3844683"/>
                <a:ext cx="1875864" cy="24489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  <p:sp>
        <p:nvSpPr>
          <p:cNvPr id="9" name="Levá složená závorka 8">
            <a:extLst>
              <a:ext uri="{FF2B5EF4-FFF2-40B4-BE49-F238E27FC236}">
                <a16:creationId xmlns:a16="http://schemas.microsoft.com/office/drawing/2014/main" id="{B2655906-1061-49AF-8819-40B35A9A3544}"/>
              </a:ext>
            </a:extLst>
          </p:cNvPr>
          <p:cNvSpPr/>
          <p:nvPr/>
        </p:nvSpPr>
        <p:spPr>
          <a:xfrm rot="5400000">
            <a:off x="2341833" y="-570254"/>
            <a:ext cx="228887" cy="2453716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Levá složená závorka 30">
            <a:extLst>
              <a:ext uri="{FF2B5EF4-FFF2-40B4-BE49-F238E27FC236}">
                <a16:creationId xmlns:a16="http://schemas.microsoft.com/office/drawing/2014/main" id="{84E868EC-26B3-43A7-9762-65E817C14E6A}"/>
              </a:ext>
            </a:extLst>
          </p:cNvPr>
          <p:cNvSpPr/>
          <p:nvPr/>
        </p:nvSpPr>
        <p:spPr>
          <a:xfrm rot="5400000">
            <a:off x="4805617" y="-582667"/>
            <a:ext cx="228887" cy="2453716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CD1AD925-3E6E-476D-8734-0A683070481C}"/>
              </a:ext>
            </a:extLst>
          </p:cNvPr>
          <p:cNvSpPr txBox="1"/>
          <p:nvPr/>
        </p:nvSpPr>
        <p:spPr>
          <a:xfrm>
            <a:off x="8619345" y="1419002"/>
            <a:ext cx="48122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r</a:t>
            </a:r>
            <a:r>
              <a:rPr lang="cs-CZ" dirty="0"/>
              <a:t>1</a:t>
            </a:r>
          </a:p>
        </p:txBody>
      </p: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1D146660-3536-4E33-817B-E431EEA9045E}"/>
              </a:ext>
            </a:extLst>
          </p:cNvPr>
          <p:cNvSpPr txBox="1"/>
          <p:nvPr/>
        </p:nvSpPr>
        <p:spPr>
          <a:xfrm>
            <a:off x="9955967" y="1419002"/>
            <a:ext cx="45557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r</a:t>
            </a:r>
            <a:r>
              <a:rPr lang="cs-CZ" sz="1400" dirty="0"/>
              <a:t>2</a:t>
            </a:r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50059A13-92EC-4A2F-A368-4AD23268D52F}"/>
              </a:ext>
            </a:extLst>
          </p:cNvPr>
          <p:cNvSpPr txBox="1"/>
          <p:nvPr/>
        </p:nvSpPr>
        <p:spPr>
          <a:xfrm>
            <a:off x="2279170" y="64205"/>
            <a:ext cx="3706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r</a:t>
            </a:r>
            <a:r>
              <a:rPr lang="cs-CZ" sz="1200" dirty="0"/>
              <a:t>1</a:t>
            </a:r>
            <a:endParaRPr lang="cs-CZ" sz="2400" dirty="0"/>
          </a:p>
        </p:txBody>
      </p:sp>
      <p:sp>
        <p:nvSpPr>
          <p:cNvPr id="35" name="TextovéPole 34">
            <a:extLst>
              <a:ext uri="{FF2B5EF4-FFF2-40B4-BE49-F238E27FC236}">
                <a16:creationId xmlns:a16="http://schemas.microsoft.com/office/drawing/2014/main" id="{A37770A7-499C-4C23-A717-97D7CD9C2397}"/>
              </a:ext>
            </a:extLst>
          </p:cNvPr>
          <p:cNvSpPr txBox="1"/>
          <p:nvPr/>
        </p:nvSpPr>
        <p:spPr>
          <a:xfrm>
            <a:off x="4746145" y="60937"/>
            <a:ext cx="3706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r</a:t>
            </a:r>
            <a:r>
              <a:rPr lang="cs-CZ" sz="1200" dirty="0"/>
              <a:t>2</a:t>
            </a:r>
            <a:endParaRPr lang="cs-CZ" sz="2400" dirty="0"/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276643FA-570C-4FD5-94AB-04BEFDA1355F}"/>
              </a:ext>
            </a:extLst>
          </p:cNvPr>
          <p:cNvSpPr txBox="1"/>
          <p:nvPr/>
        </p:nvSpPr>
        <p:spPr>
          <a:xfrm>
            <a:off x="9358990" y="1623939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=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6EB7193F-B77A-4F0F-9FB1-B149F87DD855}"/>
              </a:ext>
            </a:extLst>
          </p:cNvPr>
          <p:cNvSpPr txBox="1"/>
          <p:nvPr/>
        </p:nvSpPr>
        <p:spPr>
          <a:xfrm>
            <a:off x="7580243" y="2875722"/>
            <a:ext cx="365350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Váha je vlastně dvojzvratná,</a:t>
            </a:r>
          </a:p>
          <a:p>
            <a:r>
              <a:rPr lang="cs-CZ" sz="2400" dirty="0"/>
              <a:t>rovnoramenná páka.</a:t>
            </a:r>
          </a:p>
        </p:txBody>
      </p:sp>
    </p:spTree>
    <p:extLst>
      <p:ext uri="{BB962C8B-B14F-4D97-AF65-F5344CB8AC3E}">
        <p14:creationId xmlns:p14="http://schemas.microsoft.com/office/powerpoint/2010/main" val="14595885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>
            <a:extLst>
              <a:ext uri="{FF2B5EF4-FFF2-40B4-BE49-F238E27FC236}">
                <a16:creationId xmlns:a16="http://schemas.microsoft.com/office/drawing/2014/main" id="{964AE946-05B6-49E5-9E9F-1CFF54AA6275}"/>
              </a:ext>
            </a:extLst>
          </p:cNvPr>
          <p:cNvGrpSpPr/>
          <p:nvPr/>
        </p:nvGrpSpPr>
        <p:grpSpPr>
          <a:xfrm>
            <a:off x="1600201" y="814387"/>
            <a:ext cx="3800474" cy="5472104"/>
            <a:chOff x="1600201" y="814387"/>
            <a:chExt cx="3800474" cy="5472104"/>
          </a:xfrm>
        </p:grpSpPr>
        <p:sp>
          <p:nvSpPr>
            <p:cNvPr id="3" name="Obdélník 2">
              <a:extLst>
                <a:ext uri="{FF2B5EF4-FFF2-40B4-BE49-F238E27FC236}">
                  <a16:creationId xmlns:a16="http://schemas.microsoft.com/office/drawing/2014/main" id="{C45AC3F6-A02A-4AAD-A9CD-5749AE2D09D5}"/>
                </a:ext>
              </a:extLst>
            </p:cNvPr>
            <p:cNvSpPr/>
            <p:nvPr/>
          </p:nvSpPr>
          <p:spPr>
            <a:xfrm>
              <a:off x="3350419" y="1585913"/>
              <a:ext cx="407194" cy="424338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" name="Obdélník 3">
              <a:extLst>
                <a:ext uri="{FF2B5EF4-FFF2-40B4-BE49-F238E27FC236}">
                  <a16:creationId xmlns:a16="http://schemas.microsoft.com/office/drawing/2014/main" id="{052B76F4-FDE0-423A-B029-CFBE9F64CC8A}"/>
                </a:ext>
              </a:extLst>
            </p:cNvPr>
            <p:cNvSpPr/>
            <p:nvPr/>
          </p:nvSpPr>
          <p:spPr>
            <a:xfrm>
              <a:off x="2970610" y="4714874"/>
              <a:ext cx="1166812" cy="65722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Obdélník 4">
              <a:extLst>
                <a:ext uri="{FF2B5EF4-FFF2-40B4-BE49-F238E27FC236}">
                  <a16:creationId xmlns:a16="http://schemas.microsoft.com/office/drawing/2014/main" id="{388B1F7C-EA80-4965-9F7D-CA32129DB7A6}"/>
                </a:ext>
              </a:extLst>
            </p:cNvPr>
            <p:cNvSpPr/>
            <p:nvPr/>
          </p:nvSpPr>
          <p:spPr>
            <a:xfrm>
              <a:off x="3171825" y="5829299"/>
              <a:ext cx="742950" cy="21431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Obdélník 5">
              <a:extLst>
                <a:ext uri="{FF2B5EF4-FFF2-40B4-BE49-F238E27FC236}">
                  <a16:creationId xmlns:a16="http://schemas.microsoft.com/office/drawing/2014/main" id="{0D907F8F-DBCF-4847-BB8A-7D22528E6607}"/>
                </a:ext>
              </a:extLst>
            </p:cNvPr>
            <p:cNvSpPr/>
            <p:nvPr/>
          </p:nvSpPr>
          <p:spPr>
            <a:xfrm>
              <a:off x="1600201" y="6043613"/>
              <a:ext cx="3800474" cy="242878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Obdélník 6">
              <a:extLst>
                <a:ext uri="{FF2B5EF4-FFF2-40B4-BE49-F238E27FC236}">
                  <a16:creationId xmlns:a16="http://schemas.microsoft.com/office/drawing/2014/main" id="{719C993B-68E2-4D98-BD92-0937F2146E4C}"/>
                </a:ext>
              </a:extLst>
            </p:cNvPr>
            <p:cNvSpPr/>
            <p:nvPr/>
          </p:nvSpPr>
          <p:spPr>
            <a:xfrm>
              <a:off x="3171825" y="1357313"/>
              <a:ext cx="742950" cy="228600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8" name="Přímá spojnice 7">
              <a:extLst>
                <a:ext uri="{FF2B5EF4-FFF2-40B4-BE49-F238E27FC236}">
                  <a16:creationId xmlns:a16="http://schemas.microsoft.com/office/drawing/2014/main" id="{FC6B5A83-BA43-4BDC-87E7-9398031424D2}"/>
                </a:ext>
              </a:extLst>
            </p:cNvPr>
            <p:cNvCxnSpPr>
              <a:cxnSpLocks/>
            </p:cNvCxnSpPr>
            <p:nvPr/>
          </p:nvCxnSpPr>
          <p:spPr>
            <a:xfrm>
              <a:off x="2257425" y="1357313"/>
              <a:ext cx="2586038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Obdélník 8">
              <a:extLst>
                <a:ext uri="{FF2B5EF4-FFF2-40B4-BE49-F238E27FC236}">
                  <a16:creationId xmlns:a16="http://schemas.microsoft.com/office/drawing/2014/main" id="{CEA0944A-7E57-4602-9A97-058ED9CD1960}"/>
                </a:ext>
              </a:extLst>
            </p:cNvPr>
            <p:cNvSpPr/>
            <p:nvPr/>
          </p:nvSpPr>
          <p:spPr>
            <a:xfrm>
              <a:off x="2257425" y="1114425"/>
              <a:ext cx="114300" cy="22859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Obdélník 9">
              <a:extLst>
                <a:ext uri="{FF2B5EF4-FFF2-40B4-BE49-F238E27FC236}">
                  <a16:creationId xmlns:a16="http://schemas.microsoft.com/office/drawing/2014/main" id="{ED15AC82-36DF-486E-859F-A7AB50D33468}"/>
                </a:ext>
              </a:extLst>
            </p:cNvPr>
            <p:cNvSpPr/>
            <p:nvPr/>
          </p:nvSpPr>
          <p:spPr>
            <a:xfrm>
              <a:off x="4724400" y="1104905"/>
              <a:ext cx="114300" cy="22859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Obdélník 10">
              <a:extLst>
                <a:ext uri="{FF2B5EF4-FFF2-40B4-BE49-F238E27FC236}">
                  <a16:creationId xmlns:a16="http://schemas.microsoft.com/office/drawing/2014/main" id="{2E92DF20-464E-4E54-BBB7-40B4A1ED4499}"/>
                </a:ext>
              </a:extLst>
            </p:cNvPr>
            <p:cNvSpPr/>
            <p:nvPr/>
          </p:nvSpPr>
          <p:spPr>
            <a:xfrm>
              <a:off x="3474719" y="814387"/>
              <a:ext cx="114300" cy="51911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TextovéPole 11">
              <a:extLst>
                <a:ext uri="{FF2B5EF4-FFF2-40B4-BE49-F238E27FC236}">
                  <a16:creationId xmlns:a16="http://schemas.microsoft.com/office/drawing/2014/main" id="{FA9A1B80-E1DE-4060-AFDA-D5D593E10D89}"/>
                </a:ext>
              </a:extLst>
            </p:cNvPr>
            <p:cNvSpPr txBox="1"/>
            <p:nvPr/>
          </p:nvSpPr>
          <p:spPr>
            <a:xfrm>
              <a:off x="3054154" y="4720320"/>
              <a:ext cx="1098378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cs-CZ" dirty="0"/>
            </a:p>
            <a:p>
              <a:r>
                <a:rPr lang="cs-CZ" dirty="0"/>
                <a:t>I </a:t>
              </a:r>
              <a:r>
                <a:rPr lang="cs-CZ" dirty="0" err="1"/>
                <a:t>I</a:t>
              </a:r>
              <a:r>
                <a:rPr lang="cs-CZ" dirty="0"/>
                <a:t> </a:t>
              </a:r>
              <a:r>
                <a:rPr lang="cs-CZ" dirty="0" err="1"/>
                <a:t>I</a:t>
              </a:r>
              <a:r>
                <a:rPr lang="cs-CZ" dirty="0"/>
                <a:t> l </a:t>
              </a:r>
              <a:r>
                <a:rPr lang="cs-CZ" dirty="0" err="1"/>
                <a:t>l</a:t>
              </a:r>
              <a:r>
                <a:rPr lang="cs-CZ" dirty="0"/>
                <a:t> </a:t>
              </a:r>
              <a:r>
                <a:rPr lang="cs-CZ" dirty="0" err="1"/>
                <a:t>l</a:t>
              </a:r>
              <a:r>
                <a:rPr lang="cs-CZ" dirty="0"/>
                <a:t> </a:t>
              </a:r>
              <a:r>
                <a:rPr lang="cs-CZ" dirty="0" err="1"/>
                <a:t>l</a:t>
              </a:r>
              <a:r>
                <a:rPr lang="cs-CZ" dirty="0"/>
                <a:t> </a:t>
              </a:r>
              <a:r>
                <a:rPr lang="cs-CZ" dirty="0" err="1"/>
                <a:t>l</a:t>
              </a:r>
              <a:r>
                <a:rPr lang="cs-CZ" dirty="0"/>
                <a:t> </a:t>
              </a:r>
              <a:r>
                <a:rPr lang="cs-CZ" dirty="0" err="1"/>
                <a:t>l</a:t>
              </a:r>
              <a:endParaRPr lang="cs-CZ" dirty="0"/>
            </a:p>
          </p:txBody>
        </p:sp>
        <p:sp>
          <p:nvSpPr>
            <p:cNvPr id="13" name="TextovéPole 12">
              <a:extLst>
                <a:ext uri="{FF2B5EF4-FFF2-40B4-BE49-F238E27FC236}">
                  <a16:creationId xmlns:a16="http://schemas.microsoft.com/office/drawing/2014/main" id="{80353B73-FCAB-4DFB-BDCF-7D8ADCA8296E}"/>
                </a:ext>
              </a:extLst>
            </p:cNvPr>
            <p:cNvSpPr txBox="1"/>
            <p:nvPr/>
          </p:nvSpPr>
          <p:spPr>
            <a:xfrm>
              <a:off x="3474719" y="4789584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400" dirty="0"/>
                <a:t>0</a:t>
              </a:r>
            </a:p>
          </p:txBody>
        </p:sp>
      </p:grpSp>
      <p:sp>
        <p:nvSpPr>
          <p:cNvPr id="15" name="Obdélník 14">
            <a:extLst>
              <a:ext uri="{FF2B5EF4-FFF2-40B4-BE49-F238E27FC236}">
                <a16:creationId xmlns:a16="http://schemas.microsoft.com/office/drawing/2014/main" id="{AE1A8CDF-A8B7-41C6-B7E4-F41ADDDCB628}"/>
              </a:ext>
            </a:extLst>
          </p:cNvPr>
          <p:cNvSpPr/>
          <p:nvPr/>
        </p:nvSpPr>
        <p:spPr>
          <a:xfrm rot="21312389">
            <a:off x="1378336" y="551089"/>
            <a:ext cx="4397188" cy="3589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>
            <a:extLst>
              <a:ext uri="{FF2B5EF4-FFF2-40B4-BE49-F238E27FC236}">
                <a16:creationId xmlns:a16="http://schemas.microsoft.com/office/drawing/2014/main" id="{C2385F37-DC1D-4271-AD74-ACDCD205AFC4}"/>
              </a:ext>
            </a:extLst>
          </p:cNvPr>
          <p:cNvSpPr/>
          <p:nvPr/>
        </p:nvSpPr>
        <p:spPr>
          <a:xfrm rot="21312389">
            <a:off x="988211" y="958894"/>
            <a:ext cx="407194" cy="1514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06E0C823-9196-4427-9FB1-28A6755350DC}"/>
              </a:ext>
            </a:extLst>
          </p:cNvPr>
          <p:cNvSpPr/>
          <p:nvPr/>
        </p:nvSpPr>
        <p:spPr>
          <a:xfrm rot="21312389">
            <a:off x="5775789" y="557416"/>
            <a:ext cx="407194" cy="1514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8" name="Přímá spojnice se šipkou 17">
            <a:extLst>
              <a:ext uri="{FF2B5EF4-FFF2-40B4-BE49-F238E27FC236}">
                <a16:creationId xmlns:a16="http://schemas.microsoft.com/office/drawing/2014/main" id="{7536DD38-073F-485E-A311-6D9A35AEB27F}"/>
              </a:ext>
            </a:extLst>
          </p:cNvPr>
          <p:cNvCxnSpPr>
            <a:cxnSpLocks/>
            <a:stCxn id="15" idx="2"/>
          </p:cNvCxnSpPr>
          <p:nvPr/>
        </p:nvCxnSpPr>
        <p:spPr>
          <a:xfrm rot="21312389">
            <a:off x="3767113" y="902045"/>
            <a:ext cx="0" cy="419282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Vývojový diagram: zpoždění 18">
            <a:extLst>
              <a:ext uri="{FF2B5EF4-FFF2-40B4-BE49-F238E27FC236}">
                <a16:creationId xmlns:a16="http://schemas.microsoft.com/office/drawing/2014/main" id="{DD2DFC42-F48E-4E04-B536-68354D6D096D}"/>
              </a:ext>
            </a:extLst>
          </p:cNvPr>
          <p:cNvSpPr/>
          <p:nvPr/>
        </p:nvSpPr>
        <p:spPr>
          <a:xfrm rot="16200000">
            <a:off x="-131768" y="2021409"/>
            <a:ext cx="2657077" cy="1267298"/>
          </a:xfrm>
          <a:prstGeom prst="flowChartDelay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ývojový diagram: zpoždění 19">
            <a:extLst>
              <a:ext uri="{FF2B5EF4-FFF2-40B4-BE49-F238E27FC236}">
                <a16:creationId xmlns:a16="http://schemas.microsoft.com/office/drawing/2014/main" id="{8C544785-47CA-4F00-A8C0-325ECDCB4FED}"/>
              </a:ext>
            </a:extLst>
          </p:cNvPr>
          <p:cNvSpPr/>
          <p:nvPr/>
        </p:nvSpPr>
        <p:spPr>
          <a:xfrm rot="16200000">
            <a:off x="4689926" y="1600163"/>
            <a:ext cx="2657077" cy="1267298"/>
          </a:xfrm>
          <a:prstGeom prst="flowChartDelay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>
            <a:extLst>
              <a:ext uri="{FF2B5EF4-FFF2-40B4-BE49-F238E27FC236}">
                <a16:creationId xmlns:a16="http://schemas.microsoft.com/office/drawing/2014/main" id="{7EE2BBBF-0163-47C9-8E30-C5B7E3F243A5}"/>
              </a:ext>
            </a:extLst>
          </p:cNvPr>
          <p:cNvSpPr/>
          <p:nvPr/>
        </p:nvSpPr>
        <p:spPr>
          <a:xfrm rot="21312389">
            <a:off x="5892988" y="367336"/>
            <a:ext cx="172796" cy="5316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>
            <a:extLst>
              <a:ext uri="{FF2B5EF4-FFF2-40B4-BE49-F238E27FC236}">
                <a16:creationId xmlns:a16="http://schemas.microsoft.com/office/drawing/2014/main" id="{B630EA39-4FAC-458D-844C-BDF4D2EBAF79}"/>
              </a:ext>
            </a:extLst>
          </p:cNvPr>
          <p:cNvSpPr/>
          <p:nvPr/>
        </p:nvSpPr>
        <p:spPr>
          <a:xfrm rot="21312389">
            <a:off x="1077294" y="788582"/>
            <a:ext cx="172796" cy="5316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7C93C578-F9AB-4C5C-B4A5-15A1DD49C8D5}"/>
              </a:ext>
            </a:extLst>
          </p:cNvPr>
          <p:cNvSpPr/>
          <p:nvPr/>
        </p:nvSpPr>
        <p:spPr>
          <a:xfrm rot="10800000">
            <a:off x="5080532" y="3332895"/>
            <a:ext cx="1875864" cy="2487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F9FCA0F6-683A-4E42-A2C9-4C3DE9715B71}"/>
              </a:ext>
            </a:extLst>
          </p:cNvPr>
          <p:cNvSpPr/>
          <p:nvPr/>
        </p:nvSpPr>
        <p:spPr>
          <a:xfrm>
            <a:off x="273547" y="3764963"/>
            <a:ext cx="1875864" cy="24489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30" name="Skupina 29">
            <a:extLst>
              <a:ext uri="{FF2B5EF4-FFF2-40B4-BE49-F238E27FC236}">
                <a16:creationId xmlns:a16="http://schemas.microsoft.com/office/drawing/2014/main" id="{57955B7E-7E9C-4DC7-BA8A-7478F02238D8}"/>
              </a:ext>
            </a:extLst>
          </p:cNvPr>
          <p:cNvGrpSpPr/>
          <p:nvPr/>
        </p:nvGrpSpPr>
        <p:grpSpPr>
          <a:xfrm>
            <a:off x="5616682" y="2352935"/>
            <a:ext cx="803564" cy="960677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27" name="Obdélník 26">
              <a:extLst>
                <a:ext uri="{FF2B5EF4-FFF2-40B4-BE49-F238E27FC236}">
                  <a16:creationId xmlns:a16="http://schemas.microsoft.com/office/drawing/2014/main" id="{835D5DD7-04ED-4EEA-B894-0605562F9F0C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200g</a:t>
              </a:r>
            </a:p>
          </p:txBody>
        </p:sp>
        <p:sp>
          <p:nvSpPr>
            <p:cNvPr id="28" name="Ovál 27">
              <a:extLst>
                <a:ext uri="{FF2B5EF4-FFF2-40B4-BE49-F238E27FC236}">
                  <a16:creationId xmlns:a16="http://schemas.microsoft.com/office/drawing/2014/main" id="{05802E61-D077-4317-91A7-B630F837EB8E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9" name="Obdélník 28">
              <a:extLst>
                <a:ext uri="{FF2B5EF4-FFF2-40B4-BE49-F238E27FC236}">
                  <a16:creationId xmlns:a16="http://schemas.microsoft.com/office/drawing/2014/main" id="{9595416A-1800-4156-B953-A54BABCCB174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31" name="Obdélník 30">
            <a:extLst>
              <a:ext uri="{FF2B5EF4-FFF2-40B4-BE49-F238E27FC236}">
                <a16:creationId xmlns:a16="http://schemas.microsoft.com/office/drawing/2014/main" id="{BE226663-2CC3-47B4-B444-D00406AACF20}"/>
              </a:ext>
            </a:extLst>
          </p:cNvPr>
          <p:cNvSpPr/>
          <p:nvPr/>
        </p:nvSpPr>
        <p:spPr>
          <a:xfrm>
            <a:off x="662290" y="3112213"/>
            <a:ext cx="1098378" cy="657251"/>
          </a:xfrm>
          <a:custGeom>
            <a:avLst/>
            <a:gdLst>
              <a:gd name="connsiteX0" fmla="*/ 0 w 803564"/>
              <a:gd name="connsiteY0" fmla="*/ 0 h 657226"/>
              <a:gd name="connsiteX1" fmla="*/ 803564 w 803564"/>
              <a:gd name="connsiteY1" fmla="*/ 0 h 657226"/>
              <a:gd name="connsiteX2" fmla="*/ 803564 w 803564"/>
              <a:gd name="connsiteY2" fmla="*/ 657226 h 657226"/>
              <a:gd name="connsiteX3" fmla="*/ 0 w 803564"/>
              <a:gd name="connsiteY3" fmla="*/ 657226 h 657226"/>
              <a:gd name="connsiteX4" fmla="*/ 0 w 803564"/>
              <a:gd name="connsiteY4" fmla="*/ 0 h 657226"/>
              <a:gd name="connsiteX0" fmla="*/ 193706 w 997270"/>
              <a:gd name="connsiteY0" fmla="*/ 0 h 657226"/>
              <a:gd name="connsiteX1" fmla="*/ 997270 w 997270"/>
              <a:gd name="connsiteY1" fmla="*/ 0 h 657226"/>
              <a:gd name="connsiteX2" fmla="*/ 997270 w 997270"/>
              <a:gd name="connsiteY2" fmla="*/ 657226 h 657226"/>
              <a:gd name="connsiteX3" fmla="*/ 193706 w 997270"/>
              <a:gd name="connsiteY3" fmla="*/ 657226 h 657226"/>
              <a:gd name="connsiteX4" fmla="*/ 6 w 997270"/>
              <a:gd name="connsiteY4" fmla="*/ 272704 h 657226"/>
              <a:gd name="connsiteX5" fmla="*/ 193706 w 997270"/>
              <a:gd name="connsiteY5" fmla="*/ 0 h 657226"/>
              <a:gd name="connsiteX0" fmla="*/ 193706 w 1248038"/>
              <a:gd name="connsiteY0" fmla="*/ 0 h 657226"/>
              <a:gd name="connsiteX1" fmla="*/ 997270 w 1248038"/>
              <a:gd name="connsiteY1" fmla="*/ 0 h 657226"/>
              <a:gd name="connsiteX2" fmla="*/ 1248038 w 1248038"/>
              <a:gd name="connsiteY2" fmla="*/ 458056 h 657226"/>
              <a:gd name="connsiteX3" fmla="*/ 997270 w 1248038"/>
              <a:gd name="connsiteY3" fmla="*/ 657226 h 657226"/>
              <a:gd name="connsiteX4" fmla="*/ 193706 w 1248038"/>
              <a:gd name="connsiteY4" fmla="*/ 657226 h 657226"/>
              <a:gd name="connsiteX5" fmla="*/ 6 w 1248038"/>
              <a:gd name="connsiteY5" fmla="*/ 272704 h 657226"/>
              <a:gd name="connsiteX6" fmla="*/ 193706 w 1248038"/>
              <a:gd name="connsiteY6" fmla="*/ 0 h 657226"/>
              <a:gd name="connsiteX0" fmla="*/ 193706 w 1248038"/>
              <a:gd name="connsiteY0" fmla="*/ 25 h 657251"/>
              <a:gd name="connsiteX1" fmla="*/ 517126 w 1248038"/>
              <a:gd name="connsiteY1" fmla="*/ 105447 h 657251"/>
              <a:gd name="connsiteX2" fmla="*/ 997270 w 1248038"/>
              <a:gd name="connsiteY2" fmla="*/ 25 h 657251"/>
              <a:gd name="connsiteX3" fmla="*/ 1248038 w 1248038"/>
              <a:gd name="connsiteY3" fmla="*/ 458081 h 657251"/>
              <a:gd name="connsiteX4" fmla="*/ 997270 w 1248038"/>
              <a:gd name="connsiteY4" fmla="*/ 657251 h 657251"/>
              <a:gd name="connsiteX5" fmla="*/ 193706 w 1248038"/>
              <a:gd name="connsiteY5" fmla="*/ 657251 h 657251"/>
              <a:gd name="connsiteX6" fmla="*/ 6 w 1248038"/>
              <a:gd name="connsiteY6" fmla="*/ 272729 h 657251"/>
              <a:gd name="connsiteX7" fmla="*/ 193706 w 1248038"/>
              <a:gd name="connsiteY7" fmla="*/ 25 h 657251"/>
              <a:gd name="connsiteX0" fmla="*/ 193706 w 1248038"/>
              <a:gd name="connsiteY0" fmla="*/ 25 h 657251"/>
              <a:gd name="connsiteX1" fmla="*/ 517126 w 1248038"/>
              <a:gd name="connsiteY1" fmla="*/ 105447 h 657251"/>
              <a:gd name="connsiteX2" fmla="*/ 1095553 w 1248038"/>
              <a:gd name="connsiteY2" fmla="*/ 49452 h 657251"/>
              <a:gd name="connsiteX3" fmla="*/ 1248038 w 1248038"/>
              <a:gd name="connsiteY3" fmla="*/ 458081 h 657251"/>
              <a:gd name="connsiteX4" fmla="*/ 997270 w 1248038"/>
              <a:gd name="connsiteY4" fmla="*/ 657251 h 657251"/>
              <a:gd name="connsiteX5" fmla="*/ 193706 w 1248038"/>
              <a:gd name="connsiteY5" fmla="*/ 657251 h 657251"/>
              <a:gd name="connsiteX6" fmla="*/ 6 w 1248038"/>
              <a:gd name="connsiteY6" fmla="*/ 272729 h 657251"/>
              <a:gd name="connsiteX7" fmla="*/ 193706 w 1248038"/>
              <a:gd name="connsiteY7" fmla="*/ 25 h 657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8038" h="657251">
                <a:moveTo>
                  <a:pt x="193706" y="25"/>
                </a:moveTo>
                <a:cubicBezTo>
                  <a:pt x="315553" y="-1905"/>
                  <a:pt x="395279" y="107377"/>
                  <a:pt x="517126" y="105447"/>
                </a:cubicBezTo>
                <a:lnTo>
                  <a:pt x="1095553" y="49452"/>
                </a:lnTo>
                <a:cubicBezTo>
                  <a:pt x="1100883" y="160948"/>
                  <a:pt x="1242708" y="346585"/>
                  <a:pt x="1248038" y="458081"/>
                </a:cubicBezTo>
                <a:lnTo>
                  <a:pt x="997270" y="657251"/>
                </a:lnTo>
                <a:lnTo>
                  <a:pt x="193706" y="657251"/>
                </a:lnTo>
                <a:cubicBezTo>
                  <a:pt x="195042" y="516720"/>
                  <a:pt x="-1330" y="413260"/>
                  <a:pt x="6" y="272729"/>
                </a:cubicBezTo>
                <a:lnTo>
                  <a:pt x="193706" y="25"/>
                </a:lnTo>
                <a:close/>
              </a:path>
            </a:pathLst>
          </a:cu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B6F3777F-5D59-46D4-995C-ACE08CF963CA}"/>
              </a:ext>
            </a:extLst>
          </p:cNvPr>
          <p:cNvSpPr txBox="1"/>
          <p:nvPr/>
        </p:nvSpPr>
        <p:spPr>
          <a:xfrm>
            <a:off x="7374835" y="2193393"/>
            <a:ext cx="3943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Hmotnost tělesa je:</a:t>
            </a:r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A5104F6B-D25F-4437-9432-53F894B14A62}"/>
              </a:ext>
            </a:extLst>
          </p:cNvPr>
          <p:cNvSpPr txBox="1"/>
          <p:nvPr/>
        </p:nvSpPr>
        <p:spPr>
          <a:xfrm>
            <a:off x="7374835" y="633159"/>
            <a:ext cx="437138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Klikni na správnou odpověď, ta se</a:t>
            </a:r>
          </a:p>
          <a:p>
            <a:r>
              <a:rPr lang="cs-CZ" sz="2400" dirty="0"/>
              <a:t>zabarví zeleně, chybná odpověď  </a:t>
            </a:r>
          </a:p>
          <a:p>
            <a:r>
              <a:rPr lang="cs-CZ" sz="2400" dirty="0"/>
              <a:t>se zabarví červeně.</a:t>
            </a:r>
          </a:p>
        </p:txBody>
      </p:sp>
      <p:sp>
        <p:nvSpPr>
          <p:cNvPr id="34" name="TextovéPole 33">
            <a:extLst>
              <a:ext uri="{FF2B5EF4-FFF2-40B4-BE49-F238E27FC236}">
                <a16:creationId xmlns:a16="http://schemas.microsoft.com/office/drawing/2014/main" id="{9D654C14-1911-4E51-ABA3-27C0FC00769D}"/>
              </a:ext>
            </a:extLst>
          </p:cNvPr>
          <p:cNvSpPr txBox="1"/>
          <p:nvPr/>
        </p:nvSpPr>
        <p:spPr>
          <a:xfrm>
            <a:off x="7842407" y="3038634"/>
            <a:ext cx="68320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600" dirty="0"/>
              <a:t>m</a:t>
            </a:r>
            <a:r>
              <a:rPr lang="cs-CZ" sz="2000" dirty="0"/>
              <a:t>1</a:t>
            </a:r>
          </a:p>
        </p:txBody>
      </p:sp>
      <p:grpSp>
        <p:nvGrpSpPr>
          <p:cNvPr id="45" name="Skupina 44">
            <a:extLst>
              <a:ext uri="{FF2B5EF4-FFF2-40B4-BE49-F238E27FC236}">
                <a16:creationId xmlns:a16="http://schemas.microsoft.com/office/drawing/2014/main" id="{6BCDB518-3730-4432-ABED-FB0FDC26F772}"/>
              </a:ext>
            </a:extLst>
          </p:cNvPr>
          <p:cNvGrpSpPr/>
          <p:nvPr/>
        </p:nvGrpSpPr>
        <p:grpSpPr>
          <a:xfrm>
            <a:off x="8757475" y="3209361"/>
            <a:ext cx="588936" cy="492557"/>
            <a:chOff x="7578671" y="4714874"/>
            <a:chExt cx="588936" cy="492557"/>
          </a:xfrm>
        </p:grpSpPr>
        <p:cxnSp>
          <p:nvCxnSpPr>
            <p:cNvPr id="46" name="Přímá spojnice 45">
              <a:extLst>
                <a:ext uri="{FF2B5EF4-FFF2-40B4-BE49-F238E27FC236}">
                  <a16:creationId xmlns:a16="http://schemas.microsoft.com/office/drawing/2014/main" id="{70C973EC-D743-4651-BB75-B4EAAA8FB17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578671" y="4714874"/>
              <a:ext cx="588936" cy="25663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Přímá spojnice 46">
              <a:extLst>
                <a:ext uri="{FF2B5EF4-FFF2-40B4-BE49-F238E27FC236}">
                  <a16:creationId xmlns:a16="http://schemas.microsoft.com/office/drawing/2014/main" id="{D09DA854-438B-4BC0-BF92-0B35ABED011E}"/>
                </a:ext>
              </a:extLst>
            </p:cNvPr>
            <p:cNvCxnSpPr>
              <a:cxnSpLocks/>
            </p:cNvCxnSpPr>
            <p:nvPr/>
          </p:nvCxnSpPr>
          <p:spPr>
            <a:xfrm>
              <a:off x="7593781" y="4943472"/>
              <a:ext cx="573826" cy="263959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2" name="TextovéPole 51">
            <a:extLst>
              <a:ext uri="{FF2B5EF4-FFF2-40B4-BE49-F238E27FC236}">
                <a16:creationId xmlns:a16="http://schemas.microsoft.com/office/drawing/2014/main" id="{5BB80097-156B-449C-B4D6-347F6573D981}"/>
              </a:ext>
            </a:extLst>
          </p:cNvPr>
          <p:cNvSpPr txBox="1"/>
          <p:nvPr/>
        </p:nvSpPr>
        <p:spPr>
          <a:xfrm>
            <a:off x="9647518" y="3097851"/>
            <a:ext cx="1208985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600" dirty="0"/>
              <a:t>200 g</a:t>
            </a:r>
          </a:p>
        </p:txBody>
      </p:sp>
      <p:sp>
        <p:nvSpPr>
          <p:cNvPr id="53" name="TextovéPole 52">
            <a:extLst>
              <a:ext uri="{FF2B5EF4-FFF2-40B4-BE49-F238E27FC236}">
                <a16:creationId xmlns:a16="http://schemas.microsoft.com/office/drawing/2014/main" id="{661C6FA0-ABDE-42C1-88A8-64FF48229298}"/>
              </a:ext>
            </a:extLst>
          </p:cNvPr>
          <p:cNvSpPr txBox="1"/>
          <p:nvPr/>
        </p:nvSpPr>
        <p:spPr>
          <a:xfrm>
            <a:off x="989910" y="4099048"/>
            <a:ext cx="6832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/>
              <a:t>m</a:t>
            </a:r>
            <a:r>
              <a:rPr lang="cs-CZ" sz="2000" dirty="0"/>
              <a:t>1</a:t>
            </a:r>
          </a:p>
        </p:txBody>
      </p:sp>
      <p:grpSp>
        <p:nvGrpSpPr>
          <p:cNvPr id="44" name="Skupina 43">
            <a:extLst>
              <a:ext uri="{FF2B5EF4-FFF2-40B4-BE49-F238E27FC236}">
                <a16:creationId xmlns:a16="http://schemas.microsoft.com/office/drawing/2014/main" id="{6C4D42A2-861A-4771-A13A-56ADE7AFE6FB}"/>
              </a:ext>
            </a:extLst>
          </p:cNvPr>
          <p:cNvGrpSpPr/>
          <p:nvPr/>
        </p:nvGrpSpPr>
        <p:grpSpPr>
          <a:xfrm rot="10597189">
            <a:off x="8926922" y="4533995"/>
            <a:ext cx="588936" cy="492557"/>
            <a:chOff x="7578671" y="4714874"/>
            <a:chExt cx="588936" cy="492557"/>
          </a:xfrm>
        </p:grpSpPr>
        <p:cxnSp>
          <p:nvCxnSpPr>
            <p:cNvPr id="39" name="Přímá spojnice 38">
              <a:extLst>
                <a:ext uri="{FF2B5EF4-FFF2-40B4-BE49-F238E27FC236}">
                  <a16:creationId xmlns:a16="http://schemas.microsoft.com/office/drawing/2014/main" id="{1BB7F892-41A7-4CD8-B3AD-7CF265732B1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578671" y="4714874"/>
              <a:ext cx="588936" cy="25663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Přímá spojnice 40">
              <a:extLst>
                <a:ext uri="{FF2B5EF4-FFF2-40B4-BE49-F238E27FC236}">
                  <a16:creationId xmlns:a16="http://schemas.microsoft.com/office/drawing/2014/main" id="{3B11706E-6535-477C-ABCE-30F78A462BAC}"/>
                </a:ext>
              </a:extLst>
            </p:cNvPr>
            <p:cNvCxnSpPr>
              <a:cxnSpLocks/>
            </p:cNvCxnSpPr>
            <p:nvPr/>
          </p:nvCxnSpPr>
          <p:spPr>
            <a:xfrm>
              <a:off x="7593781" y="4943472"/>
              <a:ext cx="573826" cy="263959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4" name="TextovéPole 53">
            <a:extLst>
              <a:ext uri="{FF2B5EF4-FFF2-40B4-BE49-F238E27FC236}">
                <a16:creationId xmlns:a16="http://schemas.microsoft.com/office/drawing/2014/main" id="{E13125C6-5925-44B4-81C7-BE2DA0251EDC}"/>
              </a:ext>
            </a:extLst>
          </p:cNvPr>
          <p:cNvSpPr txBox="1"/>
          <p:nvPr/>
        </p:nvSpPr>
        <p:spPr>
          <a:xfrm>
            <a:off x="7908102" y="4422213"/>
            <a:ext cx="68320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600" dirty="0"/>
              <a:t>m</a:t>
            </a:r>
            <a:r>
              <a:rPr lang="cs-CZ" sz="2000" dirty="0"/>
              <a:t>1</a:t>
            </a:r>
          </a:p>
        </p:txBody>
      </p:sp>
      <p:sp>
        <p:nvSpPr>
          <p:cNvPr id="55" name="TextovéPole 54">
            <a:extLst>
              <a:ext uri="{FF2B5EF4-FFF2-40B4-BE49-F238E27FC236}">
                <a16:creationId xmlns:a16="http://schemas.microsoft.com/office/drawing/2014/main" id="{E1FE8FE6-5BE8-43CB-B7E5-9FDA85C84ECC}"/>
              </a:ext>
            </a:extLst>
          </p:cNvPr>
          <p:cNvSpPr txBox="1"/>
          <p:nvPr/>
        </p:nvSpPr>
        <p:spPr>
          <a:xfrm>
            <a:off x="9647518" y="4391708"/>
            <a:ext cx="1208985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600" dirty="0"/>
              <a:t>200 g</a:t>
            </a:r>
          </a:p>
        </p:txBody>
      </p:sp>
    </p:spTree>
    <p:extLst>
      <p:ext uri="{BB962C8B-B14F-4D97-AF65-F5344CB8AC3E}">
        <p14:creationId xmlns:p14="http://schemas.microsoft.com/office/powerpoint/2010/main" val="1489932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>
            <a:extLst>
              <a:ext uri="{FF2B5EF4-FFF2-40B4-BE49-F238E27FC236}">
                <a16:creationId xmlns:a16="http://schemas.microsoft.com/office/drawing/2014/main" id="{A73FB11A-F0CE-4680-9103-29710E381B87}"/>
              </a:ext>
            </a:extLst>
          </p:cNvPr>
          <p:cNvGrpSpPr/>
          <p:nvPr/>
        </p:nvGrpSpPr>
        <p:grpSpPr>
          <a:xfrm>
            <a:off x="1600201" y="814387"/>
            <a:ext cx="3800474" cy="5472104"/>
            <a:chOff x="1600201" y="814387"/>
            <a:chExt cx="3800474" cy="5472104"/>
          </a:xfrm>
        </p:grpSpPr>
        <p:sp>
          <p:nvSpPr>
            <p:cNvPr id="3" name="Obdélník 2">
              <a:extLst>
                <a:ext uri="{FF2B5EF4-FFF2-40B4-BE49-F238E27FC236}">
                  <a16:creationId xmlns:a16="http://schemas.microsoft.com/office/drawing/2014/main" id="{0C48EBC0-BD92-4626-81D4-8B9B7F3A1B88}"/>
                </a:ext>
              </a:extLst>
            </p:cNvPr>
            <p:cNvSpPr/>
            <p:nvPr/>
          </p:nvSpPr>
          <p:spPr>
            <a:xfrm>
              <a:off x="3350419" y="1585913"/>
              <a:ext cx="407194" cy="424338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" name="Obdélník 3">
              <a:extLst>
                <a:ext uri="{FF2B5EF4-FFF2-40B4-BE49-F238E27FC236}">
                  <a16:creationId xmlns:a16="http://schemas.microsoft.com/office/drawing/2014/main" id="{6B848E71-ADDF-47C9-8DCE-A408ED8EDE2A}"/>
                </a:ext>
              </a:extLst>
            </p:cNvPr>
            <p:cNvSpPr/>
            <p:nvPr/>
          </p:nvSpPr>
          <p:spPr>
            <a:xfrm>
              <a:off x="2970610" y="4714874"/>
              <a:ext cx="1166812" cy="65722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Obdélník 4">
              <a:extLst>
                <a:ext uri="{FF2B5EF4-FFF2-40B4-BE49-F238E27FC236}">
                  <a16:creationId xmlns:a16="http://schemas.microsoft.com/office/drawing/2014/main" id="{CC1CE2D4-D227-4993-B0A7-09BCBD75BD0E}"/>
                </a:ext>
              </a:extLst>
            </p:cNvPr>
            <p:cNvSpPr/>
            <p:nvPr/>
          </p:nvSpPr>
          <p:spPr>
            <a:xfrm>
              <a:off x="3171825" y="5829299"/>
              <a:ext cx="742950" cy="21431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Obdélník 5">
              <a:extLst>
                <a:ext uri="{FF2B5EF4-FFF2-40B4-BE49-F238E27FC236}">
                  <a16:creationId xmlns:a16="http://schemas.microsoft.com/office/drawing/2014/main" id="{C3012F46-358E-4C88-B29C-A8ED9CA664B7}"/>
                </a:ext>
              </a:extLst>
            </p:cNvPr>
            <p:cNvSpPr/>
            <p:nvPr/>
          </p:nvSpPr>
          <p:spPr>
            <a:xfrm>
              <a:off x="1600201" y="6043613"/>
              <a:ext cx="3800474" cy="242878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Obdélník 6">
              <a:extLst>
                <a:ext uri="{FF2B5EF4-FFF2-40B4-BE49-F238E27FC236}">
                  <a16:creationId xmlns:a16="http://schemas.microsoft.com/office/drawing/2014/main" id="{2B0CB210-9684-4680-B5BE-3E2AEC07C1E5}"/>
                </a:ext>
              </a:extLst>
            </p:cNvPr>
            <p:cNvSpPr/>
            <p:nvPr/>
          </p:nvSpPr>
          <p:spPr>
            <a:xfrm>
              <a:off x="3171825" y="1357313"/>
              <a:ext cx="742950" cy="228600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8" name="Přímá spojnice 7">
              <a:extLst>
                <a:ext uri="{FF2B5EF4-FFF2-40B4-BE49-F238E27FC236}">
                  <a16:creationId xmlns:a16="http://schemas.microsoft.com/office/drawing/2014/main" id="{851CF54D-B638-464E-BF94-2214F4C1E727}"/>
                </a:ext>
              </a:extLst>
            </p:cNvPr>
            <p:cNvCxnSpPr>
              <a:cxnSpLocks/>
            </p:cNvCxnSpPr>
            <p:nvPr/>
          </p:nvCxnSpPr>
          <p:spPr>
            <a:xfrm>
              <a:off x="2257425" y="1357313"/>
              <a:ext cx="2586038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Obdélník 8">
              <a:extLst>
                <a:ext uri="{FF2B5EF4-FFF2-40B4-BE49-F238E27FC236}">
                  <a16:creationId xmlns:a16="http://schemas.microsoft.com/office/drawing/2014/main" id="{668FDD4F-3085-4E37-933A-2DCB552D5FFF}"/>
                </a:ext>
              </a:extLst>
            </p:cNvPr>
            <p:cNvSpPr/>
            <p:nvPr/>
          </p:nvSpPr>
          <p:spPr>
            <a:xfrm>
              <a:off x="2257425" y="1114425"/>
              <a:ext cx="114300" cy="22859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Obdélník 9">
              <a:extLst>
                <a:ext uri="{FF2B5EF4-FFF2-40B4-BE49-F238E27FC236}">
                  <a16:creationId xmlns:a16="http://schemas.microsoft.com/office/drawing/2014/main" id="{19574EC4-FE7B-4650-8B3D-FB86EC5AD924}"/>
                </a:ext>
              </a:extLst>
            </p:cNvPr>
            <p:cNvSpPr/>
            <p:nvPr/>
          </p:nvSpPr>
          <p:spPr>
            <a:xfrm>
              <a:off x="4724400" y="1104905"/>
              <a:ext cx="114300" cy="22859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Obdélník 10">
              <a:extLst>
                <a:ext uri="{FF2B5EF4-FFF2-40B4-BE49-F238E27FC236}">
                  <a16:creationId xmlns:a16="http://schemas.microsoft.com/office/drawing/2014/main" id="{A19DF925-4C47-41DF-BB52-C8D1F686DB48}"/>
                </a:ext>
              </a:extLst>
            </p:cNvPr>
            <p:cNvSpPr/>
            <p:nvPr/>
          </p:nvSpPr>
          <p:spPr>
            <a:xfrm>
              <a:off x="3474719" y="814387"/>
              <a:ext cx="114300" cy="51911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TextovéPole 11">
              <a:extLst>
                <a:ext uri="{FF2B5EF4-FFF2-40B4-BE49-F238E27FC236}">
                  <a16:creationId xmlns:a16="http://schemas.microsoft.com/office/drawing/2014/main" id="{D6B76E15-9AB7-49A9-BA8F-AE9AC3738A9E}"/>
                </a:ext>
              </a:extLst>
            </p:cNvPr>
            <p:cNvSpPr txBox="1"/>
            <p:nvPr/>
          </p:nvSpPr>
          <p:spPr>
            <a:xfrm>
              <a:off x="3054154" y="4720320"/>
              <a:ext cx="1098378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cs-CZ" dirty="0"/>
            </a:p>
            <a:p>
              <a:r>
                <a:rPr lang="cs-CZ" dirty="0"/>
                <a:t>I </a:t>
              </a:r>
              <a:r>
                <a:rPr lang="cs-CZ" dirty="0" err="1"/>
                <a:t>I</a:t>
              </a:r>
              <a:r>
                <a:rPr lang="cs-CZ" dirty="0"/>
                <a:t> </a:t>
              </a:r>
              <a:r>
                <a:rPr lang="cs-CZ" dirty="0" err="1"/>
                <a:t>I</a:t>
              </a:r>
              <a:r>
                <a:rPr lang="cs-CZ" dirty="0"/>
                <a:t> l </a:t>
              </a:r>
              <a:r>
                <a:rPr lang="cs-CZ" dirty="0" err="1"/>
                <a:t>l</a:t>
              </a:r>
              <a:r>
                <a:rPr lang="cs-CZ" dirty="0"/>
                <a:t> </a:t>
              </a:r>
              <a:r>
                <a:rPr lang="cs-CZ" dirty="0" err="1"/>
                <a:t>l</a:t>
              </a:r>
              <a:r>
                <a:rPr lang="cs-CZ" dirty="0"/>
                <a:t> </a:t>
              </a:r>
              <a:r>
                <a:rPr lang="cs-CZ" dirty="0" err="1"/>
                <a:t>l</a:t>
              </a:r>
              <a:r>
                <a:rPr lang="cs-CZ" dirty="0"/>
                <a:t> </a:t>
              </a:r>
              <a:r>
                <a:rPr lang="cs-CZ" dirty="0" err="1"/>
                <a:t>l</a:t>
              </a:r>
              <a:r>
                <a:rPr lang="cs-CZ" dirty="0"/>
                <a:t> </a:t>
              </a:r>
              <a:r>
                <a:rPr lang="cs-CZ" dirty="0" err="1"/>
                <a:t>l</a:t>
              </a:r>
              <a:endParaRPr lang="cs-CZ" dirty="0"/>
            </a:p>
          </p:txBody>
        </p:sp>
        <p:sp>
          <p:nvSpPr>
            <p:cNvPr id="13" name="TextovéPole 12">
              <a:extLst>
                <a:ext uri="{FF2B5EF4-FFF2-40B4-BE49-F238E27FC236}">
                  <a16:creationId xmlns:a16="http://schemas.microsoft.com/office/drawing/2014/main" id="{9D2B58BC-2DB5-4D6D-B4A8-FC343C1E6C8C}"/>
                </a:ext>
              </a:extLst>
            </p:cNvPr>
            <p:cNvSpPr txBox="1"/>
            <p:nvPr/>
          </p:nvSpPr>
          <p:spPr>
            <a:xfrm>
              <a:off x="3474719" y="4789584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400" dirty="0"/>
                <a:t>0</a:t>
              </a:r>
            </a:p>
          </p:txBody>
        </p:sp>
      </p:grpSp>
      <p:grpSp>
        <p:nvGrpSpPr>
          <p:cNvPr id="28" name="Skupina 27">
            <a:extLst>
              <a:ext uri="{FF2B5EF4-FFF2-40B4-BE49-F238E27FC236}">
                <a16:creationId xmlns:a16="http://schemas.microsoft.com/office/drawing/2014/main" id="{AEE51DB8-563C-4BBE-91AB-F203BE63E0E2}"/>
              </a:ext>
            </a:extLst>
          </p:cNvPr>
          <p:cNvGrpSpPr/>
          <p:nvPr/>
        </p:nvGrpSpPr>
        <p:grpSpPr>
          <a:xfrm rot="192884">
            <a:off x="760899" y="577804"/>
            <a:ext cx="5211576" cy="4551737"/>
            <a:chOff x="5702098" y="614270"/>
            <a:chExt cx="5211576" cy="4551737"/>
          </a:xfrm>
        </p:grpSpPr>
        <p:sp>
          <p:nvSpPr>
            <p:cNvPr id="15" name="Obdélník 14">
              <a:extLst>
                <a:ext uri="{FF2B5EF4-FFF2-40B4-BE49-F238E27FC236}">
                  <a16:creationId xmlns:a16="http://schemas.microsoft.com/office/drawing/2014/main" id="{7989804A-1013-46FD-A595-BC3152F86923}"/>
                </a:ext>
              </a:extLst>
            </p:cNvPr>
            <p:cNvSpPr/>
            <p:nvPr/>
          </p:nvSpPr>
          <p:spPr>
            <a:xfrm>
              <a:off x="6109292" y="614270"/>
              <a:ext cx="4397188" cy="35891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Obdélník 15">
              <a:extLst>
                <a:ext uri="{FF2B5EF4-FFF2-40B4-BE49-F238E27FC236}">
                  <a16:creationId xmlns:a16="http://schemas.microsoft.com/office/drawing/2014/main" id="{5975D847-90F2-49CA-A1BC-F82FDC91F826}"/>
                </a:ext>
              </a:extLst>
            </p:cNvPr>
            <p:cNvSpPr/>
            <p:nvPr/>
          </p:nvSpPr>
          <p:spPr>
            <a:xfrm>
              <a:off x="5702098" y="821699"/>
              <a:ext cx="407194" cy="15148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Obdélník 16">
              <a:extLst>
                <a:ext uri="{FF2B5EF4-FFF2-40B4-BE49-F238E27FC236}">
                  <a16:creationId xmlns:a16="http://schemas.microsoft.com/office/drawing/2014/main" id="{6C00EFBE-9BDE-4E4C-AE2B-33D3FDC9D0F2}"/>
                </a:ext>
              </a:extLst>
            </p:cNvPr>
            <p:cNvSpPr/>
            <p:nvPr/>
          </p:nvSpPr>
          <p:spPr>
            <a:xfrm>
              <a:off x="10506480" y="821699"/>
              <a:ext cx="407194" cy="15148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8" name="Přímá spojnice se šipkou 17">
              <a:extLst>
                <a:ext uri="{FF2B5EF4-FFF2-40B4-BE49-F238E27FC236}">
                  <a16:creationId xmlns:a16="http://schemas.microsoft.com/office/drawing/2014/main" id="{31D70B10-F504-4030-9527-B9B8C11AA87B}"/>
                </a:ext>
              </a:extLst>
            </p:cNvPr>
            <p:cNvCxnSpPr>
              <a:cxnSpLocks/>
              <a:stCxn id="15" idx="2"/>
            </p:cNvCxnSpPr>
            <p:nvPr/>
          </p:nvCxnSpPr>
          <p:spPr>
            <a:xfrm>
              <a:off x="8307886" y="973187"/>
              <a:ext cx="0" cy="4192820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Obdélník 20">
              <a:extLst>
                <a:ext uri="{FF2B5EF4-FFF2-40B4-BE49-F238E27FC236}">
                  <a16:creationId xmlns:a16="http://schemas.microsoft.com/office/drawing/2014/main" id="{B011EECA-65E0-41DE-9946-8E0B0CAE2978}"/>
                </a:ext>
              </a:extLst>
            </p:cNvPr>
            <p:cNvSpPr/>
            <p:nvPr/>
          </p:nvSpPr>
          <p:spPr>
            <a:xfrm>
              <a:off x="10623679" y="631619"/>
              <a:ext cx="172796" cy="53164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Obdélník 21">
              <a:extLst>
                <a:ext uri="{FF2B5EF4-FFF2-40B4-BE49-F238E27FC236}">
                  <a16:creationId xmlns:a16="http://schemas.microsoft.com/office/drawing/2014/main" id="{1AA74009-734C-4B42-81F8-E64B1C31855A}"/>
                </a:ext>
              </a:extLst>
            </p:cNvPr>
            <p:cNvSpPr/>
            <p:nvPr/>
          </p:nvSpPr>
          <p:spPr>
            <a:xfrm>
              <a:off x="5789627" y="648968"/>
              <a:ext cx="172796" cy="53164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6" name="Skupina 25">
            <a:extLst>
              <a:ext uri="{FF2B5EF4-FFF2-40B4-BE49-F238E27FC236}">
                <a16:creationId xmlns:a16="http://schemas.microsoft.com/office/drawing/2014/main" id="{87CFFD70-2B29-4A9A-816F-BBD92442A8E6}"/>
              </a:ext>
            </a:extLst>
          </p:cNvPr>
          <p:cNvGrpSpPr/>
          <p:nvPr/>
        </p:nvGrpSpPr>
        <p:grpSpPr>
          <a:xfrm>
            <a:off x="138761" y="1008914"/>
            <a:ext cx="1850181" cy="2698692"/>
            <a:chOff x="-2584291" y="973186"/>
            <a:chExt cx="1850181" cy="2698692"/>
          </a:xfrm>
        </p:grpSpPr>
        <p:sp>
          <p:nvSpPr>
            <p:cNvPr id="19" name="Vývojový diagram: zpoždění 18">
              <a:extLst>
                <a:ext uri="{FF2B5EF4-FFF2-40B4-BE49-F238E27FC236}">
                  <a16:creationId xmlns:a16="http://schemas.microsoft.com/office/drawing/2014/main" id="{C1320F8B-7A75-435D-BFD2-7C6DB09E81CB}"/>
                </a:ext>
              </a:extLst>
            </p:cNvPr>
            <p:cNvSpPr/>
            <p:nvPr/>
          </p:nvSpPr>
          <p:spPr>
            <a:xfrm rot="16200000">
              <a:off x="-2987738" y="1668076"/>
              <a:ext cx="2657077" cy="1267298"/>
            </a:xfrm>
            <a:prstGeom prst="flowChartDelay">
              <a:avLst/>
            </a:prstGeom>
            <a:no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Obdélník 22">
              <a:extLst>
                <a:ext uri="{FF2B5EF4-FFF2-40B4-BE49-F238E27FC236}">
                  <a16:creationId xmlns:a16="http://schemas.microsoft.com/office/drawing/2014/main" id="{F200BE4E-26FC-4447-9CBE-73BF1E17D753}"/>
                </a:ext>
              </a:extLst>
            </p:cNvPr>
            <p:cNvSpPr/>
            <p:nvPr/>
          </p:nvSpPr>
          <p:spPr>
            <a:xfrm>
              <a:off x="-2584291" y="3429000"/>
              <a:ext cx="1850181" cy="24287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7" name="Skupina 26">
            <a:extLst>
              <a:ext uri="{FF2B5EF4-FFF2-40B4-BE49-F238E27FC236}">
                <a16:creationId xmlns:a16="http://schemas.microsoft.com/office/drawing/2014/main" id="{D5E13F02-03A4-4E13-A4B7-DECC5DB4F89B}"/>
              </a:ext>
            </a:extLst>
          </p:cNvPr>
          <p:cNvGrpSpPr/>
          <p:nvPr/>
        </p:nvGrpSpPr>
        <p:grpSpPr>
          <a:xfrm>
            <a:off x="4954822" y="1300180"/>
            <a:ext cx="1875864" cy="2673379"/>
            <a:chOff x="9788535" y="2286394"/>
            <a:chExt cx="1875864" cy="2673379"/>
          </a:xfrm>
        </p:grpSpPr>
        <p:sp>
          <p:nvSpPr>
            <p:cNvPr id="20" name="Vývojový diagram: zpoždění 19">
              <a:extLst>
                <a:ext uri="{FF2B5EF4-FFF2-40B4-BE49-F238E27FC236}">
                  <a16:creationId xmlns:a16="http://schemas.microsoft.com/office/drawing/2014/main" id="{8C370116-C5A7-4C97-ACF9-42C07171AF5C}"/>
                </a:ext>
              </a:extLst>
            </p:cNvPr>
            <p:cNvSpPr/>
            <p:nvPr/>
          </p:nvSpPr>
          <p:spPr>
            <a:xfrm rot="16200000">
              <a:off x="9397929" y="2981284"/>
              <a:ext cx="2657077" cy="1267298"/>
            </a:xfrm>
            <a:prstGeom prst="flowChartDelay">
              <a:avLst/>
            </a:prstGeom>
            <a:no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4" name="Obdélník 23">
              <a:extLst>
                <a:ext uri="{FF2B5EF4-FFF2-40B4-BE49-F238E27FC236}">
                  <a16:creationId xmlns:a16="http://schemas.microsoft.com/office/drawing/2014/main" id="{49F69E3B-C32A-4275-885F-81A6BF8E0E99}"/>
                </a:ext>
              </a:extLst>
            </p:cNvPr>
            <p:cNvSpPr/>
            <p:nvPr/>
          </p:nvSpPr>
          <p:spPr>
            <a:xfrm>
              <a:off x="9788535" y="4714874"/>
              <a:ext cx="1875864" cy="24489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1" name="Skupina 30">
            <a:extLst>
              <a:ext uri="{FF2B5EF4-FFF2-40B4-BE49-F238E27FC236}">
                <a16:creationId xmlns:a16="http://schemas.microsoft.com/office/drawing/2014/main" id="{135B90AA-1EC3-4C4C-A484-0D090E430647}"/>
              </a:ext>
            </a:extLst>
          </p:cNvPr>
          <p:cNvGrpSpPr/>
          <p:nvPr/>
        </p:nvGrpSpPr>
        <p:grpSpPr>
          <a:xfrm>
            <a:off x="5542532" y="2790818"/>
            <a:ext cx="803564" cy="960677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32" name="Obdélník 31">
              <a:extLst>
                <a:ext uri="{FF2B5EF4-FFF2-40B4-BE49-F238E27FC236}">
                  <a16:creationId xmlns:a16="http://schemas.microsoft.com/office/drawing/2014/main" id="{17C181ED-11FB-4FD5-B5A7-A1F6F86C4157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225g</a:t>
              </a:r>
            </a:p>
          </p:txBody>
        </p:sp>
        <p:sp>
          <p:nvSpPr>
            <p:cNvPr id="33" name="Ovál 32">
              <a:extLst>
                <a:ext uri="{FF2B5EF4-FFF2-40B4-BE49-F238E27FC236}">
                  <a16:creationId xmlns:a16="http://schemas.microsoft.com/office/drawing/2014/main" id="{37522E21-D061-4550-8167-D8260019265E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" name="Obdélník 33">
              <a:extLst>
                <a:ext uri="{FF2B5EF4-FFF2-40B4-BE49-F238E27FC236}">
                  <a16:creationId xmlns:a16="http://schemas.microsoft.com/office/drawing/2014/main" id="{FDAB8DAD-B857-43F2-A58C-1559FC8A6599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35" name="Obdélník 30">
            <a:extLst>
              <a:ext uri="{FF2B5EF4-FFF2-40B4-BE49-F238E27FC236}">
                <a16:creationId xmlns:a16="http://schemas.microsoft.com/office/drawing/2014/main" id="{AE61AAF0-7B08-4BF6-B810-96FB72B7A74D}"/>
              </a:ext>
            </a:extLst>
          </p:cNvPr>
          <p:cNvSpPr/>
          <p:nvPr/>
        </p:nvSpPr>
        <p:spPr>
          <a:xfrm>
            <a:off x="514662" y="2819333"/>
            <a:ext cx="1098378" cy="657251"/>
          </a:xfrm>
          <a:custGeom>
            <a:avLst/>
            <a:gdLst>
              <a:gd name="connsiteX0" fmla="*/ 0 w 803564"/>
              <a:gd name="connsiteY0" fmla="*/ 0 h 657226"/>
              <a:gd name="connsiteX1" fmla="*/ 803564 w 803564"/>
              <a:gd name="connsiteY1" fmla="*/ 0 h 657226"/>
              <a:gd name="connsiteX2" fmla="*/ 803564 w 803564"/>
              <a:gd name="connsiteY2" fmla="*/ 657226 h 657226"/>
              <a:gd name="connsiteX3" fmla="*/ 0 w 803564"/>
              <a:gd name="connsiteY3" fmla="*/ 657226 h 657226"/>
              <a:gd name="connsiteX4" fmla="*/ 0 w 803564"/>
              <a:gd name="connsiteY4" fmla="*/ 0 h 657226"/>
              <a:gd name="connsiteX0" fmla="*/ 193706 w 997270"/>
              <a:gd name="connsiteY0" fmla="*/ 0 h 657226"/>
              <a:gd name="connsiteX1" fmla="*/ 997270 w 997270"/>
              <a:gd name="connsiteY1" fmla="*/ 0 h 657226"/>
              <a:gd name="connsiteX2" fmla="*/ 997270 w 997270"/>
              <a:gd name="connsiteY2" fmla="*/ 657226 h 657226"/>
              <a:gd name="connsiteX3" fmla="*/ 193706 w 997270"/>
              <a:gd name="connsiteY3" fmla="*/ 657226 h 657226"/>
              <a:gd name="connsiteX4" fmla="*/ 6 w 997270"/>
              <a:gd name="connsiteY4" fmla="*/ 272704 h 657226"/>
              <a:gd name="connsiteX5" fmla="*/ 193706 w 997270"/>
              <a:gd name="connsiteY5" fmla="*/ 0 h 657226"/>
              <a:gd name="connsiteX0" fmla="*/ 193706 w 1248038"/>
              <a:gd name="connsiteY0" fmla="*/ 0 h 657226"/>
              <a:gd name="connsiteX1" fmla="*/ 997270 w 1248038"/>
              <a:gd name="connsiteY1" fmla="*/ 0 h 657226"/>
              <a:gd name="connsiteX2" fmla="*/ 1248038 w 1248038"/>
              <a:gd name="connsiteY2" fmla="*/ 458056 h 657226"/>
              <a:gd name="connsiteX3" fmla="*/ 997270 w 1248038"/>
              <a:gd name="connsiteY3" fmla="*/ 657226 h 657226"/>
              <a:gd name="connsiteX4" fmla="*/ 193706 w 1248038"/>
              <a:gd name="connsiteY4" fmla="*/ 657226 h 657226"/>
              <a:gd name="connsiteX5" fmla="*/ 6 w 1248038"/>
              <a:gd name="connsiteY5" fmla="*/ 272704 h 657226"/>
              <a:gd name="connsiteX6" fmla="*/ 193706 w 1248038"/>
              <a:gd name="connsiteY6" fmla="*/ 0 h 657226"/>
              <a:gd name="connsiteX0" fmla="*/ 193706 w 1248038"/>
              <a:gd name="connsiteY0" fmla="*/ 25 h 657251"/>
              <a:gd name="connsiteX1" fmla="*/ 517126 w 1248038"/>
              <a:gd name="connsiteY1" fmla="*/ 105447 h 657251"/>
              <a:gd name="connsiteX2" fmla="*/ 997270 w 1248038"/>
              <a:gd name="connsiteY2" fmla="*/ 25 h 657251"/>
              <a:gd name="connsiteX3" fmla="*/ 1248038 w 1248038"/>
              <a:gd name="connsiteY3" fmla="*/ 458081 h 657251"/>
              <a:gd name="connsiteX4" fmla="*/ 997270 w 1248038"/>
              <a:gd name="connsiteY4" fmla="*/ 657251 h 657251"/>
              <a:gd name="connsiteX5" fmla="*/ 193706 w 1248038"/>
              <a:gd name="connsiteY5" fmla="*/ 657251 h 657251"/>
              <a:gd name="connsiteX6" fmla="*/ 6 w 1248038"/>
              <a:gd name="connsiteY6" fmla="*/ 272729 h 657251"/>
              <a:gd name="connsiteX7" fmla="*/ 193706 w 1248038"/>
              <a:gd name="connsiteY7" fmla="*/ 25 h 657251"/>
              <a:gd name="connsiteX0" fmla="*/ 193706 w 1248038"/>
              <a:gd name="connsiteY0" fmla="*/ 25 h 657251"/>
              <a:gd name="connsiteX1" fmla="*/ 517126 w 1248038"/>
              <a:gd name="connsiteY1" fmla="*/ 105447 h 657251"/>
              <a:gd name="connsiteX2" fmla="*/ 1095553 w 1248038"/>
              <a:gd name="connsiteY2" fmla="*/ 49452 h 657251"/>
              <a:gd name="connsiteX3" fmla="*/ 1248038 w 1248038"/>
              <a:gd name="connsiteY3" fmla="*/ 458081 h 657251"/>
              <a:gd name="connsiteX4" fmla="*/ 997270 w 1248038"/>
              <a:gd name="connsiteY4" fmla="*/ 657251 h 657251"/>
              <a:gd name="connsiteX5" fmla="*/ 193706 w 1248038"/>
              <a:gd name="connsiteY5" fmla="*/ 657251 h 657251"/>
              <a:gd name="connsiteX6" fmla="*/ 6 w 1248038"/>
              <a:gd name="connsiteY6" fmla="*/ 272729 h 657251"/>
              <a:gd name="connsiteX7" fmla="*/ 193706 w 1248038"/>
              <a:gd name="connsiteY7" fmla="*/ 25 h 657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8038" h="657251">
                <a:moveTo>
                  <a:pt x="193706" y="25"/>
                </a:moveTo>
                <a:cubicBezTo>
                  <a:pt x="315553" y="-1905"/>
                  <a:pt x="395279" y="107377"/>
                  <a:pt x="517126" y="105447"/>
                </a:cubicBezTo>
                <a:lnTo>
                  <a:pt x="1095553" y="49452"/>
                </a:lnTo>
                <a:cubicBezTo>
                  <a:pt x="1100883" y="160948"/>
                  <a:pt x="1242708" y="346585"/>
                  <a:pt x="1248038" y="458081"/>
                </a:cubicBezTo>
                <a:lnTo>
                  <a:pt x="997270" y="657251"/>
                </a:lnTo>
                <a:lnTo>
                  <a:pt x="193706" y="657251"/>
                </a:lnTo>
                <a:cubicBezTo>
                  <a:pt x="195042" y="516720"/>
                  <a:pt x="-1330" y="413260"/>
                  <a:pt x="6" y="272729"/>
                </a:cubicBezTo>
                <a:lnTo>
                  <a:pt x="193706" y="25"/>
                </a:lnTo>
                <a:close/>
              </a:path>
            </a:pathLst>
          </a:cu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4FE105B3-B117-4D7C-B48E-F47B6B5E91FB}"/>
              </a:ext>
            </a:extLst>
          </p:cNvPr>
          <p:cNvSpPr txBox="1"/>
          <p:nvPr/>
        </p:nvSpPr>
        <p:spPr>
          <a:xfrm>
            <a:off x="849732" y="4182985"/>
            <a:ext cx="6832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/>
              <a:t>m</a:t>
            </a:r>
            <a:r>
              <a:rPr lang="cs-CZ" sz="2000" dirty="0"/>
              <a:t>1</a:t>
            </a:r>
          </a:p>
        </p:txBody>
      </p:sp>
      <p:sp>
        <p:nvSpPr>
          <p:cNvPr id="40" name="TextovéPole 39">
            <a:extLst>
              <a:ext uri="{FF2B5EF4-FFF2-40B4-BE49-F238E27FC236}">
                <a16:creationId xmlns:a16="http://schemas.microsoft.com/office/drawing/2014/main" id="{3B8A08AA-6EF2-4104-BC96-4BC35EA1C765}"/>
              </a:ext>
            </a:extLst>
          </p:cNvPr>
          <p:cNvSpPr txBox="1"/>
          <p:nvPr/>
        </p:nvSpPr>
        <p:spPr>
          <a:xfrm>
            <a:off x="7374835" y="2193393"/>
            <a:ext cx="3943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Hmotnost tělesa je:</a:t>
            </a:r>
          </a:p>
        </p:txBody>
      </p:sp>
      <p:sp>
        <p:nvSpPr>
          <p:cNvPr id="41" name="TextovéPole 40">
            <a:extLst>
              <a:ext uri="{FF2B5EF4-FFF2-40B4-BE49-F238E27FC236}">
                <a16:creationId xmlns:a16="http://schemas.microsoft.com/office/drawing/2014/main" id="{ADF8FA0C-9AD9-4BE0-B42C-A1DF8966337B}"/>
              </a:ext>
            </a:extLst>
          </p:cNvPr>
          <p:cNvSpPr txBox="1"/>
          <p:nvPr/>
        </p:nvSpPr>
        <p:spPr>
          <a:xfrm>
            <a:off x="7842407" y="3038634"/>
            <a:ext cx="68320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600" dirty="0"/>
              <a:t>m</a:t>
            </a:r>
            <a:r>
              <a:rPr lang="cs-CZ" sz="2000" dirty="0"/>
              <a:t>1</a:t>
            </a:r>
          </a:p>
        </p:txBody>
      </p:sp>
      <p:grpSp>
        <p:nvGrpSpPr>
          <p:cNvPr id="42" name="Skupina 41">
            <a:extLst>
              <a:ext uri="{FF2B5EF4-FFF2-40B4-BE49-F238E27FC236}">
                <a16:creationId xmlns:a16="http://schemas.microsoft.com/office/drawing/2014/main" id="{9A9AB0C3-4C44-4A31-9515-5E8DF544882E}"/>
              </a:ext>
            </a:extLst>
          </p:cNvPr>
          <p:cNvGrpSpPr/>
          <p:nvPr/>
        </p:nvGrpSpPr>
        <p:grpSpPr>
          <a:xfrm>
            <a:off x="8757475" y="3209361"/>
            <a:ext cx="588936" cy="492557"/>
            <a:chOff x="7578671" y="4714874"/>
            <a:chExt cx="588936" cy="492557"/>
          </a:xfrm>
        </p:grpSpPr>
        <p:cxnSp>
          <p:nvCxnSpPr>
            <p:cNvPr id="43" name="Přímá spojnice 42">
              <a:extLst>
                <a:ext uri="{FF2B5EF4-FFF2-40B4-BE49-F238E27FC236}">
                  <a16:creationId xmlns:a16="http://schemas.microsoft.com/office/drawing/2014/main" id="{3DFB7E56-EBF5-4694-A2C5-BFC2411D47A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578671" y="4714874"/>
              <a:ext cx="588936" cy="25663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Přímá spojnice 43">
              <a:extLst>
                <a:ext uri="{FF2B5EF4-FFF2-40B4-BE49-F238E27FC236}">
                  <a16:creationId xmlns:a16="http://schemas.microsoft.com/office/drawing/2014/main" id="{AB6C8643-4631-428A-92CF-DBAF6AD1D324}"/>
                </a:ext>
              </a:extLst>
            </p:cNvPr>
            <p:cNvCxnSpPr>
              <a:cxnSpLocks/>
            </p:cNvCxnSpPr>
            <p:nvPr/>
          </p:nvCxnSpPr>
          <p:spPr>
            <a:xfrm>
              <a:off x="7593781" y="4943472"/>
              <a:ext cx="573826" cy="263959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5" name="TextovéPole 44">
            <a:extLst>
              <a:ext uri="{FF2B5EF4-FFF2-40B4-BE49-F238E27FC236}">
                <a16:creationId xmlns:a16="http://schemas.microsoft.com/office/drawing/2014/main" id="{C2E3C16E-4D2C-4926-812B-564939380F2E}"/>
              </a:ext>
            </a:extLst>
          </p:cNvPr>
          <p:cNvSpPr txBox="1"/>
          <p:nvPr/>
        </p:nvSpPr>
        <p:spPr>
          <a:xfrm>
            <a:off x="9647518" y="3097851"/>
            <a:ext cx="1208985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600" dirty="0"/>
              <a:t>225 g</a:t>
            </a:r>
          </a:p>
        </p:txBody>
      </p:sp>
      <p:grpSp>
        <p:nvGrpSpPr>
          <p:cNvPr id="46" name="Skupina 45">
            <a:extLst>
              <a:ext uri="{FF2B5EF4-FFF2-40B4-BE49-F238E27FC236}">
                <a16:creationId xmlns:a16="http://schemas.microsoft.com/office/drawing/2014/main" id="{57FE6886-4CB5-49D8-A757-43B05D30924E}"/>
              </a:ext>
            </a:extLst>
          </p:cNvPr>
          <p:cNvGrpSpPr/>
          <p:nvPr/>
        </p:nvGrpSpPr>
        <p:grpSpPr>
          <a:xfrm rot="10597189">
            <a:off x="8926922" y="4533995"/>
            <a:ext cx="588936" cy="492557"/>
            <a:chOff x="7578671" y="4714874"/>
            <a:chExt cx="588936" cy="492557"/>
          </a:xfrm>
        </p:grpSpPr>
        <p:cxnSp>
          <p:nvCxnSpPr>
            <p:cNvPr id="47" name="Přímá spojnice 46">
              <a:extLst>
                <a:ext uri="{FF2B5EF4-FFF2-40B4-BE49-F238E27FC236}">
                  <a16:creationId xmlns:a16="http://schemas.microsoft.com/office/drawing/2014/main" id="{FF5283F0-3332-4630-BE78-85105D31256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578671" y="4714874"/>
              <a:ext cx="588936" cy="25663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Přímá spojnice 47">
              <a:extLst>
                <a:ext uri="{FF2B5EF4-FFF2-40B4-BE49-F238E27FC236}">
                  <a16:creationId xmlns:a16="http://schemas.microsoft.com/office/drawing/2014/main" id="{2F62B141-E9B9-40F5-80ED-53B1B3763485}"/>
                </a:ext>
              </a:extLst>
            </p:cNvPr>
            <p:cNvCxnSpPr>
              <a:cxnSpLocks/>
            </p:cNvCxnSpPr>
            <p:nvPr/>
          </p:nvCxnSpPr>
          <p:spPr>
            <a:xfrm>
              <a:off x="7593781" y="4943472"/>
              <a:ext cx="573826" cy="263959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TextovéPole 48">
            <a:extLst>
              <a:ext uri="{FF2B5EF4-FFF2-40B4-BE49-F238E27FC236}">
                <a16:creationId xmlns:a16="http://schemas.microsoft.com/office/drawing/2014/main" id="{75F104D6-EE9D-453C-B2EC-8648CA50A7A9}"/>
              </a:ext>
            </a:extLst>
          </p:cNvPr>
          <p:cNvSpPr txBox="1"/>
          <p:nvPr/>
        </p:nvSpPr>
        <p:spPr>
          <a:xfrm>
            <a:off x="7908102" y="4422213"/>
            <a:ext cx="68320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600" dirty="0"/>
              <a:t>m</a:t>
            </a:r>
            <a:r>
              <a:rPr lang="cs-CZ" sz="2000" dirty="0"/>
              <a:t>1</a:t>
            </a:r>
          </a:p>
        </p:txBody>
      </p:sp>
      <p:sp>
        <p:nvSpPr>
          <p:cNvPr id="50" name="TextovéPole 49">
            <a:extLst>
              <a:ext uri="{FF2B5EF4-FFF2-40B4-BE49-F238E27FC236}">
                <a16:creationId xmlns:a16="http://schemas.microsoft.com/office/drawing/2014/main" id="{57AE9BBF-E02E-4A6D-B695-7EBA8CF61859}"/>
              </a:ext>
            </a:extLst>
          </p:cNvPr>
          <p:cNvSpPr txBox="1"/>
          <p:nvPr/>
        </p:nvSpPr>
        <p:spPr>
          <a:xfrm>
            <a:off x="9647518" y="4391708"/>
            <a:ext cx="1208985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600" dirty="0"/>
              <a:t>225 g</a:t>
            </a:r>
          </a:p>
        </p:txBody>
      </p:sp>
    </p:spTree>
    <p:extLst>
      <p:ext uri="{BB962C8B-B14F-4D97-AF65-F5344CB8AC3E}">
        <p14:creationId xmlns:p14="http://schemas.microsoft.com/office/powerpoint/2010/main" val="3797501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</p:childTnLst>
        </p:cTn>
      </p:par>
    </p:tnLst>
    <p:bldLst>
      <p:bldP spid="4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>
            <a:extLst>
              <a:ext uri="{FF2B5EF4-FFF2-40B4-BE49-F238E27FC236}">
                <a16:creationId xmlns:a16="http://schemas.microsoft.com/office/drawing/2014/main" id="{E36B1339-32B4-4573-A99D-F499308A5C32}"/>
              </a:ext>
            </a:extLst>
          </p:cNvPr>
          <p:cNvGrpSpPr/>
          <p:nvPr/>
        </p:nvGrpSpPr>
        <p:grpSpPr>
          <a:xfrm>
            <a:off x="1600201" y="814387"/>
            <a:ext cx="3800474" cy="5472104"/>
            <a:chOff x="1600201" y="814387"/>
            <a:chExt cx="3800474" cy="5472104"/>
          </a:xfrm>
        </p:grpSpPr>
        <p:sp>
          <p:nvSpPr>
            <p:cNvPr id="3" name="Obdélník 2">
              <a:extLst>
                <a:ext uri="{FF2B5EF4-FFF2-40B4-BE49-F238E27FC236}">
                  <a16:creationId xmlns:a16="http://schemas.microsoft.com/office/drawing/2014/main" id="{C76D80A1-EB03-4AB2-85AF-F8E777E9A09E}"/>
                </a:ext>
              </a:extLst>
            </p:cNvPr>
            <p:cNvSpPr/>
            <p:nvPr/>
          </p:nvSpPr>
          <p:spPr>
            <a:xfrm>
              <a:off x="3350419" y="1585913"/>
              <a:ext cx="407194" cy="424338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" name="Obdélník 3">
              <a:extLst>
                <a:ext uri="{FF2B5EF4-FFF2-40B4-BE49-F238E27FC236}">
                  <a16:creationId xmlns:a16="http://schemas.microsoft.com/office/drawing/2014/main" id="{8F48E337-A4BE-4467-8EF6-A1D58C7CD9B3}"/>
                </a:ext>
              </a:extLst>
            </p:cNvPr>
            <p:cNvSpPr/>
            <p:nvPr/>
          </p:nvSpPr>
          <p:spPr>
            <a:xfrm>
              <a:off x="2970610" y="4714874"/>
              <a:ext cx="1166812" cy="65722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Obdélník 4">
              <a:extLst>
                <a:ext uri="{FF2B5EF4-FFF2-40B4-BE49-F238E27FC236}">
                  <a16:creationId xmlns:a16="http://schemas.microsoft.com/office/drawing/2014/main" id="{D54E71E8-E713-4268-AD20-030C4B5624AA}"/>
                </a:ext>
              </a:extLst>
            </p:cNvPr>
            <p:cNvSpPr/>
            <p:nvPr/>
          </p:nvSpPr>
          <p:spPr>
            <a:xfrm>
              <a:off x="3171825" y="5829299"/>
              <a:ext cx="742950" cy="21431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Obdélník 5">
              <a:extLst>
                <a:ext uri="{FF2B5EF4-FFF2-40B4-BE49-F238E27FC236}">
                  <a16:creationId xmlns:a16="http://schemas.microsoft.com/office/drawing/2014/main" id="{8979ADB7-C1B7-4F4F-85CB-85ADF9475F33}"/>
                </a:ext>
              </a:extLst>
            </p:cNvPr>
            <p:cNvSpPr/>
            <p:nvPr/>
          </p:nvSpPr>
          <p:spPr>
            <a:xfrm>
              <a:off x="1600201" y="6043613"/>
              <a:ext cx="3800474" cy="242878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Obdélník 6">
              <a:extLst>
                <a:ext uri="{FF2B5EF4-FFF2-40B4-BE49-F238E27FC236}">
                  <a16:creationId xmlns:a16="http://schemas.microsoft.com/office/drawing/2014/main" id="{2A663068-B7C9-49E7-A33B-1852EE3C08A3}"/>
                </a:ext>
              </a:extLst>
            </p:cNvPr>
            <p:cNvSpPr/>
            <p:nvPr/>
          </p:nvSpPr>
          <p:spPr>
            <a:xfrm>
              <a:off x="3171825" y="1357313"/>
              <a:ext cx="742950" cy="228600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8" name="Přímá spojnice 7">
              <a:extLst>
                <a:ext uri="{FF2B5EF4-FFF2-40B4-BE49-F238E27FC236}">
                  <a16:creationId xmlns:a16="http://schemas.microsoft.com/office/drawing/2014/main" id="{915BBBD0-690F-4EBF-959D-F714A159F26C}"/>
                </a:ext>
              </a:extLst>
            </p:cNvPr>
            <p:cNvCxnSpPr>
              <a:cxnSpLocks/>
            </p:cNvCxnSpPr>
            <p:nvPr/>
          </p:nvCxnSpPr>
          <p:spPr>
            <a:xfrm>
              <a:off x="2257425" y="1357313"/>
              <a:ext cx="2586038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Obdélník 8">
              <a:extLst>
                <a:ext uri="{FF2B5EF4-FFF2-40B4-BE49-F238E27FC236}">
                  <a16:creationId xmlns:a16="http://schemas.microsoft.com/office/drawing/2014/main" id="{CB49F55B-4E18-449E-A890-FE295AFA4129}"/>
                </a:ext>
              </a:extLst>
            </p:cNvPr>
            <p:cNvSpPr/>
            <p:nvPr/>
          </p:nvSpPr>
          <p:spPr>
            <a:xfrm>
              <a:off x="2257425" y="1114425"/>
              <a:ext cx="114300" cy="22859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Obdélník 9">
              <a:extLst>
                <a:ext uri="{FF2B5EF4-FFF2-40B4-BE49-F238E27FC236}">
                  <a16:creationId xmlns:a16="http://schemas.microsoft.com/office/drawing/2014/main" id="{B9807A5F-B214-4D2C-B7B6-160318D261CD}"/>
                </a:ext>
              </a:extLst>
            </p:cNvPr>
            <p:cNvSpPr/>
            <p:nvPr/>
          </p:nvSpPr>
          <p:spPr>
            <a:xfrm>
              <a:off x="4724400" y="1104905"/>
              <a:ext cx="114300" cy="22859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Obdélník 10">
              <a:extLst>
                <a:ext uri="{FF2B5EF4-FFF2-40B4-BE49-F238E27FC236}">
                  <a16:creationId xmlns:a16="http://schemas.microsoft.com/office/drawing/2014/main" id="{4292E2B0-DCED-461D-AFF7-A410E4718FE4}"/>
                </a:ext>
              </a:extLst>
            </p:cNvPr>
            <p:cNvSpPr/>
            <p:nvPr/>
          </p:nvSpPr>
          <p:spPr>
            <a:xfrm>
              <a:off x="3474719" y="814387"/>
              <a:ext cx="114300" cy="51911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TextovéPole 11">
              <a:extLst>
                <a:ext uri="{FF2B5EF4-FFF2-40B4-BE49-F238E27FC236}">
                  <a16:creationId xmlns:a16="http://schemas.microsoft.com/office/drawing/2014/main" id="{E8FFD8B2-3A35-4DEA-B766-9B36FFC35DCD}"/>
                </a:ext>
              </a:extLst>
            </p:cNvPr>
            <p:cNvSpPr txBox="1"/>
            <p:nvPr/>
          </p:nvSpPr>
          <p:spPr>
            <a:xfrm>
              <a:off x="3054154" y="4720320"/>
              <a:ext cx="1098378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cs-CZ" dirty="0"/>
            </a:p>
            <a:p>
              <a:r>
                <a:rPr lang="cs-CZ" dirty="0"/>
                <a:t>I </a:t>
              </a:r>
              <a:r>
                <a:rPr lang="cs-CZ" dirty="0" err="1"/>
                <a:t>I</a:t>
              </a:r>
              <a:r>
                <a:rPr lang="cs-CZ" dirty="0"/>
                <a:t> </a:t>
              </a:r>
              <a:r>
                <a:rPr lang="cs-CZ" dirty="0" err="1"/>
                <a:t>I</a:t>
              </a:r>
              <a:r>
                <a:rPr lang="cs-CZ" dirty="0"/>
                <a:t> l </a:t>
              </a:r>
              <a:r>
                <a:rPr lang="cs-CZ" dirty="0" err="1"/>
                <a:t>l</a:t>
              </a:r>
              <a:r>
                <a:rPr lang="cs-CZ" dirty="0"/>
                <a:t> </a:t>
              </a:r>
              <a:r>
                <a:rPr lang="cs-CZ" dirty="0" err="1"/>
                <a:t>l</a:t>
              </a:r>
              <a:r>
                <a:rPr lang="cs-CZ" dirty="0"/>
                <a:t> </a:t>
              </a:r>
              <a:r>
                <a:rPr lang="cs-CZ" dirty="0" err="1"/>
                <a:t>l</a:t>
              </a:r>
              <a:r>
                <a:rPr lang="cs-CZ" dirty="0"/>
                <a:t> </a:t>
              </a:r>
              <a:r>
                <a:rPr lang="cs-CZ" dirty="0" err="1"/>
                <a:t>l</a:t>
              </a:r>
              <a:r>
                <a:rPr lang="cs-CZ" dirty="0"/>
                <a:t> </a:t>
              </a:r>
              <a:r>
                <a:rPr lang="cs-CZ" dirty="0" err="1"/>
                <a:t>l</a:t>
              </a:r>
              <a:endParaRPr lang="cs-CZ" dirty="0"/>
            </a:p>
          </p:txBody>
        </p:sp>
        <p:sp>
          <p:nvSpPr>
            <p:cNvPr id="13" name="TextovéPole 12">
              <a:extLst>
                <a:ext uri="{FF2B5EF4-FFF2-40B4-BE49-F238E27FC236}">
                  <a16:creationId xmlns:a16="http://schemas.microsoft.com/office/drawing/2014/main" id="{ECDF2AF0-47CD-4DA7-88B4-F6B27D868719}"/>
                </a:ext>
              </a:extLst>
            </p:cNvPr>
            <p:cNvSpPr txBox="1"/>
            <p:nvPr/>
          </p:nvSpPr>
          <p:spPr>
            <a:xfrm>
              <a:off x="3474719" y="4789584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400" dirty="0"/>
                <a:t>0</a:t>
              </a:r>
            </a:p>
          </p:txBody>
        </p:sp>
      </p:grpSp>
      <p:grpSp>
        <p:nvGrpSpPr>
          <p:cNvPr id="27" name="Skupina 26">
            <a:extLst>
              <a:ext uri="{FF2B5EF4-FFF2-40B4-BE49-F238E27FC236}">
                <a16:creationId xmlns:a16="http://schemas.microsoft.com/office/drawing/2014/main" id="{0FEE51EC-167F-4B58-9EAD-01D6892B4279}"/>
              </a:ext>
            </a:extLst>
          </p:cNvPr>
          <p:cNvGrpSpPr/>
          <p:nvPr/>
        </p:nvGrpSpPr>
        <p:grpSpPr>
          <a:xfrm rot="21438330">
            <a:off x="1006949" y="560308"/>
            <a:ext cx="5211576" cy="4551737"/>
            <a:chOff x="5426348" y="814387"/>
            <a:chExt cx="5211576" cy="4551737"/>
          </a:xfrm>
        </p:grpSpPr>
        <p:sp>
          <p:nvSpPr>
            <p:cNvPr id="15" name="Obdélník 14">
              <a:extLst>
                <a:ext uri="{FF2B5EF4-FFF2-40B4-BE49-F238E27FC236}">
                  <a16:creationId xmlns:a16="http://schemas.microsoft.com/office/drawing/2014/main" id="{786DCBA6-B30C-4FEA-8FC8-B9007D2C46E5}"/>
                </a:ext>
              </a:extLst>
            </p:cNvPr>
            <p:cNvSpPr/>
            <p:nvPr/>
          </p:nvSpPr>
          <p:spPr>
            <a:xfrm>
              <a:off x="5833542" y="814387"/>
              <a:ext cx="4397188" cy="35891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Obdélník 15">
              <a:extLst>
                <a:ext uri="{FF2B5EF4-FFF2-40B4-BE49-F238E27FC236}">
                  <a16:creationId xmlns:a16="http://schemas.microsoft.com/office/drawing/2014/main" id="{A68CD887-12C0-4C8A-855E-C6A8268A814B}"/>
                </a:ext>
              </a:extLst>
            </p:cNvPr>
            <p:cNvSpPr/>
            <p:nvPr/>
          </p:nvSpPr>
          <p:spPr>
            <a:xfrm>
              <a:off x="5426348" y="1021816"/>
              <a:ext cx="407194" cy="15148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Obdélník 16">
              <a:extLst>
                <a:ext uri="{FF2B5EF4-FFF2-40B4-BE49-F238E27FC236}">
                  <a16:creationId xmlns:a16="http://schemas.microsoft.com/office/drawing/2014/main" id="{DEF22CFD-44A2-45DE-A65B-BA1E73B10854}"/>
                </a:ext>
              </a:extLst>
            </p:cNvPr>
            <p:cNvSpPr/>
            <p:nvPr/>
          </p:nvSpPr>
          <p:spPr>
            <a:xfrm>
              <a:off x="10230730" y="1021816"/>
              <a:ext cx="407194" cy="15148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8" name="Přímá spojnice se šipkou 17">
              <a:extLst>
                <a:ext uri="{FF2B5EF4-FFF2-40B4-BE49-F238E27FC236}">
                  <a16:creationId xmlns:a16="http://schemas.microsoft.com/office/drawing/2014/main" id="{67C4AE96-4141-4261-B630-BAC63861750E}"/>
                </a:ext>
              </a:extLst>
            </p:cNvPr>
            <p:cNvCxnSpPr>
              <a:cxnSpLocks/>
              <a:stCxn id="15" idx="2"/>
            </p:cNvCxnSpPr>
            <p:nvPr/>
          </p:nvCxnSpPr>
          <p:spPr>
            <a:xfrm>
              <a:off x="8032136" y="1173304"/>
              <a:ext cx="0" cy="4192820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Obdélník 20">
              <a:extLst>
                <a:ext uri="{FF2B5EF4-FFF2-40B4-BE49-F238E27FC236}">
                  <a16:creationId xmlns:a16="http://schemas.microsoft.com/office/drawing/2014/main" id="{09A3C26A-C425-461C-8AE4-A2D4E1A7EA23}"/>
                </a:ext>
              </a:extLst>
            </p:cNvPr>
            <p:cNvSpPr/>
            <p:nvPr/>
          </p:nvSpPr>
          <p:spPr>
            <a:xfrm>
              <a:off x="10347929" y="831736"/>
              <a:ext cx="172796" cy="53164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Obdélník 21">
              <a:extLst>
                <a:ext uri="{FF2B5EF4-FFF2-40B4-BE49-F238E27FC236}">
                  <a16:creationId xmlns:a16="http://schemas.microsoft.com/office/drawing/2014/main" id="{C5635C30-AEA7-48EE-BC6C-05CD4382E39E}"/>
                </a:ext>
              </a:extLst>
            </p:cNvPr>
            <p:cNvSpPr/>
            <p:nvPr/>
          </p:nvSpPr>
          <p:spPr>
            <a:xfrm>
              <a:off x="5513877" y="849085"/>
              <a:ext cx="172796" cy="53164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5" name="Skupina 24">
            <a:extLst>
              <a:ext uri="{FF2B5EF4-FFF2-40B4-BE49-F238E27FC236}">
                <a16:creationId xmlns:a16="http://schemas.microsoft.com/office/drawing/2014/main" id="{AD3850F7-AE45-4F67-8DAF-ECA96FFBEF00}"/>
              </a:ext>
            </a:extLst>
          </p:cNvPr>
          <p:cNvGrpSpPr/>
          <p:nvPr/>
        </p:nvGrpSpPr>
        <p:grpSpPr>
          <a:xfrm>
            <a:off x="138727" y="1249642"/>
            <a:ext cx="1875864" cy="2752858"/>
            <a:chOff x="-4213450" y="1073944"/>
            <a:chExt cx="1875864" cy="2752858"/>
          </a:xfrm>
        </p:grpSpPr>
        <p:sp>
          <p:nvSpPr>
            <p:cNvPr id="19" name="Vývojový diagram: zpoždění 18">
              <a:extLst>
                <a:ext uri="{FF2B5EF4-FFF2-40B4-BE49-F238E27FC236}">
                  <a16:creationId xmlns:a16="http://schemas.microsoft.com/office/drawing/2014/main" id="{970D5618-D7DB-43DE-8395-6EBCA390DADF}"/>
                </a:ext>
              </a:extLst>
            </p:cNvPr>
            <p:cNvSpPr/>
            <p:nvPr/>
          </p:nvSpPr>
          <p:spPr>
            <a:xfrm rot="16200000">
              <a:off x="-4604056" y="1768834"/>
              <a:ext cx="2657077" cy="1267298"/>
            </a:xfrm>
            <a:prstGeom prst="flowChartDelay">
              <a:avLst/>
            </a:prstGeom>
            <a:no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Obdélník 22">
              <a:extLst>
                <a:ext uri="{FF2B5EF4-FFF2-40B4-BE49-F238E27FC236}">
                  <a16:creationId xmlns:a16="http://schemas.microsoft.com/office/drawing/2014/main" id="{27CB9A0A-572B-43BD-948E-A7A0F8B57DAC}"/>
                </a:ext>
              </a:extLst>
            </p:cNvPr>
            <p:cNvSpPr/>
            <p:nvPr/>
          </p:nvSpPr>
          <p:spPr>
            <a:xfrm>
              <a:off x="-4213450" y="3578064"/>
              <a:ext cx="1875864" cy="24873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6" name="Skupina 25">
            <a:extLst>
              <a:ext uri="{FF2B5EF4-FFF2-40B4-BE49-F238E27FC236}">
                <a16:creationId xmlns:a16="http://schemas.microsoft.com/office/drawing/2014/main" id="{F3931D3B-5030-486B-A44E-95924D02ABFE}"/>
              </a:ext>
            </a:extLst>
          </p:cNvPr>
          <p:cNvGrpSpPr/>
          <p:nvPr/>
        </p:nvGrpSpPr>
        <p:grpSpPr>
          <a:xfrm>
            <a:off x="4959446" y="1024702"/>
            <a:ext cx="1875864" cy="2716690"/>
            <a:chOff x="12933672" y="1045355"/>
            <a:chExt cx="1875864" cy="2716690"/>
          </a:xfrm>
        </p:grpSpPr>
        <p:sp>
          <p:nvSpPr>
            <p:cNvPr id="20" name="Vývojový diagram: zpoždění 19">
              <a:extLst>
                <a:ext uri="{FF2B5EF4-FFF2-40B4-BE49-F238E27FC236}">
                  <a16:creationId xmlns:a16="http://schemas.microsoft.com/office/drawing/2014/main" id="{42FA4A69-6880-44FC-96FF-F28B8514CAAA}"/>
                </a:ext>
              </a:extLst>
            </p:cNvPr>
            <p:cNvSpPr/>
            <p:nvPr/>
          </p:nvSpPr>
          <p:spPr>
            <a:xfrm rot="16200000">
              <a:off x="12543066" y="1740245"/>
              <a:ext cx="2657077" cy="1267298"/>
            </a:xfrm>
            <a:prstGeom prst="flowChartDelay">
              <a:avLst/>
            </a:prstGeom>
            <a:no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4" name="Obdélník 23">
              <a:extLst>
                <a:ext uri="{FF2B5EF4-FFF2-40B4-BE49-F238E27FC236}">
                  <a16:creationId xmlns:a16="http://schemas.microsoft.com/office/drawing/2014/main" id="{3BCC9123-7FCA-4D34-807F-AEF68082A85D}"/>
                </a:ext>
              </a:extLst>
            </p:cNvPr>
            <p:cNvSpPr/>
            <p:nvPr/>
          </p:nvSpPr>
          <p:spPr>
            <a:xfrm>
              <a:off x="12933672" y="3517146"/>
              <a:ext cx="1875864" cy="24489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0" name="Skupina 29">
            <a:extLst>
              <a:ext uri="{FF2B5EF4-FFF2-40B4-BE49-F238E27FC236}">
                <a16:creationId xmlns:a16="http://schemas.microsoft.com/office/drawing/2014/main" id="{593244F7-B8E6-4C26-A4C8-1E9790085AEB}"/>
              </a:ext>
            </a:extLst>
          </p:cNvPr>
          <p:cNvGrpSpPr/>
          <p:nvPr/>
        </p:nvGrpSpPr>
        <p:grpSpPr>
          <a:xfrm>
            <a:off x="5516812" y="2526308"/>
            <a:ext cx="803564" cy="960677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31" name="Obdélník 30">
              <a:extLst>
                <a:ext uri="{FF2B5EF4-FFF2-40B4-BE49-F238E27FC236}">
                  <a16:creationId xmlns:a16="http://schemas.microsoft.com/office/drawing/2014/main" id="{609D5DC1-BD21-407E-8D1B-531A10784B9D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210g</a:t>
              </a:r>
            </a:p>
          </p:txBody>
        </p:sp>
        <p:sp>
          <p:nvSpPr>
            <p:cNvPr id="32" name="Ovál 31">
              <a:extLst>
                <a:ext uri="{FF2B5EF4-FFF2-40B4-BE49-F238E27FC236}">
                  <a16:creationId xmlns:a16="http://schemas.microsoft.com/office/drawing/2014/main" id="{D0157BD4-FDC0-4729-A272-2056F6D0CB67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3" name="Obdélník 32">
              <a:extLst>
                <a:ext uri="{FF2B5EF4-FFF2-40B4-BE49-F238E27FC236}">
                  <a16:creationId xmlns:a16="http://schemas.microsoft.com/office/drawing/2014/main" id="{54DAEC69-F876-4FFC-8EF7-A37D390A95AC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34" name="Obdélník 30">
            <a:extLst>
              <a:ext uri="{FF2B5EF4-FFF2-40B4-BE49-F238E27FC236}">
                <a16:creationId xmlns:a16="http://schemas.microsoft.com/office/drawing/2014/main" id="{CEA7F1EB-6EDA-4FC4-B060-B9D83B8F258E}"/>
              </a:ext>
            </a:extLst>
          </p:cNvPr>
          <p:cNvSpPr/>
          <p:nvPr/>
        </p:nvSpPr>
        <p:spPr>
          <a:xfrm>
            <a:off x="499450" y="3131805"/>
            <a:ext cx="1098378" cy="657251"/>
          </a:xfrm>
          <a:custGeom>
            <a:avLst/>
            <a:gdLst>
              <a:gd name="connsiteX0" fmla="*/ 0 w 803564"/>
              <a:gd name="connsiteY0" fmla="*/ 0 h 657226"/>
              <a:gd name="connsiteX1" fmla="*/ 803564 w 803564"/>
              <a:gd name="connsiteY1" fmla="*/ 0 h 657226"/>
              <a:gd name="connsiteX2" fmla="*/ 803564 w 803564"/>
              <a:gd name="connsiteY2" fmla="*/ 657226 h 657226"/>
              <a:gd name="connsiteX3" fmla="*/ 0 w 803564"/>
              <a:gd name="connsiteY3" fmla="*/ 657226 h 657226"/>
              <a:gd name="connsiteX4" fmla="*/ 0 w 803564"/>
              <a:gd name="connsiteY4" fmla="*/ 0 h 657226"/>
              <a:gd name="connsiteX0" fmla="*/ 193706 w 997270"/>
              <a:gd name="connsiteY0" fmla="*/ 0 h 657226"/>
              <a:gd name="connsiteX1" fmla="*/ 997270 w 997270"/>
              <a:gd name="connsiteY1" fmla="*/ 0 h 657226"/>
              <a:gd name="connsiteX2" fmla="*/ 997270 w 997270"/>
              <a:gd name="connsiteY2" fmla="*/ 657226 h 657226"/>
              <a:gd name="connsiteX3" fmla="*/ 193706 w 997270"/>
              <a:gd name="connsiteY3" fmla="*/ 657226 h 657226"/>
              <a:gd name="connsiteX4" fmla="*/ 6 w 997270"/>
              <a:gd name="connsiteY4" fmla="*/ 272704 h 657226"/>
              <a:gd name="connsiteX5" fmla="*/ 193706 w 997270"/>
              <a:gd name="connsiteY5" fmla="*/ 0 h 657226"/>
              <a:gd name="connsiteX0" fmla="*/ 193706 w 1248038"/>
              <a:gd name="connsiteY0" fmla="*/ 0 h 657226"/>
              <a:gd name="connsiteX1" fmla="*/ 997270 w 1248038"/>
              <a:gd name="connsiteY1" fmla="*/ 0 h 657226"/>
              <a:gd name="connsiteX2" fmla="*/ 1248038 w 1248038"/>
              <a:gd name="connsiteY2" fmla="*/ 458056 h 657226"/>
              <a:gd name="connsiteX3" fmla="*/ 997270 w 1248038"/>
              <a:gd name="connsiteY3" fmla="*/ 657226 h 657226"/>
              <a:gd name="connsiteX4" fmla="*/ 193706 w 1248038"/>
              <a:gd name="connsiteY4" fmla="*/ 657226 h 657226"/>
              <a:gd name="connsiteX5" fmla="*/ 6 w 1248038"/>
              <a:gd name="connsiteY5" fmla="*/ 272704 h 657226"/>
              <a:gd name="connsiteX6" fmla="*/ 193706 w 1248038"/>
              <a:gd name="connsiteY6" fmla="*/ 0 h 657226"/>
              <a:gd name="connsiteX0" fmla="*/ 193706 w 1248038"/>
              <a:gd name="connsiteY0" fmla="*/ 25 h 657251"/>
              <a:gd name="connsiteX1" fmla="*/ 517126 w 1248038"/>
              <a:gd name="connsiteY1" fmla="*/ 105447 h 657251"/>
              <a:gd name="connsiteX2" fmla="*/ 997270 w 1248038"/>
              <a:gd name="connsiteY2" fmla="*/ 25 h 657251"/>
              <a:gd name="connsiteX3" fmla="*/ 1248038 w 1248038"/>
              <a:gd name="connsiteY3" fmla="*/ 458081 h 657251"/>
              <a:gd name="connsiteX4" fmla="*/ 997270 w 1248038"/>
              <a:gd name="connsiteY4" fmla="*/ 657251 h 657251"/>
              <a:gd name="connsiteX5" fmla="*/ 193706 w 1248038"/>
              <a:gd name="connsiteY5" fmla="*/ 657251 h 657251"/>
              <a:gd name="connsiteX6" fmla="*/ 6 w 1248038"/>
              <a:gd name="connsiteY6" fmla="*/ 272729 h 657251"/>
              <a:gd name="connsiteX7" fmla="*/ 193706 w 1248038"/>
              <a:gd name="connsiteY7" fmla="*/ 25 h 657251"/>
              <a:gd name="connsiteX0" fmla="*/ 193706 w 1248038"/>
              <a:gd name="connsiteY0" fmla="*/ 25 h 657251"/>
              <a:gd name="connsiteX1" fmla="*/ 517126 w 1248038"/>
              <a:gd name="connsiteY1" fmla="*/ 105447 h 657251"/>
              <a:gd name="connsiteX2" fmla="*/ 1095553 w 1248038"/>
              <a:gd name="connsiteY2" fmla="*/ 49452 h 657251"/>
              <a:gd name="connsiteX3" fmla="*/ 1248038 w 1248038"/>
              <a:gd name="connsiteY3" fmla="*/ 458081 h 657251"/>
              <a:gd name="connsiteX4" fmla="*/ 997270 w 1248038"/>
              <a:gd name="connsiteY4" fmla="*/ 657251 h 657251"/>
              <a:gd name="connsiteX5" fmla="*/ 193706 w 1248038"/>
              <a:gd name="connsiteY5" fmla="*/ 657251 h 657251"/>
              <a:gd name="connsiteX6" fmla="*/ 6 w 1248038"/>
              <a:gd name="connsiteY6" fmla="*/ 272729 h 657251"/>
              <a:gd name="connsiteX7" fmla="*/ 193706 w 1248038"/>
              <a:gd name="connsiteY7" fmla="*/ 25 h 657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8038" h="657251">
                <a:moveTo>
                  <a:pt x="193706" y="25"/>
                </a:moveTo>
                <a:cubicBezTo>
                  <a:pt x="315553" y="-1905"/>
                  <a:pt x="395279" y="107377"/>
                  <a:pt x="517126" y="105447"/>
                </a:cubicBezTo>
                <a:lnTo>
                  <a:pt x="1095553" y="49452"/>
                </a:lnTo>
                <a:cubicBezTo>
                  <a:pt x="1100883" y="160948"/>
                  <a:pt x="1242708" y="346585"/>
                  <a:pt x="1248038" y="458081"/>
                </a:cubicBezTo>
                <a:lnTo>
                  <a:pt x="997270" y="657251"/>
                </a:lnTo>
                <a:lnTo>
                  <a:pt x="193706" y="657251"/>
                </a:lnTo>
                <a:cubicBezTo>
                  <a:pt x="195042" y="516720"/>
                  <a:pt x="-1330" y="413260"/>
                  <a:pt x="6" y="272729"/>
                </a:cubicBezTo>
                <a:lnTo>
                  <a:pt x="193706" y="25"/>
                </a:lnTo>
                <a:close/>
              </a:path>
            </a:pathLst>
          </a:cu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TextovéPole 34">
            <a:extLst>
              <a:ext uri="{FF2B5EF4-FFF2-40B4-BE49-F238E27FC236}">
                <a16:creationId xmlns:a16="http://schemas.microsoft.com/office/drawing/2014/main" id="{9C875085-9F71-4499-826F-4EA9B655998C}"/>
              </a:ext>
            </a:extLst>
          </p:cNvPr>
          <p:cNvSpPr txBox="1"/>
          <p:nvPr/>
        </p:nvSpPr>
        <p:spPr>
          <a:xfrm>
            <a:off x="849732" y="4182985"/>
            <a:ext cx="6832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/>
              <a:t>m</a:t>
            </a:r>
            <a:r>
              <a:rPr lang="cs-CZ" sz="2000" dirty="0"/>
              <a:t>1</a:t>
            </a:r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AFFE9394-1541-4170-BC07-FD932B2A32A7}"/>
              </a:ext>
            </a:extLst>
          </p:cNvPr>
          <p:cNvSpPr txBox="1"/>
          <p:nvPr/>
        </p:nvSpPr>
        <p:spPr>
          <a:xfrm>
            <a:off x="7374835" y="2193393"/>
            <a:ext cx="3943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Hmotnost tělesa je:</a:t>
            </a:r>
          </a:p>
        </p:txBody>
      </p:sp>
      <p:sp>
        <p:nvSpPr>
          <p:cNvPr id="37" name="TextovéPole 36">
            <a:extLst>
              <a:ext uri="{FF2B5EF4-FFF2-40B4-BE49-F238E27FC236}">
                <a16:creationId xmlns:a16="http://schemas.microsoft.com/office/drawing/2014/main" id="{D8E07C35-608A-4A2C-A1B7-A526BD8A52BB}"/>
              </a:ext>
            </a:extLst>
          </p:cNvPr>
          <p:cNvSpPr txBox="1"/>
          <p:nvPr/>
        </p:nvSpPr>
        <p:spPr>
          <a:xfrm>
            <a:off x="7842407" y="3038634"/>
            <a:ext cx="68320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600" dirty="0"/>
              <a:t>m</a:t>
            </a:r>
            <a:r>
              <a:rPr lang="cs-CZ" sz="2000" dirty="0"/>
              <a:t>1</a:t>
            </a:r>
          </a:p>
        </p:txBody>
      </p:sp>
      <p:grpSp>
        <p:nvGrpSpPr>
          <p:cNvPr id="38" name="Skupina 37">
            <a:extLst>
              <a:ext uri="{FF2B5EF4-FFF2-40B4-BE49-F238E27FC236}">
                <a16:creationId xmlns:a16="http://schemas.microsoft.com/office/drawing/2014/main" id="{BA02BA7E-59C2-4274-9320-585B09C03DC5}"/>
              </a:ext>
            </a:extLst>
          </p:cNvPr>
          <p:cNvGrpSpPr/>
          <p:nvPr/>
        </p:nvGrpSpPr>
        <p:grpSpPr>
          <a:xfrm>
            <a:off x="8757475" y="3209361"/>
            <a:ext cx="588936" cy="492557"/>
            <a:chOff x="7578671" y="4714874"/>
            <a:chExt cx="588936" cy="492557"/>
          </a:xfrm>
        </p:grpSpPr>
        <p:cxnSp>
          <p:nvCxnSpPr>
            <p:cNvPr id="39" name="Přímá spojnice 38">
              <a:extLst>
                <a:ext uri="{FF2B5EF4-FFF2-40B4-BE49-F238E27FC236}">
                  <a16:creationId xmlns:a16="http://schemas.microsoft.com/office/drawing/2014/main" id="{E48B9A4F-861C-4CAE-ABA8-15ABCDC74AD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578671" y="4714874"/>
              <a:ext cx="588936" cy="25663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Přímá spojnice 39">
              <a:extLst>
                <a:ext uri="{FF2B5EF4-FFF2-40B4-BE49-F238E27FC236}">
                  <a16:creationId xmlns:a16="http://schemas.microsoft.com/office/drawing/2014/main" id="{9A6AAA50-BDC4-4A5A-8512-1D6CDEC920E9}"/>
                </a:ext>
              </a:extLst>
            </p:cNvPr>
            <p:cNvCxnSpPr>
              <a:cxnSpLocks/>
            </p:cNvCxnSpPr>
            <p:nvPr/>
          </p:nvCxnSpPr>
          <p:spPr>
            <a:xfrm>
              <a:off x="7593781" y="4943472"/>
              <a:ext cx="573826" cy="263959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TextovéPole 40">
            <a:extLst>
              <a:ext uri="{FF2B5EF4-FFF2-40B4-BE49-F238E27FC236}">
                <a16:creationId xmlns:a16="http://schemas.microsoft.com/office/drawing/2014/main" id="{093A3A95-07CD-4010-B374-0C4FC396B049}"/>
              </a:ext>
            </a:extLst>
          </p:cNvPr>
          <p:cNvSpPr txBox="1"/>
          <p:nvPr/>
        </p:nvSpPr>
        <p:spPr>
          <a:xfrm>
            <a:off x="9647518" y="3097851"/>
            <a:ext cx="1208985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600" dirty="0"/>
              <a:t>210 g</a:t>
            </a:r>
          </a:p>
        </p:txBody>
      </p:sp>
      <p:grpSp>
        <p:nvGrpSpPr>
          <p:cNvPr id="42" name="Skupina 41">
            <a:extLst>
              <a:ext uri="{FF2B5EF4-FFF2-40B4-BE49-F238E27FC236}">
                <a16:creationId xmlns:a16="http://schemas.microsoft.com/office/drawing/2014/main" id="{F9D68B74-EABB-49F9-889A-3E2D8DC175DE}"/>
              </a:ext>
            </a:extLst>
          </p:cNvPr>
          <p:cNvGrpSpPr/>
          <p:nvPr/>
        </p:nvGrpSpPr>
        <p:grpSpPr>
          <a:xfrm rot="10597189">
            <a:off x="8926922" y="4533995"/>
            <a:ext cx="588936" cy="492557"/>
            <a:chOff x="7578671" y="4714874"/>
            <a:chExt cx="588936" cy="492557"/>
          </a:xfrm>
        </p:grpSpPr>
        <p:cxnSp>
          <p:nvCxnSpPr>
            <p:cNvPr id="43" name="Přímá spojnice 42">
              <a:extLst>
                <a:ext uri="{FF2B5EF4-FFF2-40B4-BE49-F238E27FC236}">
                  <a16:creationId xmlns:a16="http://schemas.microsoft.com/office/drawing/2014/main" id="{595C9657-E162-4247-95D6-07365741FC3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578671" y="4714874"/>
              <a:ext cx="588936" cy="25663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Přímá spojnice 43">
              <a:extLst>
                <a:ext uri="{FF2B5EF4-FFF2-40B4-BE49-F238E27FC236}">
                  <a16:creationId xmlns:a16="http://schemas.microsoft.com/office/drawing/2014/main" id="{9C305317-FBC9-4FA1-8317-FEF223065B43}"/>
                </a:ext>
              </a:extLst>
            </p:cNvPr>
            <p:cNvCxnSpPr>
              <a:cxnSpLocks/>
            </p:cNvCxnSpPr>
            <p:nvPr/>
          </p:nvCxnSpPr>
          <p:spPr>
            <a:xfrm>
              <a:off x="7593781" y="4943472"/>
              <a:ext cx="573826" cy="263959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5" name="TextovéPole 44">
            <a:extLst>
              <a:ext uri="{FF2B5EF4-FFF2-40B4-BE49-F238E27FC236}">
                <a16:creationId xmlns:a16="http://schemas.microsoft.com/office/drawing/2014/main" id="{9F1FD496-A03B-4B2A-BA56-153C07D8BA7D}"/>
              </a:ext>
            </a:extLst>
          </p:cNvPr>
          <p:cNvSpPr txBox="1"/>
          <p:nvPr/>
        </p:nvSpPr>
        <p:spPr>
          <a:xfrm>
            <a:off x="7908102" y="4422213"/>
            <a:ext cx="68320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600" dirty="0"/>
              <a:t>m</a:t>
            </a:r>
            <a:r>
              <a:rPr lang="cs-CZ" sz="2000" dirty="0"/>
              <a:t>1</a:t>
            </a:r>
          </a:p>
        </p:txBody>
      </p:sp>
      <p:sp>
        <p:nvSpPr>
          <p:cNvPr id="46" name="TextovéPole 45">
            <a:extLst>
              <a:ext uri="{FF2B5EF4-FFF2-40B4-BE49-F238E27FC236}">
                <a16:creationId xmlns:a16="http://schemas.microsoft.com/office/drawing/2014/main" id="{B3EA2886-8881-4EF7-B7EB-5F7A69FD1986}"/>
              </a:ext>
            </a:extLst>
          </p:cNvPr>
          <p:cNvSpPr txBox="1"/>
          <p:nvPr/>
        </p:nvSpPr>
        <p:spPr>
          <a:xfrm>
            <a:off x="9647518" y="4391708"/>
            <a:ext cx="1208985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600" dirty="0"/>
              <a:t>210 g</a:t>
            </a:r>
          </a:p>
        </p:txBody>
      </p:sp>
    </p:spTree>
    <p:extLst>
      <p:ext uri="{BB962C8B-B14F-4D97-AF65-F5344CB8AC3E}">
        <p14:creationId xmlns:p14="http://schemas.microsoft.com/office/powerpoint/2010/main" val="126650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>
            <a:extLst>
              <a:ext uri="{FF2B5EF4-FFF2-40B4-BE49-F238E27FC236}">
                <a16:creationId xmlns:a16="http://schemas.microsoft.com/office/drawing/2014/main" id="{B928427A-E7BC-4C1E-8C17-A7AD69C3C3BB}"/>
              </a:ext>
            </a:extLst>
          </p:cNvPr>
          <p:cNvGrpSpPr/>
          <p:nvPr/>
        </p:nvGrpSpPr>
        <p:grpSpPr>
          <a:xfrm>
            <a:off x="1600201" y="814387"/>
            <a:ext cx="3800474" cy="5472104"/>
            <a:chOff x="1600201" y="814387"/>
            <a:chExt cx="3800474" cy="5472104"/>
          </a:xfrm>
        </p:grpSpPr>
        <p:sp>
          <p:nvSpPr>
            <p:cNvPr id="3" name="Obdélník 2">
              <a:extLst>
                <a:ext uri="{FF2B5EF4-FFF2-40B4-BE49-F238E27FC236}">
                  <a16:creationId xmlns:a16="http://schemas.microsoft.com/office/drawing/2014/main" id="{58EA7F10-83AB-4AF6-9449-10CD3CB0ED61}"/>
                </a:ext>
              </a:extLst>
            </p:cNvPr>
            <p:cNvSpPr/>
            <p:nvPr/>
          </p:nvSpPr>
          <p:spPr>
            <a:xfrm>
              <a:off x="3350419" y="1585913"/>
              <a:ext cx="407194" cy="424338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" name="Obdélník 3">
              <a:extLst>
                <a:ext uri="{FF2B5EF4-FFF2-40B4-BE49-F238E27FC236}">
                  <a16:creationId xmlns:a16="http://schemas.microsoft.com/office/drawing/2014/main" id="{F694FDAF-3EC5-4D6A-A323-362AD25EAAFA}"/>
                </a:ext>
              </a:extLst>
            </p:cNvPr>
            <p:cNvSpPr/>
            <p:nvPr/>
          </p:nvSpPr>
          <p:spPr>
            <a:xfrm>
              <a:off x="2970610" y="4714874"/>
              <a:ext cx="1166812" cy="65722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Obdélník 4">
              <a:extLst>
                <a:ext uri="{FF2B5EF4-FFF2-40B4-BE49-F238E27FC236}">
                  <a16:creationId xmlns:a16="http://schemas.microsoft.com/office/drawing/2014/main" id="{E8AF815C-35F7-475F-AFD3-96617BDC7422}"/>
                </a:ext>
              </a:extLst>
            </p:cNvPr>
            <p:cNvSpPr/>
            <p:nvPr/>
          </p:nvSpPr>
          <p:spPr>
            <a:xfrm>
              <a:off x="3171825" y="5829299"/>
              <a:ext cx="742950" cy="21431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Obdélník 5">
              <a:extLst>
                <a:ext uri="{FF2B5EF4-FFF2-40B4-BE49-F238E27FC236}">
                  <a16:creationId xmlns:a16="http://schemas.microsoft.com/office/drawing/2014/main" id="{EC346A5E-CDBD-476A-8CF7-C3854544BA8E}"/>
                </a:ext>
              </a:extLst>
            </p:cNvPr>
            <p:cNvSpPr/>
            <p:nvPr/>
          </p:nvSpPr>
          <p:spPr>
            <a:xfrm>
              <a:off x="1600201" y="6043613"/>
              <a:ext cx="3800474" cy="242878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Obdélník 6">
              <a:extLst>
                <a:ext uri="{FF2B5EF4-FFF2-40B4-BE49-F238E27FC236}">
                  <a16:creationId xmlns:a16="http://schemas.microsoft.com/office/drawing/2014/main" id="{4BE6027F-2D5B-4D85-90EB-F43946652125}"/>
                </a:ext>
              </a:extLst>
            </p:cNvPr>
            <p:cNvSpPr/>
            <p:nvPr/>
          </p:nvSpPr>
          <p:spPr>
            <a:xfrm>
              <a:off x="3171825" y="1357313"/>
              <a:ext cx="742950" cy="228600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8" name="Přímá spojnice 7">
              <a:extLst>
                <a:ext uri="{FF2B5EF4-FFF2-40B4-BE49-F238E27FC236}">
                  <a16:creationId xmlns:a16="http://schemas.microsoft.com/office/drawing/2014/main" id="{575DD18F-1A80-4020-8D6E-F1C6B9256432}"/>
                </a:ext>
              </a:extLst>
            </p:cNvPr>
            <p:cNvCxnSpPr>
              <a:cxnSpLocks/>
            </p:cNvCxnSpPr>
            <p:nvPr/>
          </p:nvCxnSpPr>
          <p:spPr>
            <a:xfrm>
              <a:off x="2257425" y="1357313"/>
              <a:ext cx="2586038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Obdélník 8">
              <a:extLst>
                <a:ext uri="{FF2B5EF4-FFF2-40B4-BE49-F238E27FC236}">
                  <a16:creationId xmlns:a16="http://schemas.microsoft.com/office/drawing/2014/main" id="{F39FB9A2-7FD5-4584-AC5B-D7769910C7F0}"/>
                </a:ext>
              </a:extLst>
            </p:cNvPr>
            <p:cNvSpPr/>
            <p:nvPr/>
          </p:nvSpPr>
          <p:spPr>
            <a:xfrm>
              <a:off x="2257425" y="1114425"/>
              <a:ext cx="114300" cy="22859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Obdélník 9">
              <a:extLst>
                <a:ext uri="{FF2B5EF4-FFF2-40B4-BE49-F238E27FC236}">
                  <a16:creationId xmlns:a16="http://schemas.microsoft.com/office/drawing/2014/main" id="{C5A5A374-58AB-4D30-BFD5-8FAEDA968DDE}"/>
                </a:ext>
              </a:extLst>
            </p:cNvPr>
            <p:cNvSpPr/>
            <p:nvPr/>
          </p:nvSpPr>
          <p:spPr>
            <a:xfrm>
              <a:off x="4724400" y="1104905"/>
              <a:ext cx="114300" cy="22859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Obdélník 10">
              <a:extLst>
                <a:ext uri="{FF2B5EF4-FFF2-40B4-BE49-F238E27FC236}">
                  <a16:creationId xmlns:a16="http://schemas.microsoft.com/office/drawing/2014/main" id="{60EADEB6-8920-4CFC-84BF-2A519A94984F}"/>
                </a:ext>
              </a:extLst>
            </p:cNvPr>
            <p:cNvSpPr/>
            <p:nvPr/>
          </p:nvSpPr>
          <p:spPr>
            <a:xfrm>
              <a:off x="3474719" y="814387"/>
              <a:ext cx="114300" cy="51911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TextovéPole 11">
              <a:extLst>
                <a:ext uri="{FF2B5EF4-FFF2-40B4-BE49-F238E27FC236}">
                  <a16:creationId xmlns:a16="http://schemas.microsoft.com/office/drawing/2014/main" id="{85972D9D-2DF4-43A5-B489-3E4AEC8E00E9}"/>
                </a:ext>
              </a:extLst>
            </p:cNvPr>
            <p:cNvSpPr txBox="1"/>
            <p:nvPr/>
          </p:nvSpPr>
          <p:spPr>
            <a:xfrm>
              <a:off x="3054154" y="4720320"/>
              <a:ext cx="1098378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cs-CZ" dirty="0"/>
            </a:p>
            <a:p>
              <a:r>
                <a:rPr lang="cs-CZ" dirty="0"/>
                <a:t>I </a:t>
              </a:r>
              <a:r>
                <a:rPr lang="cs-CZ" dirty="0" err="1"/>
                <a:t>I</a:t>
              </a:r>
              <a:r>
                <a:rPr lang="cs-CZ" dirty="0"/>
                <a:t> </a:t>
              </a:r>
              <a:r>
                <a:rPr lang="cs-CZ" dirty="0" err="1"/>
                <a:t>I</a:t>
              </a:r>
              <a:r>
                <a:rPr lang="cs-CZ" dirty="0"/>
                <a:t> l </a:t>
              </a:r>
              <a:r>
                <a:rPr lang="cs-CZ" dirty="0" err="1"/>
                <a:t>l</a:t>
              </a:r>
              <a:r>
                <a:rPr lang="cs-CZ" dirty="0"/>
                <a:t> </a:t>
              </a:r>
              <a:r>
                <a:rPr lang="cs-CZ" dirty="0" err="1"/>
                <a:t>l</a:t>
              </a:r>
              <a:r>
                <a:rPr lang="cs-CZ" dirty="0"/>
                <a:t> </a:t>
              </a:r>
              <a:r>
                <a:rPr lang="cs-CZ" dirty="0" err="1"/>
                <a:t>l</a:t>
              </a:r>
              <a:r>
                <a:rPr lang="cs-CZ" dirty="0"/>
                <a:t> </a:t>
              </a:r>
              <a:r>
                <a:rPr lang="cs-CZ" dirty="0" err="1"/>
                <a:t>l</a:t>
              </a:r>
              <a:r>
                <a:rPr lang="cs-CZ" dirty="0"/>
                <a:t> </a:t>
              </a:r>
              <a:r>
                <a:rPr lang="cs-CZ" dirty="0" err="1"/>
                <a:t>l</a:t>
              </a:r>
              <a:endParaRPr lang="cs-CZ" dirty="0"/>
            </a:p>
          </p:txBody>
        </p:sp>
        <p:sp>
          <p:nvSpPr>
            <p:cNvPr id="13" name="TextovéPole 12">
              <a:extLst>
                <a:ext uri="{FF2B5EF4-FFF2-40B4-BE49-F238E27FC236}">
                  <a16:creationId xmlns:a16="http://schemas.microsoft.com/office/drawing/2014/main" id="{86A3B9FA-408F-4B00-BC87-25714DC7D1E8}"/>
                </a:ext>
              </a:extLst>
            </p:cNvPr>
            <p:cNvSpPr txBox="1"/>
            <p:nvPr/>
          </p:nvSpPr>
          <p:spPr>
            <a:xfrm>
              <a:off x="3474719" y="4789584"/>
              <a:ext cx="2760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400" dirty="0"/>
                <a:t>0</a:t>
              </a:r>
            </a:p>
          </p:txBody>
        </p:sp>
      </p:grpSp>
      <p:grpSp>
        <p:nvGrpSpPr>
          <p:cNvPr id="28" name="Skupina 27">
            <a:extLst>
              <a:ext uri="{FF2B5EF4-FFF2-40B4-BE49-F238E27FC236}">
                <a16:creationId xmlns:a16="http://schemas.microsoft.com/office/drawing/2014/main" id="{F1A3283D-CE5C-46AA-86FE-49C9592A5BA4}"/>
              </a:ext>
            </a:extLst>
          </p:cNvPr>
          <p:cNvGrpSpPr/>
          <p:nvPr/>
        </p:nvGrpSpPr>
        <p:grpSpPr>
          <a:xfrm rot="21422449">
            <a:off x="1014190" y="446395"/>
            <a:ext cx="5211576" cy="4600029"/>
            <a:chOff x="5426348" y="631619"/>
            <a:chExt cx="5211576" cy="4600029"/>
          </a:xfrm>
        </p:grpSpPr>
        <p:sp>
          <p:nvSpPr>
            <p:cNvPr id="15" name="Obdélník 14">
              <a:extLst>
                <a:ext uri="{FF2B5EF4-FFF2-40B4-BE49-F238E27FC236}">
                  <a16:creationId xmlns:a16="http://schemas.microsoft.com/office/drawing/2014/main" id="{3B38CF87-0B5E-4DAA-8518-E6C921693BBD}"/>
                </a:ext>
              </a:extLst>
            </p:cNvPr>
            <p:cNvSpPr/>
            <p:nvPr/>
          </p:nvSpPr>
          <p:spPr>
            <a:xfrm>
              <a:off x="5830364" y="679911"/>
              <a:ext cx="4397188" cy="35891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Obdélník 15">
              <a:extLst>
                <a:ext uri="{FF2B5EF4-FFF2-40B4-BE49-F238E27FC236}">
                  <a16:creationId xmlns:a16="http://schemas.microsoft.com/office/drawing/2014/main" id="{CA9A6205-095B-4B55-B97F-B92A3D87313E}"/>
                </a:ext>
              </a:extLst>
            </p:cNvPr>
            <p:cNvSpPr/>
            <p:nvPr/>
          </p:nvSpPr>
          <p:spPr>
            <a:xfrm>
              <a:off x="5426348" y="821699"/>
              <a:ext cx="407194" cy="15148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Obdélník 16">
              <a:extLst>
                <a:ext uri="{FF2B5EF4-FFF2-40B4-BE49-F238E27FC236}">
                  <a16:creationId xmlns:a16="http://schemas.microsoft.com/office/drawing/2014/main" id="{2F18F522-BDCA-49F8-96AC-238F187A7406}"/>
                </a:ext>
              </a:extLst>
            </p:cNvPr>
            <p:cNvSpPr/>
            <p:nvPr/>
          </p:nvSpPr>
          <p:spPr>
            <a:xfrm>
              <a:off x="10230730" y="821699"/>
              <a:ext cx="407194" cy="15148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8" name="Přímá spojnice se šipkou 17">
              <a:extLst>
                <a:ext uri="{FF2B5EF4-FFF2-40B4-BE49-F238E27FC236}">
                  <a16:creationId xmlns:a16="http://schemas.microsoft.com/office/drawing/2014/main" id="{4C29F0B2-BC82-481E-BE22-1523ECA29DCA}"/>
                </a:ext>
              </a:extLst>
            </p:cNvPr>
            <p:cNvCxnSpPr>
              <a:cxnSpLocks/>
              <a:stCxn id="15" idx="2"/>
            </p:cNvCxnSpPr>
            <p:nvPr/>
          </p:nvCxnSpPr>
          <p:spPr>
            <a:xfrm>
              <a:off x="8028958" y="1038828"/>
              <a:ext cx="0" cy="4192820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Obdélník 20">
              <a:extLst>
                <a:ext uri="{FF2B5EF4-FFF2-40B4-BE49-F238E27FC236}">
                  <a16:creationId xmlns:a16="http://schemas.microsoft.com/office/drawing/2014/main" id="{0A414A53-807C-4B46-839F-F25DAE3BAB37}"/>
                </a:ext>
              </a:extLst>
            </p:cNvPr>
            <p:cNvSpPr/>
            <p:nvPr/>
          </p:nvSpPr>
          <p:spPr>
            <a:xfrm>
              <a:off x="10347929" y="631619"/>
              <a:ext cx="172796" cy="53164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Obdélník 21">
              <a:extLst>
                <a:ext uri="{FF2B5EF4-FFF2-40B4-BE49-F238E27FC236}">
                  <a16:creationId xmlns:a16="http://schemas.microsoft.com/office/drawing/2014/main" id="{368B45CE-A12F-48F5-82EC-127C49F55EA9}"/>
                </a:ext>
              </a:extLst>
            </p:cNvPr>
            <p:cNvSpPr/>
            <p:nvPr/>
          </p:nvSpPr>
          <p:spPr>
            <a:xfrm>
              <a:off x="5513877" y="648968"/>
              <a:ext cx="172796" cy="53164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7" name="Skupina 26">
            <a:extLst>
              <a:ext uri="{FF2B5EF4-FFF2-40B4-BE49-F238E27FC236}">
                <a16:creationId xmlns:a16="http://schemas.microsoft.com/office/drawing/2014/main" id="{4F95BE42-72BD-4455-B56E-92DB3F750B50}"/>
              </a:ext>
            </a:extLst>
          </p:cNvPr>
          <p:cNvGrpSpPr/>
          <p:nvPr/>
        </p:nvGrpSpPr>
        <p:grpSpPr>
          <a:xfrm>
            <a:off x="172902" y="1154725"/>
            <a:ext cx="1875864" cy="2753008"/>
            <a:chOff x="-2195283" y="1228724"/>
            <a:chExt cx="1875864" cy="2753008"/>
          </a:xfrm>
        </p:grpSpPr>
        <p:sp>
          <p:nvSpPr>
            <p:cNvPr id="19" name="Vývojový diagram: zpoždění 18">
              <a:extLst>
                <a:ext uri="{FF2B5EF4-FFF2-40B4-BE49-F238E27FC236}">
                  <a16:creationId xmlns:a16="http://schemas.microsoft.com/office/drawing/2014/main" id="{321A0D4C-4172-47B5-B162-A209F9475BF2}"/>
                </a:ext>
              </a:extLst>
            </p:cNvPr>
            <p:cNvSpPr/>
            <p:nvPr/>
          </p:nvSpPr>
          <p:spPr>
            <a:xfrm rot="16200000">
              <a:off x="-2559888" y="1923614"/>
              <a:ext cx="2657077" cy="1267298"/>
            </a:xfrm>
            <a:prstGeom prst="flowChartDelay">
              <a:avLst/>
            </a:prstGeom>
            <a:no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Obdélník 22">
              <a:extLst>
                <a:ext uri="{FF2B5EF4-FFF2-40B4-BE49-F238E27FC236}">
                  <a16:creationId xmlns:a16="http://schemas.microsoft.com/office/drawing/2014/main" id="{C36B3F34-185B-4127-893A-0783D3688DD5}"/>
                </a:ext>
              </a:extLst>
            </p:cNvPr>
            <p:cNvSpPr/>
            <p:nvPr/>
          </p:nvSpPr>
          <p:spPr>
            <a:xfrm>
              <a:off x="-2195283" y="3732994"/>
              <a:ext cx="1875864" cy="24873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6" name="Skupina 25">
            <a:extLst>
              <a:ext uri="{FF2B5EF4-FFF2-40B4-BE49-F238E27FC236}">
                <a16:creationId xmlns:a16="http://schemas.microsoft.com/office/drawing/2014/main" id="{45D36C98-2E50-494B-955A-02A17CA2ADA5}"/>
              </a:ext>
            </a:extLst>
          </p:cNvPr>
          <p:cNvGrpSpPr/>
          <p:nvPr/>
        </p:nvGrpSpPr>
        <p:grpSpPr>
          <a:xfrm>
            <a:off x="5005844" y="847553"/>
            <a:ext cx="1875864" cy="2776504"/>
            <a:chOff x="9439668" y="2443306"/>
            <a:chExt cx="1875864" cy="2776504"/>
          </a:xfrm>
        </p:grpSpPr>
        <p:sp>
          <p:nvSpPr>
            <p:cNvPr id="20" name="Vývojový diagram: zpoždění 19">
              <a:extLst>
                <a:ext uri="{FF2B5EF4-FFF2-40B4-BE49-F238E27FC236}">
                  <a16:creationId xmlns:a16="http://schemas.microsoft.com/office/drawing/2014/main" id="{2CEA7D54-55D9-41C9-BB06-B959349F7B4B}"/>
                </a:ext>
              </a:extLst>
            </p:cNvPr>
            <p:cNvSpPr/>
            <p:nvPr/>
          </p:nvSpPr>
          <p:spPr>
            <a:xfrm rot="16200000">
              <a:off x="9043781" y="3138196"/>
              <a:ext cx="2657077" cy="1267298"/>
            </a:xfrm>
            <a:prstGeom prst="flowChartDelay">
              <a:avLst/>
            </a:prstGeom>
            <a:no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4" name="Obdélník 23">
              <a:extLst>
                <a:ext uri="{FF2B5EF4-FFF2-40B4-BE49-F238E27FC236}">
                  <a16:creationId xmlns:a16="http://schemas.microsoft.com/office/drawing/2014/main" id="{F9DDEF86-6728-45FB-BAFD-434CA5220861}"/>
                </a:ext>
              </a:extLst>
            </p:cNvPr>
            <p:cNvSpPr/>
            <p:nvPr/>
          </p:nvSpPr>
          <p:spPr>
            <a:xfrm>
              <a:off x="9439668" y="4974911"/>
              <a:ext cx="1875864" cy="24489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1" name="Skupina 30">
            <a:extLst>
              <a:ext uri="{FF2B5EF4-FFF2-40B4-BE49-F238E27FC236}">
                <a16:creationId xmlns:a16="http://schemas.microsoft.com/office/drawing/2014/main" id="{CCE837B3-168E-4CFA-9F26-41B88A48C171}"/>
              </a:ext>
            </a:extLst>
          </p:cNvPr>
          <p:cNvGrpSpPr/>
          <p:nvPr/>
        </p:nvGrpSpPr>
        <p:grpSpPr>
          <a:xfrm>
            <a:off x="5506216" y="2412839"/>
            <a:ext cx="803564" cy="960677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32" name="Obdélník 31">
              <a:extLst>
                <a:ext uri="{FF2B5EF4-FFF2-40B4-BE49-F238E27FC236}">
                  <a16:creationId xmlns:a16="http://schemas.microsoft.com/office/drawing/2014/main" id="{08B8E049-CA92-4598-9685-9D1DFA110308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160g</a:t>
              </a:r>
            </a:p>
          </p:txBody>
        </p:sp>
        <p:sp>
          <p:nvSpPr>
            <p:cNvPr id="33" name="Ovál 32">
              <a:extLst>
                <a:ext uri="{FF2B5EF4-FFF2-40B4-BE49-F238E27FC236}">
                  <a16:creationId xmlns:a16="http://schemas.microsoft.com/office/drawing/2014/main" id="{ECABB81B-FCC1-4BC7-97D8-20B1FDD6957E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" name="Obdélník 33">
              <a:extLst>
                <a:ext uri="{FF2B5EF4-FFF2-40B4-BE49-F238E27FC236}">
                  <a16:creationId xmlns:a16="http://schemas.microsoft.com/office/drawing/2014/main" id="{AD610D45-9083-469B-B023-2418E247665C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35" name="Obdélník 30">
            <a:extLst>
              <a:ext uri="{FF2B5EF4-FFF2-40B4-BE49-F238E27FC236}">
                <a16:creationId xmlns:a16="http://schemas.microsoft.com/office/drawing/2014/main" id="{A77A308A-F908-4F60-A881-57C7FB8B4021}"/>
              </a:ext>
            </a:extLst>
          </p:cNvPr>
          <p:cNvSpPr/>
          <p:nvPr/>
        </p:nvSpPr>
        <p:spPr>
          <a:xfrm>
            <a:off x="583631" y="3001744"/>
            <a:ext cx="1098378" cy="657251"/>
          </a:xfrm>
          <a:custGeom>
            <a:avLst/>
            <a:gdLst>
              <a:gd name="connsiteX0" fmla="*/ 0 w 803564"/>
              <a:gd name="connsiteY0" fmla="*/ 0 h 657226"/>
              <a:gd name="connsiteX1" fmla="*/ 803564 w 803564"/>
              <a:gd name="connsiteY1" fmla="*/ 0 h 657226"/>
              <a:gd name="connsiteX2" fmla="*/ 803564 w 803564"/>
              <a:gd name="connsiteY2" fmla="*/ 657226 h 657226"/>
              <a:gd name="connsiteX3" fmla="*/ 0 w 803564"/>
              <a:gd name="connsiteY3" fmla="*/ 657226 h 657226"/>
              <a:gd name="connsiteX4" fmla="*/ 0 w 803564"/>
              <a:gd name="connsiteY4" fmla="*/ 0 h 657226"/>
              <a:gd name="connsiteX0" fmla="*/ 193706 w 997270"/>
              <a:gd name="connsiteY0" fmla="*/ 0 h 657226"/>
              <a:gd name="connsiteX1" fmla="*/ 997270 w 997270"/>
              <a:gd name="connsiteY1" fmla="*/ 0 h 657226"/>
              <a:gd name="connsiteX2" fmla="*/ 997270 w 997270"/>
              <a:gd name="connsiteY2" fmla="*/ 657226 h 657226"/>
              <a:gd name="connsiteX3" fmla="*/ 193706 w 997270"/>
              <a:gd name="connsiteY3" fmla="*/ 657226 h 657226"/>
              <a:gd name="connsiteX4" fmla="*/ 6 w 997270"/>
              <a:gd name="connsiteY4" fmla="*/ 272704 h 657226"/>
              <a:gd name="connsiteX5" fmla="*/ 193706 w 997270"/>
              <a:gd name="connsiteY5" fmla="*/ 0 h 657226"/>
              <a:gd name="connsiteX0" fmla="*/ 193706 w 1248038"/>
              <a:gd name="connsiteY0" fmla="*/ 0 h 657226"/>
              <a:gd name="connsiteX1" fmla="*/ 997270 w 1248038"/>
              <a:gd name="connsiteY1" fmla="*/ 0 h 657226"/>
              <a:gd name="connsiteX2" fmla="*/ 1248038 w 1248038"/>
              <a:gd name="connsiteY2" fmla="*/ 458056 h 657226"/>
              <a:gd name="connsiteX3" fmla="*/ 997270 w 1248038"/>
              <a:gd name="connsiteY3" fmla="*/ 657226 h 657226"/>
              <a:gd name="connsiteX4" fmla="*/ 193706 w 1248038"/>
              <a:gd name="connsiteY4" fmla="*/ 657226 h 657226"/>
              <a:gd name="connsiteX5" fmla="*/ 6 w 1248038"/>
              <a:gd name="connsiteY5" fmla="*/ 272704 h 657226"/>
              <a:gd name="connsiteX6" fmla="*/ 193706 w 1248038"/>
              <a:gd name="connsiteY6" fmla="*/ 0 h 657226"/>
              <a:gd name="connsiteX0" fmla="*/ 193706 w 1248038"/>
              <a:gd name="connsiteY0" fmla="*/ 25 h 657251"/>
              <a:gd name="connsiteX1" fmla="*/ 517126 w 1248038"/>
              <a:gd name="connsiteY1" fmla="*/ 105447 h 657251"/>
              <a:gd name="connsiteX2" fmla="*/ 997270 w 1248038"/>
              <a:gd name="connsiteY2" fmla="*/ 25 h 657251"/>
              <a:gd name="connsiteX3" fmla="*/ 1248038 w 1248038"/>
              <a:gd name="connsiteY3" fmla="*/ 458081 h 657251"/>
              <a:gd name="connsiteX4" fmla="*/ 997270 w 1248038"/>
              <a:gd name="connsiteY4" fmla="*/ 657251 h 657251"/>
              <a:gd name="connsiteX5" fmla="*/ 193706 w 1248038"/>
              <a:gd name="connsiteY5" fmla="*/ 657251 h 657251"/>
              <a:gd name="connsiteX6" fmla="*/ 6 w 1248038"/>
              <a:gd name="connsiteY6" fmla="*/ 272729 h 657251"/>
              <a:gd name="connsiteX7" fmla="*/ 193706 w 1248038"/>
              <a:gd name="connsiteY7" fmla="*/ 25 h 657251"/>
              <a:gd name="connsiteX0" fmla="*/ 193706 w 1248038"/>
              <a:gd name="connsiteY0" fmla="*/ 25 h 657251"/>
              <a:gd name="connsiteX1" fmla="*/ 517126 w 1248038"/>
              <a:gd name="connsiteY1" fmla="*/ 105447 h 657251"/>
              <a:gd name="connsiteX2" fmla="*/ 1095553 w 1248038"/>
              <a:gd name="connsiteY2" fmla="*/ 49452 h 657251"/>
              <a:gd name="connsiteX3" fmla="*/ 1248038 w 1248038"/>
              <a:gd name="connsiteY3" fmla="*/ 458081 h 657251"/>
              <a:gd name="connsiteX4" fmla="*/ 997270 w 1248038"/>
              <a:gd name="connsiteY4" fmla="*/ 657251 h 657251"/>
              <a:gd name="connsiteX5" fmla="*/ 193706 w 1248038"/>
              <a:gd name="connsiteY5" fmla="*/ 657251 h 657251"/>
              <a:gd name="connsiteX6" fmla="*/ 6 w 1248038"/>
              <a:gd name="connsiteY6" fmla="*/ 272729 h 657251"/>
              <a:gd name="connsiteX7" fmla="*/ 193706 w 1248038"/>
              <a:gd name="connsiteY7" fmla="*/ 25 h 657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8038" h="657251">
                <a:moveTo>
                  <a:pt x="193706" y="25"/>
                </a:moveTo>
                <a:cubicBezTo>
                  <a:pt x="315553" y="-1905"/>
                  <a:pt x="395279" y="107377"/>
                  <a:pt x="517126" y="105447"/>
                </a:cubicBezTo>
                <a:lnTo>
                  <a:pt x="1095553" y="49452"/>
                </a:lnTo>
                <a:cubicBezTo>
                  <a:pt x="1100883" y="160948"/>
                  <a:pt x="1242708" y="346585"/>
                  <a:pt x="1248038" y="458081"/>
                </a:cubicBezTo>
                <a:lnTo>
                  <a:pt x="997270" y="657251"/>
                </a:lnTo>
                <a:lnTo>
                  <a:pt x="193706" y="657251"/>
                </a:lnTo>
                <a:cubicBezTo>
                  <a:pt x="195042" y="516720"/>
                  <a:pt x="-1330" y="413260"/>
                  <a:pt x="6" y="272729"/>
                </a:cubicBezTo>
                <a:lnTo>
                  <a:pt x="193706" y="25"/>
                </a:lnTo>
                <a:close/>
              </a:path>
            </a:pathLst>
          </a:cu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26414783-0B1B-4B80-8869-76416066C2C8}"/>
              </a:ext>
            </a:extLst>
          </p:cNvPr>
          <p:cNvSpPr txBox="1"/>
          <p:nvPr/>
        </p:nvSpPr>
        <p:spPr>
          <a:xfrm>
            <a:off x="849732" y="4182985"/>
            <a:ext cx="6832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/>
              <a:t>m</a:t>
            </a:r>
            <a:r>
              <a:rPr lang="cs-CZ" sz="2000" dirty="0"/>
              <a:t>1</a:t>
            </a:r>
          </a:p>
        </p:txBody>
      </p:sp>
      <p:sp>
        <p:nvSpPr>
          <p:cNvPr id="37" name="TextovéPole 36">
            <a:extLst>
              <a:ext uri="{FF2B5EF4-FFF2-40B4-BE49-F238E27FC236}">
                <a16:creationId xmlns:a16="http://schemas.microsoft.com/office/drawing/2014/main" id="{4B477E16-1F39-44B5-83CB-B0202E93E590}"/>
              </a:ext>
            </a:extLst>
          </p:cNvPr>
          <p:cNvSpPr txBox="1"/>
          <p:nvPr/>
        </p:nvSpPr>
        <p:spPr>
          <a:xfrm>
            <a:off x="7437285" y="1793052"/>
            <a:ext cx="3943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Hmotnost tělesa je:</a:t>
            </a:r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3B66AE91-029A-42E8-8568-6F30498D19A0}"/>
              </a:ext>
            </a:extLst>
          </p:cNvPr>
          <p:cNvSpPr txBox="1"/>
          <p:nvPr/>
        </p:nvSpPr>
        <p:spPr>
          <a:xfrm>
            <a:off x="7904857" y="2638293"/>
            <a:ext cx="68320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600" dirty="0"/>
              <a:t>m</a:t>
            </a:r>
            <a:r>
              <a:rPr lang="cs-CZ" sz="2000" dirty="0"/>
              <a:t>1</a:t>
            </a:r>
          </a:p>
        </p:txBody>
      </p:sp>
      <p:grpSp>
        <p:nvGrpSpPr>
          <p:cNvPr id="39" name="Skupina 38">
            <a:extLst>
              <a:ext uri="{FF2B5EF4-FFF2-40B4-BE49-F238E27FC236}">
                <a16:creationId xmlns:a16="http://schemas.microsoft.com/office/drawing/2014/main" id="{64EC3271-F13B-45E9-9455-C07EBF406C7C}"/>
              </a:ext>
            </a:extLst>
          </p:cNvPr>
          <p:cNvGrpSpPr/>
          <p:nvPr/>
        </p:nvGrpSpPr>
        <p:grpSpPr>
          <a:xfrm>
            <a:off x="8819925" y="2809020"/>
            <a:ext cx="588936" cy="492557"/>
            <a:chOff x="7578671" y="4714874"/>
            <a:chExt cx="588936" cy="492557"/>
          </a:xfrm>
        </p:grpSpPr>
        <p:cxnSp>
          <p:nvCxnSpPr>
            <p:cNvPr id="40" name="Přímá spojnice 39">
              <a:extLst>
                <a:ext uri="{FF2B5EF4-FFF2-40B4-BE49-F238E27FC236}">
                  <a16:creationId xmlns:a16="http://schemas.microsoft.com/office/drawing/2014/main" id="{D9E088EA-52AC-43D4-BF29-4E70981A9A3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578671" y="4714874"/>
              <a:ext cx="588936" cy="25663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Přímá spojnice 40">
              <a:extLst>
                <a:ext uri="{FF2B5EF4-FFF2-40B4-BE49-F238E27FC236}">
                  <a16:creationId xmlns:a16="http://schemas.microsoft.com/office/drawing/2014/main" id="{961DD544-E5DE-40C7-B880-E0DCCF205F02}"/>
                </a:ext>
              </a:extLst>
            </p:cNvPr>
            <p:cNvCxnSpPr>
              <a:cxnSpLocks/>
            </p:cNvCxnSpPr>
            <p:nvPr/>
          </p:nvCxnSpPr>
          <p:spPr>
            <a:xfrm>
              <a:off x="7593781" y="4943472"/>
              <a:ext cx="573826" cy="263959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TextovéPole 41">
            <a:extLst>
              <a:ext uri="{FF2B5EF4-FFF2-40B4-BE49-F238E27FC236}">
                <a16:creationId xmlns:a16="http://schemas.microsoft.com/office/drawing/2014/main" id="{DDBE1844-A51C-4FCC-A707-66189D051F1D}"/>
              </a:ext>
            </a:extLst>
          </p:cNvPr>
          <p:cNvSpPr txBox="1"/>
          <p:nvPr/>
        </p:nvSpPr>
        <p:spPr>
          <a:xfrm>
            <a:off x="9709968" y="2697510"/>
            <a:ext cx="1208985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600" dirty="0"/>
              <a:t>160 g</a:t>
            </a:r>
          </a:p>
        </p:txBody>
      </p:sp>
      <p:grpSp>
        <p:nvGrpSpPr>
          <p:cNvPr id="43" name="Skupina 42">
            <a:extLst>
              <a:ext uri="{FF2B5EF4-FFF2-40B4-BE49-F238E27FC236}">
                <a16:creationId xmlns:a16="http://schemas.microsoft.com/office/drawing/2014/main" id="{C829EEDE-C38F-4146-8B94-73D9744FFA60}"/>
              </a:ext>
            </a:extLst>
          </p:cNvPr>
          <p:cNvGrpSpPr/>
          <p:nvPr/>
        </p:nvGrpSpPr>
        <p:grpSpPr>
          <a:xfrm rot="10597189">
            <a:off x="8989372" y="4133654"/>
            <a:ext cx="588936" cy="492557"/>
            <a:chOff x="7578671" y="4714874"/>
            <a:chExt cx="588936" cy="492557"/>
          </a:xfrm>
        </p:grpSpPr>
        <p:cxnSp>
          <p:nvCxnSpPr>
            <p:cNvPr id="44" name="Přímá spojnice 43">
              <a:extLst>
                <a:ext uri="{FF2B5EF4-FFF2-40B4-BE49-F238E27FC236}">
                  <a16:creationId xmlns:a16="http://schemas.microsoft.com/office/drawing/2014/main" id="{7D021CDC-0489-4B7F-9088-7E913E578AB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578671" y="4714874"/>
              <a:ext cx="588936" cy="25663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Přímá spojnice 44">
              <a:extLst>
                <a:ext uri="{FF2B5EF4-FFF2-40B4-BE49-F238E27FC236}">
                  <a16:creationId xmlns:a16="http://schemas.microsoft.com/office/drawing/2014/main" id="{391140B8-8584-4BA5-BEEE-594119FD32A8}"/>
                </a:ext>
              </a:extLst>
            </p:cNvPr>
            <p:cNvCxnSpPr>
              <a:cxnSpLocks/>
            </p:cNvCxnSpPr>
            <p:nvPr/>
          </p:nvCxnSpPr>
          <p:spPr>
            <a:xfrm>
              <a:off x="7593781" y="4943472"/>
              <a:ext cx="573826" cy="263959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TextovéPole 45">
            <a:extLst>
              <a:ext uri="{FF2B5EF4-FFF2-40B4-BE49-F238E27FC236}">
                <a16:creationId xmlns:a16="http://schemas.microsoft.com/office/drawing/2014/main" id="{1A61BD97-313C-4056-8157-2C2B39A550A5}"/>
              </a:ext>
            </a:extLst>
          </p:cNvPr>
          <p:cNvSpPr txBox="1"/>
          <p:nvPr/>
        </p:nvSpPr>
        <p:spPr>
          <a:xfrm>
            <a:off x="7970552" y="4021872"/>
            <a:ext cx="68320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600" dirty="0"/>
              <a:t>m</a:t>
            </a:r>
            <a:r>
              <a:rPr lang="cs-CZ" sz="2000" dirty="0"/>
              <a:t>1</a:t>
            </a:r>
          </a:p>
        </p:txBody>
      </p:sp>
      <p:sp>
        <p:nvSpPr>
          <p:cNvPr id="47" name="TextovéPole 46">
            <a:extLst>
              <a:ext uri="{FF2B5EF4-FFF2-40B4-BE49-F238E27FC236}">
                <a16:creationId xmlns:a16="http://schemas.microsoft.com/office/drawing/2014/main" id="{50774F8A-CB47-4979-AFCE-B2EDC39A2C7A}"/>
              </a:ext>
            </a:extLst>
          </p:cNvPr>
          <p:cNvSpPr txBox="1"/>
          <p:nvPr/>
        </p:nvSpPr>
        <p:spPr>
          <a:xfrm>
            <a:off x="9709968" y="3991367"/>
            <a:ext cx="1208985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600" dirty="0"/>
              <a:t>160 g</a:t>
            </a:r>
          </a:p>
        </p:txBody>
      </p:sp>
    </p:spTree>
    <p:extLst>
      <p:ext uri="{BB962C8B-B14F-4D97-AF65-F5344CB8AC3E}">
        <p14:creationId xmlns:p14="http://schemas.microsoft.com/office/powerpoint/2010/main" val="3867999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</p:childTnLst>
        </p:cTn>
      </p:par>
    </p:tnLst>
    <p:bldLst>
      <p:bldP spid="3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C99E0929-0FE3-4B29-B362-C77FE2630492}"/>
              </a:ext>
            </a:extLst>
          </p:cNvPr>
          <p:cNvSpPr/>
          <p:nvPr/>
        </p:nvSpPr>
        <p:spPr>
          <a:xfrm>
            <a:off x="3350419" y="1585913"/>
            <a:ext cx="407194" cy="424338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E2854D8A-B51D-4040-8605-BB07B7D7010E}"/>
              </a:ext>
            </a:extLst>
          </p:cNvPr>
          <p:cNvSpPr/>
          <p:nvPr/>
        </p:nvSpPr>
        <p:spPr>
          <a:xfrm>
            <a:off x="2970610" y="4714874"/>
            <a:ext cx="1166812" cy="6572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6ED47E9C-589E-418D-B890-A5E0F5DBBABC}"/>
              </a:ext>
            </a:extLst>
          </p:cNvPr>
          <p:cNvSpPr/>
          <p:nvPr/>
        </p:nvSpPr>
        <p:spPr>
          <a:xfrm>
            <a:off x="3171825" y="5829299"/>
            <a:ext cx="742950" cy="214314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0C55BB29-1F55-4CDD-868D-B27FAF8A7B66}"/>
              </a:ext>
            </a:extLst>
          </p:cNvPr>
          <p:cNvSpPr/>
          <p:nvPr/>
        </p:nvSpPr>
        <p:spPr>
          <a:xfrm>
            <a:off x="1600201" y="6043613"/>
            <a:ext cx="3800474" cy="24287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B09077EA-8C77-4841-919B-6ED287B0CBA8}"/>
              </a:ext>
            </a:extLst>
          </p:cNvPr>
          <p:cNvSpPr/>
          <p:nvPr/>
        </p:nvSpPr>
        <p:spPr>
          <a:xfrm>
            <a:off x="3171825" y="1357313"/>
            <a:ext cx="742950" cy="228600"/>
          </a:xfrm>
          <a:prstGeom prst="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422ADA5C-B304-4729-8C46-5AEB01666D3F}"/>
              </a:ext>
            </a:extLst>
          </p:cNvPr>
          <p:cNvCxnSpPr>
            <a:cxnSpLocks/>
          </p:cNvCxnSpPr>
          <p:nvPr/>
        </p:nvCxnSpPr>
        <p:spPr>
          <a:xfrm>
            <a:off x="2257425" y="1357313"/>
            <a:ext cx="2586038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bdélník 10">
            <a:extLst>
              <a:ext uri="{FF2B5EF4-FFF2-40B4-BE49-F238E27FC236}">
                <a16:creationId xmlns:a16="http://schemas.microsoft.com/office/drawing/2014/main" id="{BDF57497-017F-4DED-B1CA-BB49D4114D1E}"/>
              </a:ext>
            </a:extLst>
          </p:cNvPr>
          <p:cNvSpPr/>
          <p:nvPr/>
        </p:nvSpPr>
        <p:spPr>
          <a:xfrm>
            <a:off x="2257425" y="1114425"/>
            <a:ext cx="114300" cy="2285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9C820F56-5B53-4A71-8161-209B0F199584}"/>
              </a:ext>
            </a:extLst>
          </p:cNvPr>
          <p:cNvSpPr/>
          <p:nvPr/>
        </p:nvSpPr>
        <p:spPr>
          <a:xfrm>
            <a:off x="4724400" y="1104905"/>
            <a:ext cx="114300" cy="2285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F6773A5F-3AD2-405B-A75F-0F16CB1F02BB}"/>
              </a:ext>
            </a:extLst>
          </p:cNvPr>
          <p:cNvSpPr/>
          <p:nvPr/>
        </p:nvSpPr>
        <p:spPr>
          <a:xfrm>
            <a:off x="3474719" y="814387"/>
            <a:ext cx="114300" cy="5191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F45A651D-7680-4247-A7CE-31D292951D01}"/>
              </a:ext>
            </a:extLst>
          </p:cNvPr>
          <p:cNvSpPr txBox="1"/>
          <p:nvPr/>
        </p:nvSpPr>
        <p:spPr>
          <a:xfrm>
            <a:off x="2970610" y="4720320"/>
            <a:ext cx="34841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  <a:p>
            <a:r>
              <a:rPr lang="cs-CZ" dirty="0"/>
              <a:t>I </a:t>
            </a:r>
            <a:r>
              <a:rPr lang="cs-CZ" dirty="0" err="1"/>
              <a:t>I</a:t>
            </a:r>
            <a:r>
              <a:rPr lang="cs-CZ" dirty="0"/>
              <a:t> </a:t>
            </a:r>
            <a:r>
              <a:rPr lang="cs-CZ" dirty="0" err="1"/>
              <a:t>I</a:t>
            </a:r>
            <a:r>
              <a:rPr lang="cs-CZ" dirty="0"/>
              <a:t> l </a:t>
            </a:r>
            <a:r>
              <a:rPr lang="cs-CZ" dirty="0" err="1"/>
              <a:t>l</a:t>
            </a:r>
            <a:r>
              <a:rPr lang="cs-CZ" dirty="0"/>
              <a:t> </a:t>
            </a:r>
            <a:r>
              <a:rPr lang="cs-CZ" dirty="0" err="1"/>
              <a:t>l</a:t>
            </a:r>
            <a:r>
              <a:rPr lang="cs-CZ" dirty="0"/>
              <a:t> </a:t>
            </a:r>
            <a:r>
              <a:rPr lang="cs-CZ" dirty="0" err="1"/>
              <a:t>l</a:t>
            </a:r>
            <a:r>
              <a:rPr lang="cs-CZ" dirty="0"/>
              <a:t> </a:t>
            </a:r>
            <a:r>
              <a:rPr lang="cs-CZ" dirty="0" err="1"/>
              <a:t>l</a:t>
            </a:r>
            <a:r>
              <a:rPr lang="cs-CZ" dirty="0"/>
              <a:t> </a:t>
            </a:r>
            <a:r>
              <a:rPr lang="cs-CZ" dirty="0" err="1"/>
              <a:t>l</a:t>
            </a:r>
            <a:endParaRPr lang="cs-CZ" dirty="0"/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CAFD94B6-C3EE-4D29-B39B-472FC1F9DDEF}"/>
              </a:ext>
            </a:extLst>
          </p:cNvPr>
          <p:cNvSpPr txBox="1"/>
          <p:nvPr/>
        </p:nvSpPr>
        <p:spPr>
          <a:xfrm>
            <a:off x="3393850" y="48585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/>
              <a:t>0</a:t>
            </a:r>
          </a:p>
        </p:txBody>
      </p:sp>
      <p:grpSp>
        <p:nvGrpSpPr>
          <p:cNvPr id="34" name="Skupina 33">
            <a:extLst>
              <a:ext uri="{FF2B5EF4-FFF2-40B4-BE49-F238E27FC236}">
                <a16:creationId xmlns:a16="http://schemas.microsoft.com/office/drawing/2014/main" id="{B3EB9C0B-27C9-474C-B0D7-E03B93D99592}"/>
              </a:ext>
            </a:extLst>
          </p:cNvPr>
          <p:cNvGrpSpPr/>
          <p:nvPr/>
        </p:nvGrpSpPr>
        <p:grpSpPr>
          <a:xfrm>
            <a:off x="193111" y="398893"/>
            <a:ext cx="6677515" cy="4551737"/>
            <a:chOff x="5400675" y="814914"/>
            <a:chExt cx="6677515" cy="4551737"/>
          </a:xfrm>
        </p:grpSpPr>
        <p:sp>
          <p:nvSpPr>
            <p:cNvPr id="18" name="Obdélník 17">
              <a:extLst>
                <a:ext uri="{FF2B5EF4-FFF2-40B4-BE49-F238E27FC236}">
                  <a16:creationId xmlns:a16="http://schemas.microsoft.com/office/drawing/2014/main" id="{4C2960BF-779B-4DBA-8A2E-9052D8A32E9E}"/>
                </a:ext>
              </a:extLst>
            </p:cNvPr>
            <p:cNvSpPr/>
            <p:nvPr/>
          </p:nvSpPr>
          <p:spPr>
            <a:xfrm>
              <a:off x="6542204" y="814914"/>
              <a:ext cx="4397188" cy="35891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Obdélník 20">
              <a:extLst>
                <a:ext uri="{FF2B5EF4-FFF2-40B4-BE49-F238E27FC236}">
                  <a16:creationId xmlns:a16="http://schemas.microsoft.com/office/drawing/2014/main" id="{BFDA98BC-47FE-4755-A1A7-DE1CEEBA32FB}"/>
                </a:ext>
              </a:extLst>
            </p:cNvPr>
            <p:cNvSpPr/>
            <p:nvPr/>
          </p:nvSpPr>
          <p:spPr>
            <a:xfrm>
              <a:off x="6135010" y="1022343"/>
              <a:ext cx="407194" cy="15148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Obdélník 21">
              <a:extLst>
                <a:ext uri="{FF2B5EF4-FFF2-40B4-BE49-F238E27FC236}">
                  <a16:creationId xmlns:a16="http://schemas.microsoft.com/office/drawing/2014/main" id="{93B013F6-35ED-47F9-A254-1430D83534CE}"/>
                </a:ext>
              </a:extLst>
            </p:cNvPr>
            <p:cNvSpPr/>
            <p:nvPr/>
          </p:nvSpPr>
          <p:spPr>
            <a:xfrm>
              <a:off x="10939392" y="1022343"/>
              <a:ext cx="407194" cy="15148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4" name="Přímá spojnice se šipkou 23">
              <a:extLst>
                <a:ext uri="{FF2B5EF4-FFF2-40B4-BE49-F238E27FC236}">
                  <a16:creationId xmlns:a16="http://schemas.microsoft.com/office/drawing/2014/main" id="{3F3F5842-ADB5-4FE0-8F23-D9E16FC80775}"/>
                </a:ext>
              </a:extLst>
            </p:cNvPr>
            <p:cNvCxnSpPr>
              <a:cxnSpLocks/>
              <a:stCxn id="18" idx="2"/>
            </p:cNvCxnSpPr>
            <p:nvPr/>
          </p:nvCxnSpPr>
          <p:spPr>
            <a:xfrm>
              <a:off x="8740798" y="1173831"/>
              <a:ext cx="0" cy="4192820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Vývojový diagram: zpoždění 24">
              <a:extLst>
                <a:ext uri="{FF2B5EF4-FFF2-40B4-BE49-F238E27FC236}">
                  <a16:creationId xmlns:a16="http://schemas.microsoft.com/office/drawing/2014/main" id="{BE5708DC-7248-43DE-B954-970771EDB0A1}"/>
                </a:ext>
              </a:extLst>
            </p:cNvPr>
            <p:cNvSpPr/>
            <p:nvPr/>
          </p:nvSpPr>
          <p:spPr>
            <a:xfrm rot="16200000">
              <a:off x="5010069" y="2076149"/>
              <a:ext cx="2657077" cy="1267298"/>
            </a:xfrm>
            <a:prstGeom prst="flowChartDelay">
              <a:avLst/>
            </a:prstGeom>
            <a:no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Vývojový diagram: zpoždění 25">
              <a:extLst>
                <a:ext uri="{FF2B5EF4-FFF2-40B4-BE49-F238E27FC236}">
                  <a16:creationId xmlns:a16="http://schemas.microsoft.com/office/drawing/2014/main" id="{F56E74FA-79C2-454B-A13D-DADC8D3294B0}"/>
                </a:ext>
              </a:extLst>
            </p:cNvPr>
            <p:cNvSpPr/>
            <p:nvPr/>
          </p:nvSpPr>
          <p:spPr>
            <a:xfrm rot="16200000">
              <a:off x="9814451" y="2076150"/>
              <a:ext cx="2657077" cy="1267298"/>
            </a:xfrm>
            <a:prstGeom prst="flowChartDelay">
              <a:avLst/>
            </a:prstGeom>
            <a:no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Obdélník 26">
              <a:extLst>
                <a:ext uri="{FF2B5EF4-FFF2-40B4-BE49-F238E27FC236}">
                  <a16:creationId xmlns:a16="http://schemas.microsoft.com/office/drawing/2014/main" id="{4340DAF9-854F-469F-ADEB-BBC3C201825F}"/>
                </a:ext>
              </a:extLst>
            </p:cNvPr>
            <p:cNvSpPr/>
            <p:nvPr/>
          </p:nvSpPr>
          <p:spPr>
            <a:xfrm>
              <a:off x="11056591" y="832263"/>
              <a:ext cx="172796" cy="53164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Obdélník 27">
              <a:extLst>
                <a:ext uri="{FF2B5EF4-FFF2-40B4-BE49-F238E27FC236}">
                  <a16:creationId xmlns:a16="http://schemas.microsoft.com/office/drawing/2014/main" id="{5561C352-DF8F-4DE9-992F-566BB7DC34A0}"/>
                </a:ext>
              </a:extLst>
            </p:cNvPr>
            <p:cNvSpPr/>
            <p:nvPr/>
          </p:nvSpPr>
          <p:spPr>
            <a:xfrm>
              <a:off x="6222539" y="849612"/>
              <a:ext cx="172796" cy="53164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9" name="Obdélník 28">
              <a:extLst>
                <a:ext uri="{FF2B5EF4-FFF2-40B4-BE49-F238E27FC236}">
                  <a16:creationId xmlns:a16="http://schemas.microsoft.com/office/drawing/2014/main" id="{C6415E5E-5D9C-4EAD-840A-7CDF9B6671B2}"/>
                </a:ext>
              </a:extLst>
            </p:cNvPr>
            <p:cNvSpPr/>
            <p:nvPr/>
          </p:nvSpPr>
          <p:spPr>
            <a:xfrm>
              <a:off x="5400675" y="3844683"/>
              <a:ext cx="1875864" cy="24873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0" name="Obdélník 29">
              <a:extLst>
                <a:ext uri="{FF2B5EF4-FFF2-40B4-BE49-F238E27FC236}">
                  <a16:creationId xmlns:a16="http://schemas.microsoft.com/office/drawing/2014/main" id="{8A4D5492-ED8C-45FE-9E94-503BBE28DE82}"/>
                </a:ext>
              </a:extLst>
            </p:cNvPr>
            <p:cNvSpPr/>
            <p:nvPr/>
          </p:nvSpPr>
          <p:spPr>
            <a:xfrm>
              <a:off x="10202326" y="3844683"/>
              <a:ext cx="1875864" cy="24489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1" name="Skupina 30">
            <a:extLst>
              <a:ext uri="{FF2B5EF4-FFF2-40B4-BE49-F238E27FC236}">
                <a16:creationId xmlns:a16="http://schemas.microsoft.com/office/drawing/2014/main" id="{579F4410-4503-492B-B301-7E6E99A758CE}"/>
              </a:ext>
            </a:extLst>
          </p:cNvPr>
          <p:cNvGrpSpPr/>
          <p:nvPr/>
        </p:nvGrpSpPr>
        <p:grpSpPr>
          <a:xfrm>
            <a:off x="5503555" y="2465262"/>
            <a:ext cx="803564" cy="960677"/>
            <a:chOff x="8714509" y="1865650"/>
            <a:chExt cx="803564" cy="960677"/>
          </a:xfrm>
          <a:solidFill>
            <a:schemeClr val="tx1"/>
          </a:solidFill>
        </p:grpSpPr>
        <p:sp>
          <p:nvSpPr>
            <p:cNvPr id="32" name="Obdélník 31">
              <a:extLst>
                <a:ext uri="{FF2B5EF4-FFF2-40B4-BE49-F238E27FC236}">
                  <a16:creationId xmlns:a16="http://schemas.microsoft.com/office/drawing/2014/main" id="{CA2EB0EA-7FD8-48EC-AA45-279D94148E15}"/>
                </a:ext>
              </a:extLst>
            </p:cNvPr>
            <p:cNvSpPr/>
            <p:nvPr/>
          </p:nvSpPr>
          <p:spPr>
            <a:xfrm>
              <a:off x="8714509" y="2244436"/>
              <a:ext cx="803564" cy="58189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215g</a:t>
              </a:r>
            </a:p>
          </p:txBody>
        </p:sp>
        <p:sp>
          <p:nvSpPr>
            <p:cNvPr id="33" name="Ovál 32">
              <a:extLst>
                <a:ext uri="{FF2B5EF4-FFF2-40B4-BE49-F238E27FC236}">
                  <a16:creationId xmlns:a16="http://schemas.microsoft.com/office/drawing/2014/main" id="{59C2504C-751D-43F8-968A-F70E37CCDA25}"/>
                </a:ext>
              </a:extLst>
            </p:cNvPr>
            <p:cNvSpPr/>
            <p:nvPr/>
          </p:nvSpPr>
          <p:spPr>
            <a:xfrm>
              <a:off x="8941104" y="1865650"/>
              <a:ext cx="350374" cy="36816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" name="Obdélník 34">
              <a:extLst>
                <a:ext uri="{FF2B5EF4-FFF2-40B4-BE49-F238E27FC236}">
                  <a16:creationId xmlns:a16="http://schemas.microsoft.com/office/drawing/2014/main" id="{44CA14DE-11CC-40FD-8341-3C51D9144476}"/>
                </a:ext>
              </a:extLst>
            </p:cNvPr>
            <p:cNvSpPr/>
            <p:nvPr/>
          </p:nvSpPr>
          <p:spPr>
            <a:xfrm>
              <a:off x="9000119" y="2078175"/>
              <a:ext cx="232344" cy="33252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37" name="Obdélník 30">
            <a:extLst>
              <a:ext uri="{FF2B5EF4-FFF2-40B4-BE49-F238E27FC236}">
                <a16:creationId xmlns:a16="http://schemas.microsoft.com/office/drawing/2014/main" id="{A73BFD2E-FBC4-410D-B3EA-4F6C9EB2A537}"/>
              </a:ext>
            </a:extLst>
          </p:cNvPr>
          <p:cNvSpPr/>
          <p:nvPr/>
        </p:nvSpPr>
        <p:spPr>
          <a:xfrm>
            <a:off x="611313" y="2787807"/>
            <a:ext cx="1098378" cy="657251"/>
          </a:xfrm>
          <a:custGeom>
            <a:avLst/>
            <a:gdLst>
              <a:gd name="connsiteX0" fmla="*/ 0 w 803564"/>
              <a:gd name="connsiteY0" fmla="*/ 0 h 657226"/>
              <a:gd name="connsiteX1" fmla="*/ 803564 w 803564"/>
              <a:gd name="connsiteY1" fmla="*/ 0 h 657226"/>
              <a:gd name="connsiteX2" fmla="*/ 803564 w 803564"/>
              <a:gd name="connsiteY2" fmla="*/ 657226 h 657226"/>
              <a:gd name="connsiteX3" fmla="*/ 0 w 803564"/>
              <a:gd name="connsiteY3" fmla="*/ 657226 h 657226"/>
              <a:gd name="connsiteX4" fmla="*/ 0 w 803564"/>
              <a:gd name="connsiteY4" fmla="*/ 0 h 657226"/>
              <a:gd name="connsiteX0" fmla="*/ 193706 w 997270"/>
              <a:gd name="connsiteY0" fmla="*/ 0 h 657226"/>
              <a:gd name="connsiteX1" fmla="*/ 997270 w 997270"/>
              <a:gd name="connsiteY1" fmla="*/ 0 h 657226"/>
              <a:gd name="connsiteX2" fmla="*/ 997270 w 997270"/>
              <a:gd name="connsiteY2" fmla="*/ 657226 h 657226"/>
              <a:gd name="connsiteX3" fmla="*/ 193706 w 997270"/>
              <a:gd name="connsiteY3" fmla="*/ 657226 h 657226"/>
              <a:gd name="connsiteX4" fmla="*/ 6 w 997270"/>
              <a:gd name="connsiteY4" fmla="*/ 272704 h 657226"/>
              <a:gd name="connsiteX5" fmla="*/ 193706 w 997270"/>
              <a:gd name="connsiteY5" fmla="*/ 0 h 657226"/>
              <a:gd name="connsiteX0" fmla="*/ 193706 w 1248038"/>
              <a:gd name="connsiteY0" fmla="*/ 0 h 657226"/>
              <a:gd name="connsiteX1" fmla="*/ 997270 w 1248038"/>
              <a:gd name="connsiteY1" fmla="*/ 0 h 657226"/>
              <a:gd name="connsiteX2" fmla="*/ 1248038 w 1248038"/>
              <a:gd name="connsiteY2" fmla="*/ 458056 h 657226"/>
              <a:gd name="connsiteX3" fmla="*/ 997270 w 1248038"/>
              <a:gd name="connsiteY3" fmla="*/ 657226 h 657226"/>
              <a:gd name="connsiteX4" fmla="*/ 193706 w 1248038"/>
              <a:gd name="connsiteY4" fmla="*/ 657226 h 657226"/>
              <a:gd name="connsiteX5" fmla="*/ 6 w 1248038"/>
              <a:gd name="connsiteY5" fmla="*/ 272704 h 657226"/>
              <a:gd name="connsiteX6" fmla="*/ 193706 w 1248038"/>
              <a:gd name="connsiteY6" fmla="*/ 0 h 657226"/>
              <a:gd name="connsiteX0" fmla="*/ 193706 w 1248038"/>
              <a:gd name="connsiteY0" fmla="*/ 25 h 657251"/>
              <a:gd name="connsiteX1" fmla="*/ 517126 w 1248038"/>
              <a:gd name="connsiteY1" fmla="*/ 105447 h 657251"/>
              <a:gd name="connsiteX2" fmla="*/ 997270 w 1248038"/>
              <a:gd name="connsiteY2" fmla="*/ 25 h 657251"/>
              <a:gd name="connsiteX3" fmla="*/ 1248038 w 1248038"/>
              <a:gd name="connsiteY3" fmla="*/ 458081 h 657251"/>
              <a:gd name="connsiteX4" fmla="*/ 997270 w 1248038"/>
              <a:gd name="connsiteY4" fmla="*/ 657251 h 657251"/>
              <a:gd name="connsiteX5" fmla="*/ 193706 w 1248038"/>
              <a:gd name="connsiteY5" fmla="*/ 657251 h 657251"/>
              <a:gd name="connsiteX6" fmla="*/ 6 w 1248038"/>
              <a:gd name="connsiteY6" fmla="*/ 272729 h 657251"/>
              <a:gd name="connsiteX7" fmla="*/ 193706 w 1248038"/>
              <a:gd name="connsiteY7" fmla="*/ 25 h 657251"/>
              <a:gd name="connsiteX0" fmla="*/ 193706 w 1248038"/>
              <a:gd name="connsiteY0" fmla="*/ 25 h 657251"/>
              <a:gd name="connsiteX1" fmla="*/ 517126 w 1248038"/>
              <a:gd name="connsiteY1" fmla="*/ 105447 h 657251"/>
              <a:gd name="connsiteX2" fmla="*/ 1095553 w 1248038"/>
              <a:gd name="connsiteY2" fmla="*/ 49452 h 657251"/>
              <a:gd name="connsiteX3" fmla="*/ 1248038 w 1248038"/>
              <a:gd name="connsiteY3" fmla="*/ 458081 h 657251"/>
              <a:gd name="connsiteX4" fmla="*/ 997270 w 1248038"/>
              <a:gd name="connsiteY4" fmla="*/ 657251 h 657251"/>
              <a:gd name="connsiteX5" fmla="*/ 193706 w 1248038"/>
              <a:gd name="connsiteY5" fmla="*/ 657251 h 657251"/>
              <a:gd name="connsiteX6" fmla="*/ 6 w 1248038"/>
              <a:gd name="connsiteY6" fmla="*/ 272729 h 657251"/>
              <a:gd name="connsiteX7" fmla="*/ 193706 w 1248038"/>
              <a:gd name="connsiteY7" fmla="*/ 25 h 657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8038" h="657251">
                <a:moveTo>
                  <a:pt x="193706" y="25"/>
                </a:moveTo>
                <a:cubicBezTo>
                  <a:pt x="315553" y="-1905"/>
                  <a:pt x="395279" y="107377"/>
                  <a:pt x="517126" y="105447"/>
                </a:cubicBezTo>
                <a:lnTo>
                  <a:pt x="1095553" y="49452"/>
                </a:lnTo>
                <a:cubicBezTo>
                  <a:pt x="1100883" y="160948"/>
                  <a:pt x="1242708" y="346585"/>
                  <a:pt x="1248038" y="458081"/>
                </a:cubicBezTo>
                <a:lnTo>
                  <a:pt x="997270" y="657251"/>
                </a:lnTo>
                <a:lnTo>
                  <a:pt x="193706" y="657251"/>
                </a:lnTo>
                <a:cubicBezTo>
                  <a:pt x="195042" y="516720"/>
                  <a:pt x="-1330" y="413260"/>
                  <a:pt x="6" y="272729"/>
                </a:cubicBezTo>
                <a:lnTo>
                  <a:pt x="193706" y="25"/>
                </a:lnTo>
                <a:close/>
              </a:path>
            </a:pathLst>
          </a:cu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7EE256A0-42C8-426E-B51A-93C938549DFF}"/>
              </a:ext>
            </a:extLst>
          </p:cNvPr>
          <p:cNvSpPr txBox="1"/>
          <p:nvPr/>
        </p:nvSpPr>
        <p:spPr>
          <a:xfrm>
            <a:off x="849732" y="4182985"/>
            <a:ext cx="6832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/>
              <a:t>m</a:t>
            </a:r>
            <a:r>
              <a:rPr lang="cs-CZ" sz="2000" dirty="0"/>
              <a:t>1</a:t>
            </a:r>
          </a:p>
        </p:txBody>
      </p:sp>
      <p:sp>
        <p:nvSpPr>
          <p:cNvPr id="39" name="TextovéPole 38">
            <a:extLst>
              <a:ext uri="{FF2B5EF4-FFF2-40B4-BE49-F238E27FC236}">
                <a16:creationId xmlns:a16="http://schemas.microsoft.com/office/drawing/2014/main" id="{E0C16CF1-E887-40A2-91E0-B324F1D180A9}"/>
              </a:ext>
            </a:extLst>
          </p:cNvPr>
          <p:cNvSpPr txBox="1"/>
          <p:nvPr/>
        </p:nvSpPr>
        <p:spPr>
          <a:xfrm>
            <a:off x="7751454" y="2811065"/>
            <a:ext cx="3943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Hmotnost tělesa je:</a:t>
            </a:r>
          </a:p>
        </p:txBody>
      </p:sp>
      <p:sp>
        <p:nvSpPr>
          <p:cNvPr id="48" name="TextovéPole 47">
            <a:extLst>
              <a:ext uri="{FF2B5EF4-FFF2-40B4-BE49-F238E27FC236}">
                <a16:creationId xmlns:a16="http://schemas.microsoft.com/office/drawing/2014/main" id="{B79C7A06-0ABE-4A17-8D2F-6F60CC2CCE46}"/>
              </a:ext>
            </a:extLst>
          </p:cNvPr>
          <p:cNvSpPr txBox="1"/>
          <p:nvPr/>
        </p:nvSpPr>
        <p:spPr>
          <a:xfrm>
            <a:off x="7970552" y="4021872"/>
            <a:ext cx="68320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600" dirty="0"/>
              <a:t>m</a:t>
            </a:r>
            <a:r>
              <a:rPr lang="cs-CZ" sz="2000" dirty="0"/>
              <a:t>1</a:t>
            </a:r>
          </a:p>
        </p:txBody>
      </p:sp>
      <p:sp>
        <p:nvSpPr>
          <p:cNvPr id="49" name="TextovéPole 48">
            <a:extLst>
              <a:ext uri="{FF2B5EF4-FFF2-40B4-BE49-F238E27FC236}">
                <a16:creationId xmlns:a16="http://schemas.microsoft.com/office/drawing/2014/main" id="{2297C5DC-8A8F-4789-935F-DA8056C39505}"/>
              </a:ext>
            </a:extLst>
          </p:cNvPr>
          <p:cNvSpPr txBox="1"/>
          <p:nvPr/>
        </p:nvSpPr>
        <p:spPr>
          <a:xfrm>
            <a:off x="9709968" y="3991367"/>
            <a:ext cx="1208985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600" dirty="0"/>
              <a:t>215 g</a:t>
            </a:r>
          </a:p>
        </p:txBody>
      </p:sp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9467B685-9FB7-49D5-8410-27374E0DA46C}"/>
              </a:ext>
            </a:extLst>
          </p:cNvPr>
          <p:cNvCxnSpPr/>
          <p:nvPr/>
        </p:nvCxnSpPr>
        <p:spPr>
          <a:xfrm>
            <a:off x="8944816" y="4494889"/>
            <a:ext cx="56856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49">
            <a:extLst>
              <a:ext uri="{FF2B5EF4-FFF2-40B4-BE49-F238E27FC236}">
                <a16:creationId xmlns:a16="http://schemas.microsoft.com/office/drawing/2014/main" id="{9FEA7453-9F3A-4FF1-AC33-C76A2CE45F75}"/>
              </a:ext>
            </a:extLst>
          </p:cNvPr>
          <p:cNvCxnSpPr/>
          <p:nvPr/>
        </p:nvCxnSpPr>
        <p:spPr>
          <a:xfrm>
            <a:off x="8944816" y="4314532"/>
            <a:ext cx="56856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6309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Obsah obrázku měřítko, monitor, zařízení&#10;&#10;Popis se vygeneroval automaticky.">
            <a:extLst>
              <a:ext uri="{FF2B5EF4-FFF2-40B4-BE49-F238E27FC236}">
                <a16:creationId xmlns:a16="http://schemas.microsoft.com/office/drawing/2014/main" id="{FF0B14FE-A373-47C5-878E-48379ADB15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808" y="762130"/>
            <a:ext cx="6065326" cy="5598762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668E27C7-82CF-4298-A75B-3282652C6A40}"/>
              </a:ext>
            </a:extLst>
          </p:cNvPr>
          <p:cNvSpPr txBox="1"/>
          <p:nvPr/>
        </p:nvSpPr>
        <p:spPr>
          <a:xfrm>
            <a:off x="5889355" y="58117"/>
            <a:ext cx="54835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Odhadni, jakou má hmotnost tento mobil?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EFDEAF04-E5C3-447C-9CDA-AD383091C361}"/>
              </a:ext>
            </a:extLst>
          </p:cNvPr>
          <p:cNvSpPr txBox="1"/>
          <p:nvPr/>
        </p:nvSpPr>
        <p:spPr>
          <a:xfrm>
            <a:off x="6787211" y="5372960"/>
            <a:ext cx="499271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Kliknutím na mobil ho přemístíš na</a:t>
            </a:r>
          </a:p>
          <a:p>
            <a:r>
              <a:rPr lang="cs-CZ" sz="2400" dirty="0"/>
              <a:t>digitální váhu. Váha ti ukáže hmotnost</a:t>
            </a:r>
          </a:p>
          <a:p>
            <a:r>
              <a:rPr lang="cs-CZ" sz="2400" dirty="0"/>
              <a:t>v gramech. Měl jsi dobrý odhad?</a:t>
            </a:r>
          </a:p>
        </p:txBody>
      </p:sp>
      <p:pic>
        <p:nvPicPr>
          <p:cNvPr id="7" name="Obrázek 6" descr="Obsah obrázku monitor, elektronika, obloha, obrazovka&#10;&#10;Popis se vygeneroval automaticky.">
            <a:extLst>
              <a:ext uri="{FF2B5EF4-FFF2-40B4-BE49-F238E27FC236}">
                <a16:creationId xmlns:a16="http://schemas.microsoft.com/office/drawing/2014/main" id="{6385D08F-9E8E-4293-AA29-49025B5117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257850" y="916226"/>
            <a:ext cx="1944458" cy="3909024"/>
          </a:xfrm>
          <a:prstGeom prst="rect">
            <a:avLst/>
          </a:prstGeom>
        </p:spPr>
      </p:pic>
      <p:grpSp>
        <p:nvGrpSpPr>
          <p:cNvPr id="16" name="Skupina 15">
            <a:extLst>
              <a:ext uri="{FF2B5EF4-FFF2-40B4-BE49-F238E27FC236}">
                <a16:creationId xmlns:a16="http://schemas.microsoft.com/office/drawing/2014/main" id="{4F17587E-A896-44CF-BD11-C1AA335A337B}"/>
              </a:ext>
            </a:extLst>
          </p:cNvPr>
          <p:cNvGrpSpPr/>
          <p:nvPr/>
        </p:nvGrpSpPr>
        <p:grpSpPr>
          <a:xfrm>
            <a:off x="2583820" y="4633717"/>
            <a:ext cx="1813302" cy="542441"/>
            <a:chOff x="-2394183" y="6062311"/>
            <a:chExt cx="1813302" cy="542441"/>
          </a:xfrm>
        </p:grpSpPr>
        <p:sp>
          <p:nvSpPr>
            <p:cNvPr id="10" name="Obdélník 9">
              <a:extLst>
                <a:ext uri="{FF2B5EF4-FFF2-40B4-BE49-F238E27FC236}">
                  <a16:creationId xmlns:a16="http://schemas.microsoft.com/office/drawing/2014/main" id="{AC8A98E4-2535-4DA2-999E-2FB733A6C82F}"/>
                </a:ext>
              </a:extLst>
            </p:cNvPr>
            <p:cNvSpPr/>
            <p:nvPr/>
          </p:nvSpPr>
          <p:spPr>
            <a:xfrm>
              <a:off x="-2394183" y="6062311"/>
              <a:ext cx="1813302" cy="542441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15" name="Skupina 14">
              <a:extLst>
                <a:ext uri="{FF2B5EF4-FFF2-40B4-BE49-F238E27FC236}">
                  <a16:creationId xmlns:a16="http://schemas.microsoft.com/office/drawing/2014/main" id="{1ED7B042-3C67-4E62-8AAD-D9D271CD0F5E}"/>
                </a:ext>
              </a:extLst>
            </p:cNvPr>
            <p:cNvGrpSpPr/>
            <p:nvPr/>
          </p:nvGrpSpPr>
          <p:grpSpPr>
            <a:xfrm>
              <a:off x="-1570234" y="6095464"/>
              <a:ext cx="889629" cy="474496"/>
              <a:chOff x="-1570234" y="6095464"/>
              <a:chExt cx="889629" cy="474496"/>
            </a:xfrm>
          </p:grpSpPr>
          <p:grpSp>
            <p:nvGrpSpPr>
              <p:cNvPr id="14" name="Skupina 13">
                <a:extLst>
                  <a:ext uri="{FF2B5EF4-FFF2-40B4-BE49-F238E27FC236}">
                    <a16:creationId xmlns:a16="http://schemas.microsoft.com/office/drawing/2014/main" id="{D715F7E5-AB89-4D92-94D3-F4295F2BD75B}"/>
                  </a:ext>
                </a:extLst>
              </p:cNvPr>
              <p:cNvGrpSpPr/>
              <p:nvPr/>
            </p:nvGrpSpPr>
            <p:grpSpPr>
              <a:xfrm>
                <a:off x="-1570234" y="6095464"/>
                <a:ext cx="303459" cy="474495"/>
                <a:chOff x="-499166" y="5703095"/>
                <a:chExt cx="303459" cy="474495"/>
              </a:xfrm>
            </p:grpSpPr>
            <p:pic>
              <p:nvPicPr>
                <p:cNvPr id="38" name="Obrázek 37">
                  <a:extLst>
                    <a:ext uri="{FF2B5EF4-FFF2-40B4-BE49-F238E27FC236}">
                      <a16:creationId xmlns:a16="http://schemas.microsoft.com/office/drawing/2014/main" id="{C8E779D5-D5DD-4B1D-9EE0-0B1F2444B1D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-458381" y="5759457"/>
                  <a:ext cx="202735" cy="418133"/>
                </a:xfrm>
                <a:prstGeom prst="rect">
                  <a:avLst/>
                </a:prstGeom>
              </p:spPr>
            </p:pic>
            <p:cxnSp>
              <p:nvCxnSpPr>
                <p:cNvPr id="11" name="Přímá spojnice 10">
                  <a:extLst>
                    <a:ext uri="{FF2B5EF4-FFF2-40B4-BE49-F238E27FC236}">
                      <a16:creationId xmlns:a16="http://schemas.microsoft.com/office/drawing/2014/main" id="{2F81B69B-5668-4660-913C-D4487B903322}"/>
                    </a:ext>
                  </a:extLst>
                </p:cNvPr>
                <p:cNvCxnSpPr>
                  <a:stCxn id="38" idx="0"/>
                </p:cNvCxnSpPr>
                <p:nvPr/>
              </p:nvCxnSpPr>
              <p:spPr>
                <a:xfrm>
                  <a:off x="-357013" y="5759457"/>
                  <a:ext cx="147471" cy="0"/>
                </a:xfrm>
                <a:prstGeom prst="line">
                  <a:avLst/>
                </a:prstGeom>
                <a:ln>
                  <a:noFill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2" name="Obdélník 11">
                  <a:extLst>
                    <a:ext uri="{FF2B5EF4-FFF2-40B4-BE49-F238E27FC236}">
                      <a16:creationId xmlns:a16="http://schemas.microsoft.com/office/drawing/2014/main" id="{6B70F116-166E-4BC1-AC81-B62DEC1D5B92}"/>
                    </a:ext>
                  </a:extLst>
                </p:cNvPr>
                <p:cNvSpPr/>
                <p:nvPr/>
              </p:nvSpPr>
              <p:spPr>
                <a:xfrm>
                  <a:off x="-441224" y="5713738"/>
                  <a:ext cx="147471" cy="45719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3" name="Obdélník 12">
                  <a:extLst>
                    <a:ext uri="{FF2B5EF4-FFF2-40B4-BE49-F238E27FC236}">
                      <a16:creationId xmlns:a16="http://schemas.microsoft.com/office/drawing/2014/main" id="{B3E3F133-A9D4-40C7-BF1A-AC9ECF27C156}"/>
                    </a:ext>
                  </a:extLst>
                </p:cNvPr>
                <p:cNvSpPr/>
                <p:nvPr/>
              </p:nvSpPr>
              <p:spPr>
                <a:xfrm>
                  <a:off x="-499166" y="5703095"/>
                  <a:ext cx="303459" cy="137257"/>
                </a:xfrm>
                <a:prstGeom prst="rect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  <p:pic>
            <p:nvPicPr>
              <p:cNvPr id="37" name="Obrázek 36">
                <a:extLst>
                  <a:ext uri="{FF2B5EF4-FFF2-40B4-BE49-F238E27FC236}">
                    <a16:creationId xmlns:a16="http://schemas.microsoft.com/office/drawing/2014/main" id="{921D0858-870A-4500-92F9-9765C39C4E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1225990" y="6151826"/>
                <a:ext cx="213245" cy="418134"/>
              </a:xfrm>
              <a:prstGeom prst="rect">
                <a:avLst/>
              </a:prstGeom>
            </p:spPr>
          </p:pic>
          <p:pic>
            <p:nvPicPr>
              <p:cNvPr id="34" name="Obrázek 33">
                <a:extLst>
                  <a:ext uri="{FF2B5EF4-FFF2-40B4-BE49-F238E27FC236}">
                    <a16:creationId xmlns:a16="http://schemas.microsoft.com/office/drawing/2014/main" id="{4959CE96-313F-48A1-AFDD-3B927B83105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893850" y="6151826"/>
                <a:ext cx="213245" cy="418134"/>
              </a:xfrm>
              <a:prstGeom prst="rect">
                <a:avLst/>
              </a:prstGeom>
            </p:spPr>
          </p:pic>
        </p:grpSp>
      </p:grpSp>
      <p:sp>
        <p:nvSpPr>
          <p:cNvPr id="17" name="Obdélník 16">
            <a:extLst>
              <a:ext uri="{FF2B5EF4-FFF2-40B4-BE49-F238E27FC236}">
                <a16:creationId xmlns:a16="http://schemas.microsoft.com/office/drawing/2014/main" id="{61CB58A4-2A08-4AFC-BC6C-6D70CB5D58E8}"/>
              </a:ext>
            </a:extLst>
          </p:cNvPr>
          <p:cNvSpPr/>
          <p:nvPr/>
        </p:nvSpPr>
        <p:spPr>
          <a:xfrm>
            <a:off x="2583820" y="4633717"/>
            <a:ext cx="1813302" cy="54244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7707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1.48148E-6 L -0.46068 -0.0791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034" y="-3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>
            <a:extLst>
              <a:ext uri="{FF2B5EF4-FFF2-40B4-BE49-F238E27FC236}">
                <a16:creationId xmlns:a16="http://schemas.microsoft.com/office/drawing/2014/main" id="{633A66BD-7AA8-4AA2-88CA-BC8BCC23C501}"/>
              </a:ext>
            </a:extLst>
          </p:cNvPr>
          <p:cNvSpPr/>
          <p:nvPr/>
        </p:nvSpPr>
        <p:spPr>
          <a:xfrm>
            <a:off x="2092323" y="2717764"/>
            <a:ext cx="40644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2"/>
              </a:rPr>
              <a:t>http://www.clker.com/clipart-24409.html</a:t>
            </a:r>
            <a:endParaRPr lang="cs-CZ" dirty="0"/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B34A1327-CD52-474B-A54D-E9CA8A95AED3}"/>
              </a:ext>
            </a:extLst>
          </p:cNvPr>
          <p:cNvSpPr txBox="1"/>
          <p:nvPr/>
        </p:nvSpPr>
        <p:spPr>
          <a:xfrm>
            <a:off x="2092323" y="3115402"/>
            <a:ext cx="51466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Autorem fotografie digitální váhy je Zdeněk </a:t>
            </a:r>
            <a:r>
              <a:rPr lang="cs-CZ" dirty="0" err="1"/>
              <a:t>Hanzelín</a:t>
            </a:r>
            <a:r>
              <a:rPr lang="cs-CZ" dirty="0"/>
              <a:t>.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A62D043F-EB06-4D7D-B397-EAD83ABB8954}"/>
              </a:ext>
            </a:extLst>
          </p:cNvPr>
          <p:cNvSpPr txBox="1"/>
          <p:nvPr/>
        </p:nvSpPr>
        <p:spPr>
          <a:xfrm>
            <a:off x="2052629" y="2032125"/>
            <a:ext cx="5537991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Zdroje obrázků</a:t>
            </a:r>
          </a:p>
          <a:p>
            <a:r>
              <a:rPr lang="cs-CZ" sz="1600" dirty="0"/>
              <a:t>[cit. 2020-01-22]. Dostupné pod licencí Public </a:t>
            </a:r>
            <a:r>
              <a:rPr lang="cs-CZ" sz="1600" dirty="0" err="1"/>
              <a:t>domain</a:t>
            </a:r>
            <a:r>
              <a:rPr lang="cs-CZ" sz="1600" dirty="0"/>
              <a:t> na WWW:</a:t>
            </a:r>
          </a:p>
          <a:p>
            <a:endParaRPr lang="cs-CZ" sz="1600" dirty="0"/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0DE12738-1DFC-4A36-B7BB-EF0759376BDB}"/>
              </a:ext>
            </a:extLst>
          </p:cNvPr>
          <p:cNvSpPr txBox="1"/>
          <p:nvPr/>
        </p:nvSpPr>
        <p:spPr>
          <a:xfrm>
            <a:off x="1902588" y="2709233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CDF5148E-A959-40FA-847A-2887CAF9DA48}"/>
              </a:ext>
            </a:extLst>
          </p:cNvPr>
          <p:cNvSpPr txBox="1"/>
          <p:nvPr/>
        </p:nvSpPr>
        <p:spPr>
          <a:xfrm>
            <a:off x="6006728" y="2709233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</p:spTree>
    <p:extLst>
      <p:ext uri="{BB962C8B-B14F-4D97-AF65-F5344CB8AC3E}">
        <p14:creationId xmlns:p14="http://schemas.microsoft.com/office/powerpoint/2010/main" val="88941554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546</TotalTime>
  <Words>409</Words>
  <Application>Microsoft Office PowerPoint</Application>
  <PresentationFormat>Širokoúhlá obrazovka</PresentationFormat>
  <Paragraphs>144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Zdeněk Hanzelin</dc:creator>
  <cp:lastModifiedBy>Zdeněk Hanzelin</cp:lastModifiedBy>
  <cp:revision>56</cp:revision>
  <dcterms:created xsi:type="dcterms:W3CDTF">2019-01-20T09:24:33Z</dcterms:created>
  <dcterms:modified xsi:type="dcterms:W3CDTF">2020-03-22T10:39:56Z</dcterms:modified>
</cp:coreProperties>
</file>