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8" r:id="rId2"/>
    <p:sldId id="257" r:id="rId3"/>
    <p:sldId id="258" r:id="rId4"/>
    <p:sldId id="259" r:id="rId5"/>
    <p:sldId id="267" r:id="rId6"/>
    <p:sldId id="260" r:id="rId7"/>
    <p:sldId id="268" r:id="rId8"/>
    <p:sldId id="261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93" autoAdjust="0"/>
    <p:restoredTop sz="94660"/>
  </p:normalViewPr>
  <p:slideViewPr>
    <p:cSldViewPr snapToGrid="0">
      <p:cViewPr varScale="1">
        <p:scale>
          <a:sx n="72" d="100"/>
          <a:sy n="72" d="100"/>
        </p:scale>
        <p:origin x="61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C9FE1A-A4B0-4B5F-9F05-A4738F062E19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F369F7-688F-4311-8DA1-D13C420F45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108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504B3387-C044-43E1-86DA-214B1EA5BC3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44353782-52AA-4D78-A55D-B2C197A22C8A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282753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79B99690-BA17-4CCC-9CC5-A3F29F807B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42FBFFD1-A46B-460B-B1CE-DC80B40342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226E9295-CD90-429B-86CB-D487D07599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6757C-180F-4D4D-B498-8CFE72F6312A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994B6B0D-5DCA-4F55-A9C0-1B8936B480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0A487AB-896A-4B6D-A9E3-FE10161F4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13D6F-327A-40C8-B2B0-A5CE50D53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9616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3BA7B0E-31F0-4E47-BD5D-8F1638B1A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50798778-A80F-4A98-9129-026155CB76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380A899-F818-417E-8007-B1C19AC49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6757C-180F-4D4D-B498-8CFE72F6312A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E1B875D-25B2-431D-816D-D28CC1DA8B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9DF17037-939A-4F0A-A78A-8C3EAFF057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13D6F-327A-40C8-B2B0-A5CE50D53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3208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1E7EB2C-ADE9-4AD4-A404-7D21DB021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56B82136-FD7A-44CA-8ED5-1E69827045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3E820324-C848-4B8C-A1EC-B509B4D219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6757C-180F-4D4D-B498-8CFE72F6312A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947B937-1A3F-4B90-807A-C54E6C5918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32C6290B-A93E-4D12-8370-8832C626A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13D6F-327A-40C8-B2B0-A5CE50D53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989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9513456-8B75-45E2-825A-FCF1D0EE7B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ACBA9C7D-0FB1-4757-8A36-45BED6DEC3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B5EA8873-DD7D-4903-B907-098619435B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FEDC371C-8EFD-46A7-8A9F-4772B6CA4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6757C-180F-4D4D-B498-8CFE72F6312A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AA819797-B53E-4E91-A88C-64E36060FE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B5E8B8AF-EFF1-4F85-9A6D-4ED45E4E0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13D6F-327A-40C8-B2B0-A5CE50D53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2366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F31BD80-C858-4148-9606-7DEFC46CF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7E4E6E2E-D69C-4893-B51F-43F1CD0647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067466B1-DB5C-4424-85A9-41560659D6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ED92BFB3-4115-4526-904E-054E7DF892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CE526F45-D587-46F8-AA3A-6EB509F6E6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750B7942-8DE1-4D6B-A06D-DB9177AD8F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6757C-180F-4D4D-B498-8CFE72F6312A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42BE3259-A670-4EE5-9AF8-B7D2D0B8FC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1F20D980-9CB9-44D0-A30F-C89712FE5F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13D6F-327A-40C8-B2B0-A5CE50D53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437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A08F646-41E8-4508-A394-8089DF4B9B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84A7F879-9222-4162-8F8C-30D0CC677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6757C-180F-4D4D-B498-8CFE72F6312A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1F8F46E7-3D09-4EC4-B915-69775FA2C9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0CEFBE2C-4FB0-4E46-A74E-16BB0F86A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13D6F-327A-40C8-B2B0-A5CE50D53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9252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50C24E52-A591-4DBB-810A-CEF77FA379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6757C-180F-4D4D-B498-8CFE72F6312A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312DCB91-14F2-4C07-82FA-40D61C90C5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6BEBAD06-490C-4F22-9BDD-3AA0FCB331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13D6F-327A-40C8-B2B0-A5CE50D53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897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E787CCD-95EB-440E-B231-B5BD2D18A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C0F7A20C-7C5B-48A8-9BC2-684AFA6DD5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E5747F2B-D4BC-4DC7-BC81-B5AEA16158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9BC23C85-FF5F-4A65-A9C5-4C769C712F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6757C-180F-4D4D-B498-8CFE72F6312A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1FAD6B77-D652-4766-AD86-A3388F5552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C424A415-95BD-4656-A4F8-31D2663B7A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13D6F-327A-40C8-B2B0-A5CE50D53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340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060AA88-FCCF-4EE7-8B40-6DB5AE2C5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F77DDA0B-1F0A-405E-8D5A-A90AEDF6BE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70E4D296-B6D2-4AC6-8901-5C98ED9ADB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8202DAF7-695B-4F86-957A-3543AD24D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6757C-180F-4D4D-B498-8CFE72F6312A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660EB15F-6F7B-49BF-8CD7-8AA0C93F36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D8E72CD3-BC06-40B1-B7D6-E3238046E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13D6F-327A-40C8-B2B0-A5CE50D53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7139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F86DF1C-2301-429B-A67F-6C26C3B8F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9018EB05-8D05-4276-9C46-C9192D0E86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134E2825-DF86-4DE2-8A63-61A9268BE8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6757C-180F-4D4D-B498-8CFE72F6312A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07AAD703-C8EF-42EC-BFCB-49056DB06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BB45FB0E-BB0E-4584-B358-38C680353F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13D6F-327A-40C8-B2B0-A5CE50D53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8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A418AEE4-BC70-4C8E-BE1F-01BAE0526E0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53918047-4DB9-4C2C-B6F9-35079DE7D1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91DA650C-90DF-4315-8622-BD12CF26EB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56757C-180F-4D4D-B498-8CFE72F6312A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E7F3F24A-5FC2-4CAE-A0D1-BB42DD686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DFFED826-8DEE-4540-98A9-33F661D4D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313D6F-327A-40C8-B2B0-A5CE50D53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76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DE5FE1BB-F586-41C3-8D5D-C9DC88753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E2B8E1A7-CC7C-4466-A298-09A0D9D523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97EEE7F0-AAD0-4240-B060-86F134577F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56757C-180F-4D4D-B498-8CFE72F6312A}" type="datetimeFigureOut">
              <a:rPr lang="cs-CZ" smtClean="0"/>
              <a:t>24.03.2020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F25FCB61-D90E-4BBD-A66A-478265DD6A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41776E8-F924-4ED0-9628-96625F4992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313D6F-327A-40C8-B2B0-A5CE50D53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008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Leistungspotentiometer_in_Schieberausf%C3%BChrung.JPG" TargetMode="External"/><Relationship Id="rId2" Type="http://schemas.openxmlformats.org/officeDocument/2006/relationships/hyperlink" Target="https://creativecommons.org/licenses/by-sa/4.0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ommons.wikimedia.org/wiki/File:10K_Potentiometer_1480310_1_2_Enhancer.jpg" TargetMode="External"/><Relationship Id="rId4" Type="http://schemas.openxmlformats.org/officeDocument/2006/relationships/hyperlink" Target="https://creativecommons.org/licenses/by-sa/3.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FD6D9B6B-C721-49FE-A57E-1B7BD3F4B005}"/>
              </a:ext>
            </a:extLst>
          </p:cNvPr>
          <p:cNvSpPr txBox="1"/>
          <p:nvPr/>
        </p:nvSpPr>
        <p:spPr>
          <a:xfrm>
            <a:off x="4225866" y="902157"/>
            <a:ext cx="230428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/>
              <a:t>Reostat</a:t>
            </a:r>
          </a:p>
        </p:txBody>
      </p:sp>
      <p:pic>
        <p:nvPicPr>
          <p:cNvPr id="3" name="Obrázek 2" descr="Obsah obrázku interiér, pistole, zbraň, nahoře&#10;&#10;Popis se vygeneroval automaticky.">
            <a:extLst>
              <a:ext uri="{FF2B5EF4-FFF2-40B4-BE49-F238E27FC236}">
                <a16:creationId xmlns:a16="http://schemas.microsoft.com/office/drawing/2014/main" id="{9CFD079C-6169-40FE-8B7D-777662C4E52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9113" y="2248315"/>
            <a:ext cx="7060643" cy="4257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585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Skupina 40">
            <a:extLst>
              <a:ext uri="{FF2B5EF4-FFF2-40B4-BE49-F238E27FC236}">
                <a16:creationId xmlns:a16="http://schemas.microsoft.com/office/drawing/2014/main" id="{ED22860D-0855-47DE-9B89-1CA9B25307B5}"/>
              </a:ext>
            </a:extLst>
          </p:cNvPr>
          <p:cNvGrpSpPr/>
          <p:nvPr/>
        </p:nvGrpSpPr>
        <p:grpSpPr>
          <a:xfrm>
            <a:off x="2439299" y="2091002"/>
            <a:ext cx="5703740" cy="2434270"/>
            <a:chOff x="2439299" y="2091002"/>
            <a:chExt cx="5703740" cy="2434270"/>
          </a:xfrm>
        </p:grpSpPr>
        <p:sp>
          <p:nvSpPr>
            <p:cNvPr id="23" name="Tětiva 22">
              <a:extLst>
                <a:ext uri="{FF2B5EF4-FFF2-40B4-BE49-F238E27FC236}">
                  <a16:creationId xmlns:a16="http://schemas.microsoft.com/office/drawing/2014/main" id="{52D182C4-79BB-42CA-8868-30447EABE3E2}"/>
                </a:ext>
              </a:extLst>
            </p:cNvPr>
            <p:cNvSpPr/>
            <p:nvPr/>
          </p:nvSpPr>
          <p:spPr>
            <a:xfrm rot="5165375">
              <a:off x="1740536" y="2912078"/>
              <a:ext cx="2311926" cy="914400"/>
            </a:xfrm>
            <a:prstGeom prst="chor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Válec 1">
              <a:extLst>
                <a:ext uri="{FF2B5EF4-FFF2-40B4-BE49-F238E27FC236}">
                  <a16:creationId xmlns:a16="http://schemas.microsoft.com/office/drawing/2014/main" id="{B6F6A0E5-E5E5-4002-908F-B0EAAADBBF9E}"/>
                </a:ext>
              </a:extLst>
            </p:cNvPr>
            <p:cNvSpPr/>
            <p:nvPr/>
          </p:nvSpPr>
          <p:spPr>
            <a:xfrm rot="5400000">
              <a:off x="4647440" y="538925"/>
              <a:ext cx="914400" cy="4865751"/>
            </a:xfrm>
            <a:prstGeom prst="can">
              <a:avLst/>
            </a:prstGeom>
            <a:solidFill>
              <a:schemeClr val="bg1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Oblouk 2">
              <a:extLst>
                <a:ext uri="{FF2B5EF4-FFF2-40B4-BE49-F238E27FC236}">
                  <a16:creationId xmlns:a16="http://schemas.microsoft.com/office/drawing/2014/main" id="{E47B6BC9-6CD2-46C3-A27F-A5B421C03E87}"/>
                </a:ext>
              </a:extLst>
            </p:cNvPr>
            <p:cNvSpPr/>
            <p:nvPr/>
          </p:nvSpPr>
          <p:spPr>
            <a:xfrm rot="14174285">
              <a:off x="6843325" y="2497637"/>
              <a:ext cx="1393938" cy="1205491"/>
            </a:xfrm>
            <a:prstGeom prst="arc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louk 3">
              <a:extLst>
                <a:ext uri="{FF2B5EF4-FFF2-40B4-BE49-F238E27FC236}">
                  <a16:creationId xmlns:a16="http://schemas.microsoft.com/office/drawing/2014/main" id="{1B5BFB7C-4DEB-4146-BB32-98BA6C9CB0FE}"/>
                </a:ext>
              </a:extLst>
            </p:cNvPr>
            <p:cNvSpPr/>
            <p:nvPr/>
          </p:nvSpPr>
          <p:spPr>
            <a:xfrm rot="14174285">
              <a:off x="4199691" y="2492870"/>
              <a:ext cx="1393938" cy="1205491"/>
            </a:xfrm>
            <a:prstGeom prst="arc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Oblouk 4">
              <a:extLst>
                <a:ext uri="{FF2B5EF4-FFF2-40B4-BE49-F238E27FC236}">
                  <a16:creationId xmlns:a16="http://schemas.microsoft.com/office/drawing/2014/main" id="{99D26FE8-1D4A-4470-BBBA-4A1B31A29C0A}"/>
                </a:ext>
              </a:extLst>
            </p:cNvPr>
            <p:cNvSpPr/>
            <p:nvPr/>
          </p:nvSpPr>
          <p:spPr>
            <a:xfrm rot="14174285">
              <a:off x="3984618" y="2502400"/>
              <a:ext cx="1393938" cy="1205491"/>
            </a:xfrm>
            <a:prstGeom prst="arc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blouk 5">
              <a:extLst>
                <a:ext uri="{FF2B5EF4-FFF2-40B4-BE49-F238E27FC236}">
                  <a16:creationId xmlns:a16="http://schemas.microsoft.com/office/drawing/2014/main" id="{F66243D6-D32F-4187-B038-B368DD99945B}"/>
                </a:ext>
              </a:extLst>
            </p:cNvPr>
            <p:cNvSpPr/>
            <p:nvPr/>
          </p:nvSpPr>
          <p:spPr>
            <a:xfrm rot="14174285">
              <a:off x="3760600" y="2497638"/>
              <a:ext cx="1393938" cy="1205491"/>
            </a:xfrm>
            <a:prstGeom prst="arc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Oblouk 6">
              <a:extLst>
                <a:ext uri="{FF2B5EF4-FFF2-40B4-BE49-F238E27FC236}">
                  <a16:creationId xmlns:a16="http://schemas.microsoft.com/office/drawing/2014/main" id="{60A062F2-9E7D-4504-9528-E09C4B69BD60}"/>
                </a:ext>
              </a:extLst>
            </p:cNvPr>
            <p:cNvSpPr/>
            <p:nvPr/>
          </p:nvSpPr>
          <p:spPr>
            <a:xfrm rot="14174285">
              <a:off x="3536581" y="2466684"/>
              <a:ext cx="1393938" cy="1205491"/>
            </a:xfrm>
            <a:prstGeom prst="arc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louk 7">
              <a:extLst>
                <a:ext uri="{FF2B5EF4-FFF2-40B4-BE49-F238E27FC236}">
                  <a16:creationId xmlns:a16="http://schemas.microsoft.com/office/drawing/2014/main" id="{2FC3FC64-FAD3-49D9-8168-65B21514BEEB}"/>
                </a:ext>
              </a:extLst>
            </p:cNvPr>
            <p:cNvSpPr/>
            <p:nvPr/>
          </p:nvSpPr>
          <p:spPr>
            <a:xfrm rot="14174285">
              <a:off x="3312563" y="2488113"/>
              <a:ext cx="1393938" cy="1205491"/>
            </a:xfrm>
            <a:prstGeom prst="arc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louk 8">
              <a:extLst>
                <a:ext uri="{FF2B5EF4-FFF2-40B4-BE49-F238E27FC236}">
                  <a16:creationId xmlns:a16="http://schemas.microsoft.com/office/drawing/2014/main" id="{906A8F39-3B13-46A6-853F-1C0C12C168CD}"/>
                </a:ext>
              </a:extLst>
            </p:cNvPr>
            <p:cNvSpPr/>
            <p:nvPr/>
          </p:nvSpPr>
          <p:spPr>
            <a:xfrm rot="14174285">
              <a:off x="3115033" y="2478589"/>
              <a:ext cx="1393938" cy="1205491"/>
            </a:xfrm>
            <a:prstGeom prst="arc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louk 9">
              <a:extLst>
                <a:ext uri="{FF2B5EF4-FFF2-40B4-BE49-F238E27FC236}">
                  <a16:creationId xmlns:a16="http://schemas.microsoft.com/office/drawing/2014/main" id="{F7D91D4C-4618-4793-8EBA-7659CC393B91}"/>
                </a:ext>
              </a:extLst>
            </p:cNvPr>
            <p:cNvSpPr/>
            <p:nvPr/>
          </p:nvSpPr>
          <p:spPr>
            <a:xfrm rot="14174285">
              <a:off x="2939425" y="2466685"/>
              <a:ext cx="1393938" cy="1205491"/>
            </a:xfrm>
            <a:prstGeom prst="arc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louk 10">
              <a:extLst>
                <a:ext uri="{FF2B5EF4-FFF2-40B4-BE49-F238E27FC236}">
                  <a16:creationId xmlns:a16="http://schemas.microsoft.com/office/drawing/2014/main" id="{E14FAB34-E713-400E-A3F2-1F61ECF3D2C8}"/>
                </a:ext>
              </a:extLst>
            </p:cNvPr>
            <p:cNvSpPr/>
            <p:nvPr/>
          </p:nvSpPr>
          <p:spPr>
            <a:xfrm rot="14174285">
              <a:off x="5639392" y="2490471"/>
              <a:ext cx="1393938" cy="1205491"/>
            </a:xfrm>
            <a:prstGeom prst="arc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louk 11">
              <a:extLst>
                <a:ext uri="{FF2B5EF4-FFF2-40B4-BE49-F238E27FC236}">
                  <a16:creationId xmlns:a16="http://schemas.microsoft.com/office/drawing/2014/main" id="{DCEC661A-9B82-4C1B-AA03-84E879446398}"/>
                </a:ext>
              </a:extLst>
            </p:cNvPr>
            <p:cNvSpPr/>
            <p:nvPr/>
          </p:nvSpPr>
          <p:spPr>
            <a:xfrm rot="14174285">
              <a:off x="5406210" y="2485728"/>
              <a:ext cx="1393938" cy="1205491"/>
            </a:xfrm>
            <a:prstGeom prst="arc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louk 12">
              <a:extLst>
                <a:ext uri="{FF2B5EF4-FFF2-40B4-BE49-F238E27FC236}">
                  <a16:creationId xmlns:a16="http://schemas.microsoft.com/office/drawing/2014/main" id="{94155E7C-4F81-47BE-BBB9-68A5746CDF53}"/>
                </a:ext>
              </a:extLst>
            </p:cNvPr>
            <p:cNvSpPr/>
            <p:nvPr/>
          </p:nvSpPr>
          <p:spPr>
            <a:xfrm rot="14174285">
              <a:off x="5157218" y="2495241"/>
              <a:ext cx="1393938" cy="1205491"/>
            </a:xfrm>
            <a:prstGeom prst="arc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louk 13">
              <a:extLst>
                <a:ext uri="{FF2B5EF4-FFF2-40B4-BE49-F238E27FC236}">
                  <a16:creationId xmlns:a16="http://schemas.microsoft.com/office/drawing/2014/main" id="{AED38521-881A-4568-8A0E-453E85FE8753}"/>
                </a:ext>
              </a:extLst>
            </p:cNvPr>
            <p:cNvSpPr/>
            <p:nvPr/>
          </p:nvSpPr>
          <p:spPr>
            <a:xfrm rot="14174285">
              <a:off x="4876902" y="2566777"/>
              <a:ext cx="1442931" cy="1114508"/>
            </a:xfrm>
            <a:prstGeom prst="arc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louk 14">
              <a:extLst>
                <a:ext uri="{FF2B5EF4-FFF2-40B4-BE49-F238E27FC236}">
                  <a16:creationId xmlns:a16="http://schemas.microsoft.com/office/drawing/2014/main" id="{34D579F2-EF0F-4DCB-A7E9-3AAC4EA97887}"/>
                </a:ext>
              </a:extLst>
            </p:cNvPr>
            <p:cNvSpPr/>
            <p:nvPr/>
          </p:nvSpPr>
          <p:spPr>
            <a:xfrm rot="14174285">
              <a:off x="4658194" y="2502399"/>
              <a:ext cx="1393938" cy="1205491"/>
            </a:xfrm>
            <a:prstGeom prst="arc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blouk 15">
              <a:extLst>
                <a:ext uri="{FF2B5EF4-FFF2-40B4-BE49-F238E27FC236}">
                  <a16:creationId xmlns:a16="http://schemas.microsoft.com/office/drawing/2014/main" id="{8DCF9167-F02A-4520-BF0D-F5E79FBFBAF0}"/>
                </a:ext>
              </a:extLst>
            </p:cNvPr>
            <p:cNvSpPr/>
            <p:nvPr/>
          </p:nvSpPr>
          <p:spPr>
            <a:xfrm rot="14174285">
              <a:off x="4398524" y="2483347"/>
              <a:ext cx="1393938" cy="1205491"/>
            </a:xfrm>
            <a:prstGeom prst="arc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louk 16">
              <a:extLst>
                <a:ext uri="{FF2B5EF4-FFF2-40B4-BE49-F238E27FC236}">
                  <a16:creationId xmlns:a16="http://schemas.microsoft.com/office/drawing/2014/main" id="{01F348FB-EF38-49FE-91B6-D6408B8342A9}"/>
                </a:ext>
              </a:extLst>
            </p:cNvPr>
            <p:cNvSpPr/>
            <p:nvPr/>
          </p:nvSpPr>
          <p:spPr>
            <a:xfrm rot="14174285">
              <a:off x="6624326" y="2502395"/>
              <a:ext cx="1393938" cy="1205491"/>
            </a:xfrm>
            <a:prstGeom prst="arc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louk 17">
              <a:extLst>
                <a:ext uri="{FF2B5EF4-FFF2-40B4-BE49-F238E27FC236}">
                  <a16:creationId xmlns:a16="http://schemas.microsoft.com/office/drawing/2014/main" id="{069A0594-E5F8-4D5F-BE37-654CD43BA3BE}"/>
                </a:ext>
              </a:extLst>
            </p:cNvPr>
            <p:cNvSpPr/>
            <p:nvPr/>
          </p:nvSpPr>
          <p:spPr>
            <a:xfrm rot="14174285">
              <a:off x="6374219" y="2502397"/>
              <a:ext cx="1393938" cy="1205491"/>
            </a:xfrm>
            <a:prstGeom prst="arc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blouk 18">
              <a:extLst>
                <a:ext uri="{FF2B5EF4-FFF2-40B4-BE49-F238E27FC236}">
                  <a16:creationId xmlns:a16="http://schemas.microsoft.com/office/drawing/2014/main" id="{A4C4DA01-4F72-4ECC-A5D2-73A81F71813C}"/>
                </a:ext>
              </a:extLst>
            </p:cNvPr>
            <p:cNvSpPr/>
            <p:nvPr/>
          </p:nvSpPr>
          <p:spPr>
            <a:xfrm rot="14174285">
              <a:off x="6127725" y="2492844"/>
              <a:ext cx="1393938" cy="1205491"/>
            </a:xfrm>
            <a:prstGeom prst="arc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louk 19">
              <a:extLst>
                <a:ext uri="{FF2B5EF4-FFF2-40B4-BE49-F238E27FC236}">
                  <a16:creationId xmlns:a16="http://schemas.microsoft.com/office/drawing/2014/main" id="{D0363149-E682-4771-BD72-CECC571E85D8}"/>
                </a:ext>
              </a:extLst>
            </p:cNvPr>
            <p:cNvSpPr/>
            <p:nvPr/>
          </p:nvSpPr>
          <p:spPr>
            <a:xfrm rot="14174285">
              <a:off x="5867554" y="2490479"/>
              <a:ext cx="1393938" cy="1205491"/>
            </a:xfrm>
            <a:prstGeom prst="arc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louk 20">
              <a:extLst>
                <a:ext uri="{FF2B5EF4-FFF2-40B4-BE49-F238E27FC236}">
                  <a16:creationId xmlns:a16="http://schemas.microsoft.com/office/drawing/2014/main" id="{58B3B100-563A-4E54-A66C-EAD0850D762E}"/>
                </a:ext>
              </a:extLst>
            </p:cNvPr>
            <p:cNvSpPr/>
            <p:nvPr/>
          </p:nvSpPr>
          <p:spPr>
            <a:xfrm rot="14174285">
              <a:off x="2699823" y="2480968"/>
              <a:ext cx="1393938" cy="1205491"/>
            </a:xfrm>
            <a:prstGeom prst="arc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5" name="Přímá spojnice 24">
              <a:extLst>
                <a:ext uri="{FF2B5EF4-FFF2-40B4-BE49-F238E27FC236}">
                  <a16:creationId xmlns:a16="http://schemas.microsoft.com/office/drawing/2014/main" id="{9D8DB7B3-0B2F-4480-B668-AC7D3FA1CAE0}"/>
                </a:ext>
              </a:extLst>
            </p:cNvPr>
            <p:cNvCxnSpPr>
              <a:cxnSpLocks/>
            </p:cNvCxnSpPr>
            <p:nvPr/>
          </p:nvCxnSpPr>
          <p:spPr>
            <a:xfrm>
              <a:off x="2803513" y="2318554"/>
              <a:ext cx="4734003" cy="8205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ětiva 21">
              <a:extLst>
                <a:ext uri="{FF2B5EF4-FFF2-40B4-BE49-F238E27FC236}">
                  <a16:creationId xmlns:a16="http://schemas.microsoft.com/office/drawing/2014/main" id="{7E3207E9-1556-4496-A482-F70195C09C7B}"/>
                </a:ext>
              </a:extLst>
            </p:cNvPr>
            <p:cNvSpPr/>
            <p:nvPr/>
          </p:nvSpPr>
          <p:spPr>
            <a:xfrm rot="5165375">
              <a:off x="6404616" y="2899613"/>
              <a:ext cx="2336918" cy="914400"/>
            </a:xfrm>
            <a:prstGeom prst="chor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1" name="Skupina 30">
              <a:extLst>
                <a:ext uri="{FF2B5EF4-FFF2-40B4-BE49-F238E27FC236}">
                  <a16:creationId xmlns:a16="http://schemas.microsoft.com/office/drawing/2014/main" id="{5C316291-118C-4A50-921B-954691104212}"/>
                </a:ext>
              </a:extLst>
            </p:cNvPr>
            <p:cNvGrpSpPr/>
            <p:nvPr/>
          </p:nvGrpSpPr>
          <p:grpSpPr>
            <a:xfrm>
              <a:off x="2845337" y="2091002"/>
              <a:ext cx="239611" cy="517422"/>
              <a:chOff x="8690077" y="1097065"/>
              <a:chExt cx="381660" cy="747020"/>
            </a:xfrm>
          </p:grpSpPr>
          <p:sp>
            <p:nvSpPr>
              <p:cNvPr id="29" name="Krychle 28">
                <a:extLst>
                  <a:ext uri="{FF2B5EF4-FFF2-40B4-BE49-F238E27FC236}">
                    <a16:creationId xmlns:a16="http://schemas.microsoft.com/office/drawing/2014/main" id="{7B7B6366-70D5-4429-B97B-D8A17E728A19}"/>
                  </a:ext>
                </a:extLst>
              </p:cNvPr>
              <p:cNvSpPr/>
              <p:nvPr/>
            </p:nvSpPr>
            <p:spPr>
              <a:xfrm>
                <a:off x="8703548" y="1097065"/>
                <a:ext cx="368189" cy="485775"/>
              </a:xfrm>
              <a:prstGeom prst="cub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0" name="Vývojový diagram: sloučení 29">
                <a:extLst>
                  <a:ext uri="{FF2B5EF4-FFF2-40B4-BE49-F238E27FC236}">
                    <a16:creationId xmlns:a16="http://schemas.microsoft.com/office/drawing/2014/main" id="{85125264-6A22-482C-9C3F-70378DE00681}"/>
                  </a:ext>
                </a:extLst>
              </p:cNvPr>
              <p:cNvSpPr/>
              <p:nvPr/>
            </p:nvSpPr>
            <p:spPr>
              <a:xfrm>
                <a:off x="8690077" y="1544048"/>
                <a:ext cx="309486" cy="300037"/>
              </a:xfrm>
              <a:prstGeom prst="flowChartMerge">
                <a:avLst/>
              </a:prstGeom>
              <a:solidFill>
                <a:srgbClr val="FF0000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33" name="Ovál 32">
              <a:extLst>
                <a:ext uri="{FF2B5EF4-FFF2-40B4-BE49-F238E27FC236}">
                  <a16:creationId xmlns:a16="http://schemas.microsoft.com/office/drawing/2014/main" id="{110C26A9-7B1E-4142-808B-90270C53B57B}"/>
                </a:ext>
              </a:extLst>
            </p:cNvPr>
            <p:cNvSpPr/>
            <p:nvPr/>
          </p:nvSpPr>
          <p:spPr>
            <a:xfrm>
              <a:off x="2566980" y="3454039"/>
              <a:ext cx="171450" cy="20002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Ovál 33">
              <a:extLst>
                <a:ext uri="{FF2B5EF4-FFF2-40B4-BE49-F238E27FC236}">
                  <a16:creationId xmlns:a16="http://schemas.microsoft.com/office/drawing/2014/main" id="{53590880-C1CD-4A6F-A43F-D64839295C1A}"/>
                </a:ext>
              </a:extLst>
            </p:cNvPr>
            <p:cNvSpPr/>
            <p:nvPr/>
          </p:nvSpPr>
          <p:spPr>
            <a:xfrm>
              <a:off x="7290239" y="3320082"/>
              <a:ext cx="171450" cy="20002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Ovál 34">
              <a:extLst>
                <a:ext uri="{FF2B5EF4-FFF2-40B4-BE49-F238E27FC236}">
                  <a16:creationId xmlns:a16="http://schemas.microsoft.com/office/drawing/2014/main" id="{33C55DBA-0461-4F80-AD59-F220E0E313C0}"/>
                </a:ext>
              </a:extLst>
            </p:cNvPr>
            <p:cNvSpPr/>
            <p:nvPr/>
          </p:nvSpPr>
          <p:spPr>
            <a:xfrm>
              <a:off x="7730613" y="3069429"/>
              <a:ext cx="171450" cy="200025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8" name="Přímá spojnice 37">
              <a:extLst>
                <a:ext uri="{FF2B5EF4-FFF2-40B4-BE49-F238E27FC236}">
                  <a16:creationId xmlns:a16="http://schemas.microsoft.com/office/drawing/2014/main" id="{60A035CA-759E-40B0-88C7-283B1AB42AAE}"/>
                </a:ext>
              </a:extLst>
            </p:cNvPr>
            <p:cNvCxnSpPr>
              <a:cxnSpLocks/>
              <a:stCxn id="33" idx="2"/>
            </p:cNvCxnSpPr>
            <p:nvPr/>
          </p:nvCxnSpPr>
          <p:spPr>
            <a:xfrm flipV="1">
              <a:off x="2566980" y="3429000"/>
              <a:ext cx="333997" cy="125052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93A9F288-D78D-414B-90AE-88F1D8B1F603}"/>
              </a:ext>
            </a:extLst>
          </p:cNvPr>
          <p:cNvSpPr txBox="1"/>
          <p:nvPr/>
        </p:nvSpPr>
        <p:spPr>
          <a:xfrm>
            <a:off x="828675" y="571500"/>
            <a:ext cx="11245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Reostat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EC3039A5-8BFC-488A-8E52-8307CCB0D4C4}"/>
              </a:ext>
            </a:extLst>
          </p:cNvPr>
          <p:cNvSpPr txBox="1"/>
          <p:nvPr/>
        </p:nvSpPr>
        <p:spPr>
          <a:xfrm>
            <a:off x="4897963" y="871537"/>
            <a:ext cx="969817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jezdec</a:t>
            </a:r>
          </a:p>
        </p:txBody>
      </p:sp>
      <p:cxnSp>
        <p:nvCxnSpPr>
          <p:cNvPr id="45" name="Přímá spojnice se šipkou 44">
            <a:extLst>
              <a:ext uri="{FF2B5EF4-FFF2-40B4-BE49-F238E27FC236}">
                <a16:creationId xmlns:a16="http://schemas.microsoft.com/office/drawing/2014/main" id="{DECB5723-7D2C-4D92-929D-3FC1FDAB3FDB}"/>
              </a:ext>
            </a:extLst>
          </p:cNvPr>
          <p:cNvCxnSpPr>
            <a:stCxn id="43" idx="1"/>
            <a:endCxn id="29" idx="0"/>
          </p:cNvCxnSpPr>
          <p:nvPr/>
        </p:nvCxnSpPr>
        <p:spPr>
          <a:xfrm flipH="1">
            <a:off x="2998265" y="1102370"/>
            <a:ext cx="1899698" cy="988632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Levá složená závorka 45">
            <a:extLst>
              <a:ext uri="{FF2B5EF4-FFF2-40B4-BE49-F238E27FC236}">
                <a16:creationId xmlns:a16="http://schemas.microsoft.com/office/drawing/2014/main" id="{3D4AF238-DD99-44C1-AA56-CE3F0318E22B}"/>
              </a:ext>
            </a:extLst>
          </p:cNvPr>
          <p:cNvSpPr/>
          <p:nvPr/>
        </p:nvSpPr>
        <p:spPr>
          <a:xfrm rot="16200000">
            <a:off x="4254206" y="2015419"/>
            <a:ext cx="1281425" cy="4150189"/>
          </a:xfrm>
          <a:prstGeom prst="leftBrace">
            <a:avLst/>
          </a:prstGeom>
          <a:ln w="38100"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extovéPole 46">
            <a:extLst>
              <a:ext uri="{FF2B5EF4-FFF2-40B4-BE49-F238E27FC236}">
                <a16:creationId xmlns:a16="http://schemas.microsoft.com/office/drawing/2014/main" id="{F72C6BB0-29F0-4F4D-994B-0E1286FA9971}"/>
              </a:ext>
            </a:extLst>
          </p:cNvPr>
          <p:cNvSpPr txBox="1"/>
          <p:nvPr/>
        </p:nvSpPr>
        <p:spPr>
          <a:xfrm>
            <a:off x="3569138" y="4834225"/>
            <a:ext cx="337566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závity z odporových drátů</a:t>
            </a:r>
          </a:p>
        </p:txBody>
      </p:sp>
      <p:sp>
        <p:nvSpPr>
          <p:cNvPr id="48" name="TextovéPole 47">
            <a:extLst>
              <a:ext uri="{FF2B5EF4-FFF2-40B4-BE49-F238E27FC236}">
                <a16:creationId xmlns:a16="http://schemas.microsoft.com/office/drawing/2014/main" id="{BE9B1095-6FE7-409D-9A2D-BFF73999C266}"/>
              </a:ext>
            </a:extLst>
          </p:cNvPr>
          <p:cNvSpPr txBox="1"/>
          <p:nvPr/>
        </p:nvSpPr>
        <p:spPr>
          <a:xfrm>
            <a:off x="7972724" y="2892764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</a:t>
            </a:r>
          </a:p>
        </p:txBody>
      </p:sp>
      <p:sp>
        <p:nvSpPr>
          <p:cNvPr id="49" name="TextovéPole 48">
            <a:extLst>
              <a:ext uri="{FF2B5EF4-FFF2-40B4-BE49-F238E27FC236}">
                <a16:creationId xmlns:a16="http://schemas.microsoft.com/office/drawing/2014/main" id="{EC3505CA-12AD-41C6-A479-72BABE0B2107}"/>
              </a:ext>
            </a:extLst>
          </p:cNvPr>
          <p:cNvSpPr txBox="1"/>
          <p:nvPr/>
        </p:nvSpPr>
        <p:spPr>
          <a:xfrm>
            <a:off x="7383339" y="3552946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</a:t>
            </a:r>
          </a:p>
        </p:txBody>
      </p:sp>
      <p:sp>
        <p:nvSpPr>
          <p:cNvPr id="50" name="TextovéPole 49">
            <a:extLst>
              <a:ext uri="{FF2B5EF4-FFF2-40B4-BE49-F238E27FC236}">
                <a16:creationId xmlns:a16="http://schemas.microsoft.com/office/drawing/2014/main" id="{755AC925-EEE6-4B3D-B9F5-99C7A6F9E803}"/>
              </a:ext>
            </a:extLst>
          </p:cNvPr>
          <p:cNvSpPr txBox="1"/>
          <p:nvPr/>
        </p:nvSpPr>
        <p:spPr>
          <a:xfrm>
            <a:off x="2104816" y="3218967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</a:p>
        </p:txBody>
      </p:sp>
      <p:sp>
        <p:nvSpPr>
          <p:cNvPr id="51" name="TextovéPole 50">
            <a:extLst>
              <a:ext uri="{FF2B5EF4-FFF2-40B4-BE49-F238E27FC236}">
                <a16:creationId xmlns:a16="http://schemas.microsoft.com/office/drawing/2014/main" id="{8E5DB3DF-B99B-4B7E-A425-A197C7C60BF3}"/>
              </a:ext>
            </a:extLst>
          </p:cNvPr>
          <p:cNvSpPr txBox="1"/>
          <p:nvPr/>
        </p:nvSpPr>
        <p:spPr>
          <a:xfrm>
            <a:off x="8108896" y="900355"/>
            <a:ext cx="379770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Závity odporových drátů jsou</a:t>
            </a:r>
          </a:p>
          <a:p>
            <a:r>
              <a:rPr lang="cs-CZ" sz="2400" dirty="0"/>
              <a:t>zapojeny do svorek A </a:t>
            </a:r>
            <a:r>
              <a:rPr lang="cs-CZ" sz="2400" dirty="0" err="1"/>
              <a:t>a</a:t>
            </a:r>
            <a:r>
              <a:rPr lang="cs-CZ" sz="2400" dirty="0"/>
              <a:t> B.</a:t>
            </a:r>
          </a:p>
        </p:txBody>
      </p:sp>
      <p:cxnSp>
        <p:nvCxnSpPr>
          <p:cNvPr id="53" name="Přímá spojnice 52">
            <a:extLst>
              <a:ext uri="{FF2B5EF4-FFF2-40B4-BE49-F238E27FC236}">
                <a16:creationId xmlns:a16="http://schemas.microsoft.com/office/drawing/2014/main" id="{B795C033-4C72-4E60-BDA1-DF873503A69F}"/>
              </a:ext>
            </a:extLst>
          </p:cNvPr>
          <p:cNvCxnSpPr>
            <a:cxnSpLocks/>
          </p:cNvCxnSpPr>
          <p:nvPr/>
        </p:nvCxnSpPr>
        <p:spPr>
          <a:xfrm>
            <a:off x="2845337" y="2228028"/>
            <a:ext cx="4910384" cy="5513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>
            <a:extLst>
              <a:ext uri="{FF2B5EF4-FFF2-40B4-BE49-F238E27FC236}">
                <a16:creationId xmlns:a16="http://schemas.microsoft.com/office/drawing/2014/main" id="{4010461F-6BC5-4C7D-B64D-68BD3448BF4D}"/>
              </a:ext>
            </a:extLst>
          </p:cNvPr>
          <p:cNvCxnSpPr>
            <a:cxnSpLocks/>
            <a:endCxn id="35" idx="1"/>
          </p:cNvCxnSpPr>
          <p:nvPr/>
        </p:nvCxnSpPr>
        <p:spPr>
          <a:xfrm flipH="1">
            <a:off x="7755721" y="2287801"/>
            <a:ext cx="4562" cy="81092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TextovéPole 59">
            <a:extLst>
              <a:ext uri="{FF2B5EF4-FFF2-40B4-BE49-F238E27FC236}">
                <a16:creationId xmlns:a16="http://schemas.microsoft.com/office/drawing/2014/main" id="{4629D7A8-310C-47D5-9AF4-315CA5AF53CF}"/>
              </a:ext>
            </a:extLst>
          </p:cNvPr>
          <p:cNvSpPr txBox="1"/>
          <p:nvPr/>
        </p:nvSpPr>
        <p:spPr>
          <a:xfrm>
            <a:off x="8108896" y="1656549"/>
            <a:ext cx="390376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Svorka C je spojena s vodivým</a:t>
            </a:r>
          </a:p>
          <a:p>
            <a:r>
              <a:rPr lang="cs-CZ" sz="2400" dirty="0"/>
              <a:t>kontaktem jezdce.</a:t>
            </a:r>
          </a:p>
        </p:txBody>
      </p:sp>
    </p:spTree>
    <p:extLst>
      <p:ext uri="{BB962C8B-B14F-4D97-AF65-F5344CB8AC3E}">
        <p14:creationId xmlns:p14="http://schemas.microsoft.com/office/powerpoint/2010/main" val="36522370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Skupina 69">
            <a:extLst>
              <a:ext uri="{FF2B5EF4-FFF2-40B4-BE49-F238E27FC236}">
                <a16:creationId xmlns:a16="http://schemas.microsoft.com/office/drawing/2014/main" id="{6560B041-3D47-4DA8-A0C0-99A0A5BE6A44}"/>
              </a:ext>
            </a:extLst>
          </p:cNvPr>
          <p:cNvGrpSpPr/>
          <p:nvPr/>
        </p:nvGrpSpPr>
        <p:grpSpPr>
          <a:xfrm>
            <a:off x="309361" y="2987863"/>
            <a:ext cx="6216080" cy="2416850"/>
            <a:chOff x="2159647" y="4022545"/>
            <a:chExt cx="6216080" cy="2416850"/>
          </a:xfrm>
        </p:grpSpPr>
        <p:grpSp>
          <p:nvGrpSpPr>
            <p:cNvPr id="33" name="Skupina 32">
              <a:extLst>
                <a:ext uri="{FF2B5EF4-FFF2-40B4-BE49-F238E27FC236}">
                  <a16:creationId xmlns:a16="http://schemas.microsoft.com/office/drawing/2014/main" id="{5567F01D-56D3-4B5A-8BF6-B271EFCC9DBC}"/>
                </a:ext>
              </a:extLst>
            </p:cNvPr>
            <p:cNvGrpSpPr/>
            <p:nvPr/>
          </p:nvGrpSpPr>
          <p:grpSpPr>
            <a:xfrm>
              <a:off x="2494130" y="4022545"/>
              <a:ext cx="5703740" cy="2416850"/>
              <a:chOff x="2439299" y="2108422"/>
              <a:chExt cx="5703740" cy="2416850"/>
            </a:xfrm>
          </p:grpSpPr>
          <p:sp>
            <p:nvSpPr>
              <p:cNvPr id="34" name="Tětiva 33">
                <a:extLst>
                  <a:ext uri="{FF2B5EF4-FFF2-40B4-BE49-F238E27FC236}">
                    <a16:creationId xmlns:a16="http://schemas.microsoft.com/office/drawing/2014/main" id="{ECC13E72-A524-4ABB-926C-6C5A01C00331}"/>
                  </a:ext>
                </a:extLst>
              </p:cNvPr>
              <p:cNvSpPr/>
              <p:nvPr/>
            </p:nvSpPr>
            <p:spPr>
              <a:xfrm rot="5165375">
                <a:off x="1740536" y="2912078"/>
                <a:ext cx="2311926" cy="914400"/>
              </a:xfrm>
              <a:prstGeom prst="chor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5" name="Válec 34">
                <a:extLst>
                  <a:ext uri="{FF2B5EF4-FFF2-40B4-BE49-F238E27FC236}">
                    <a16:creationId xmlns:a16="http://schemas.microsoft.com/office/drawing/2014/main" id="{5A1F163A-3F13-43F4-84C6-12DDB9B6493D}"/>
                  </a:ext>
                </a:extLst>
              </p:cNvPr>
              <p:cNvSpPr/>
              <p:nvPr/>
            </p:nvSpPr>
            <p:spPr>
              <a:xfrm rot="5400000">
                <a:off x="4647440" y="538925"/>
                <a:ext cx="914400" cy="4865751"/>
              </a:xfrm>
              <a:prstGeom prst="can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6" name="Oblouk 35">
                <a:extLst>
                  <a:ext uri="{FF2B5EF4-FFF2-40B4-BE49-F238E27FC236}">
                    <a16:creationId xmlns:a16="http://schemas.microsoft.com/office/drawing/2014/main" id="{50EDE1B9-55F5-413B-B7E0-C55EDCCE0B3A}"/>
                  </a:ext>
                </a:extLst>
              </p:cNvPr>
              <p:cNvSpPr/>
              <p:nvPr/>
            </p:nvSpPr>
            <p:spPr>
              <a:xfrm rot="14174285">
                <a:off x="6843325" y="2497637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7" name="Oblouk 36">
                <a:extLst>
                  <a:ext uri="{FF2B5EF4-FFF2-40B4-BE49-F238E27FC236}">
                    <a16:creationId xmlns:a16="http://schemas.microsoft.com/office/drawing/2014/main" id="{76F11697-50C1-4DCC-851D-19B2C5EB3275}"/>
                  </a:ext>
                </a:extLst>
              </p:cNvPr>
              <p:cNvSpPr/>
              <p:nvPr/>
            </p:nvSpPr>
            <p:spPr>
              <a:xfrm rot="14174285">
                <a:off x="4199691" y="2492870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8" name="Oblouk 37">
                <a:extLst>
                  <a:ext uri="{FF2B5EF4-FFF2-40B4-BE49-F238E27FC236}">
                    <a16:creationId xmlns:a16="http://schemas.microsoft.com/office/drawing/2014/main" id="{546432A1-094A-4611-8167-DD0D9E0407E9}"/>
                  </a:ext>
                </a:extLst>
              </p:cNvPr>
              <p:cNvSpPr/>
              <p:nvPr/>
            </p:nvSpPr>
            <p:spPr>
              <a:xfrm rot="14174285">
                <a:off x="3984618" y="2502400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39" name="Oblouk 38">
                <a:extLst>
                  <a:ext uri="{FF2B5EF4-FFF2-40B4-BE49-F238E27FC236}">
                    <a16:creationId xmlns:a16="http://schemas.microsoft.com/office/drawing/2014/main" id="{EE48D4C8-130D-4862-92C2-E9F1C7736346}"/>
                  </a:ext>
                </a:extLst>
              </p:cNvPr>
              <p:cNvSpPr/>
              <p:nvPr/>
            </p:nvSpPr>
            <p:spPr>
              <a:xfrm rot="14174285">
                <a:off x="3760600" y="2497638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Oblouk 39">
                <a:extLst>
                  <a:ext uri="{FF2B5EF4-FFF2-40B4-BE49-F238E27FC236}">
                    <a16:creationId xmlns:a16="http://schemas.microsoft.com/office/drawing/2014/main" id="{1A946CDE-EFF4-4841-B722-18E01B926D93}"/>
                  </a:ext>
                </a:extLst>
              </p:cNvPr>
              <p:cNvSpPr/>
              <p:nvPr/>
            </p:nvSpPr>
            <p:spPr>
              <a:xfrm rot="14174285">
                <a:off x="3536581" y="2466684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1" name="Oblouk 40">
                <a:extLst>
                  <a:ext uri="{FF2B5EF4-FFF2-40B4-BE49-F238E27FC236}">
                    <a16:creationId xmlns:a16="http://schemas.microsoft.com/office/drawing/2014/main" id="{AEADE416-4CD3-4CB9-9433-0CCE36AE2DCC}"/>
                  </a:ext>
                </a:extLst>
              </p:cNvPr>
              <p:cNvSpPr/>
              <p:nvPr/>
            </p:nvSpPr>
            <p:spPr>
              <a:xfrm rot="14174285">
                <a:off x="3312563" y="2488113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2" name="Oblouk 41">
                <a:extLst>
                  <a:ext uri="{FF2B5EF4-FFF2-40B4-BE49-F238E27FC236}">
                    <a16:creationId xmlns:a16="http://schemas.microsoft.com/office/drawing/2014/main" id="{D51BE284-A61C-41F3-AEEB-0980B6E16185}"/>
                  </a:ext>
                </a:extLst>
              </p:cNvPr>
              <p:cNvSpPr/>
              <p:nvPr/>
            </p:nvSpPr>
            <p:spPr>
              <a:xfrm rot="14174285">
                <a:off x="3115033" y="2478589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3" name="Oblouk 42">
                <a:extLst>
                  <a:ext uri="{FF2B5EF4-FFF2-40B4-BE49-F238E27FC236}">
                    <a16:creationId xmlns:a16="http://schemas.microsoft.com/office/drawing/2014/main" id="{9D17F14F-B36B-4DEF-8BC1-E2A860DC2CCF}"/>
                  </a:ext>
                </a:extLst>
              </p:cNvPr>
              <p:cNvSpPr/>
              <p:nvPr/>
            </p:nvSpPr>
            <p:spPr>
              <a:xfrm rot="14174285">
                <a:off x="2939425" y="2466685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4" name="Oblouk 43">
                <a:extLst>
                  <a:ext uri="{FF2B5EF4-FFF2-40B4-BE49-F238E27FC236}">
                    <a16:creationId xmlns:a16="http://schemas.microsoft.com/office/drawing/2014/main" id="{90F4E98B-972B-4709-AD93-715CA71BD885}"/>
                  </a:ext>
                </a:extLst>
              </p:cNvPr>
              <p:cNvSpPr/>
              <p:nvPr/>
            </p:nvSpPr>
            <p:spPr>
              <a:xfrm rot="14174285">
                <a:off x="5639392" y="2490471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5" name="Oblouk 44">
                <a:extLst>
                  <a:ext uri="{FF2B5EF4-FFF2-40B4-BE49-F238E27FC236}">
                    <a16:creationId xmlns:a16="http://schemas.microsoft.com/office/drawing/2014/main" id="{185B06C0-88D0-4ADB-8B16-B56A72705C2D}"/>
                  </a:ext>
                </a:extLst>
              </p:cNvPr>
              <p:cNvSpPr/>
              <p:nvPr/>
            </p:nvSpPr>
            <p:spPr>
              <a:xfrm rot="14174285">
                <a:off x="5406210" y="2485728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6" name="Oblouk 45">
                <a:extLst>
                  <a:ext uri="{FF2B5EF4-FFF2-40B4-BE49-F238E27FC236}">
                    <a16:creationId xmlns:a16="http://schemas.microsoft.com/office/drawing/2014/main" id="{A53FB953-3F9C-430F-9EBB-8893AD6E7980}"/>
                  </a:ext>
                </a:extLst>
              </p:cNvPr>
              <p:cNvSpPr/>
              <p:nvPr/>
            </p:nvSpPr>
            <p:spPr>
              <a:xfrm rot="14174285">
                <a:off x="5157218" y="2495241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7" name="Oblouk 46">
                <a:extLst>
                  <a:ext uri="{FF2B5EF4-FFF2-40B4-BE49-F238E27FC236}">
                    <a16:creationId xmlns:a16="http://schemas.microsoft.com/office/drawing/2014/main" id="{C824549D-2269-484D-9AF1-9EE76F3CC8E0}"/>
                  </a:ext>
                </a:extLst>
              </p:cNvPr>
              <p:cNvSpPr/>
              <p:nvPr/>
            </p:nvSpPr>
            <p:spPr>
              <a:xfrm rot="14174285">
                <a:off x="4876902" y="2566777"/>
                <a:ext cx="1442931" cy="1114508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8" name="Oblouk 47">
                <a:extLst>
                  <a:ext uri="{FF2B5EF4-FFF2-40B4-BE49-F238E27FC236}">
                    <a16:creationId xmlns:a16="http://schemas.microsoft.com/office/drawing/2014/main" id="{CA305A97-AFBF-42C0-8522-AD893AFA9584}"/>
                  </a:ext>
                </a:extLst>
              </p:cNvPr>
              <p:cNvSpPr/>
              <p:nvPr/>
            </p:nvSpPr>
            <p:spPr>
              <a:xfrm rot="14174285">
                <a:off x="4658194" y="2502399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Oblouk 48">
                <a:extLst>
                  <a:ext uri="{FF2B5EF4-FFF2-40B4-BE49-F238E27FC236}">
                    <a16:creationId xmlns:a16="http://schemas.microsoft.com/office/drawing/2014/main" id="{86037706-D9F0-4019-905C-F7E68660C779}"/>
                  </a:ext>
                </a:extLst>
              </p:cNvPr>
              <p:cNvSpPr/>
              <p:nvPr/>
            </p:nvSpPr>
            <p:spPr>
              <a:xfrm rot="14174285">
                <a:off x="4398524" y="2483347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0" name="Oblouk 49">
                <a:extLst>
                  <a:ext uri="{FF2B5EF4-FFF2-40B4-BE49-F238E27FC236}">
                    <a16:creationId xmlns:a16="http://schemas.microsoft.com/office/drawing/2014/main" id="{3F85F9AB-F9B1-41C3-84EE-8D65B56E2639}"/>
                  </a:ext>
                </a:extLst>
              </p:cNvPr>
              <p:cNvSpPr/>
              <p:nvPr/>
            </p:nvSpPr>
            <p:spPr>
              <a:xfrm rot="14174285">
                <a:off x="6624326" y="2502395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Oblouk 50">
                <a:extLst>
                  <a:ext uri="{FF2B5EF4-FFF2-40B4-BE49-F238E27FC236}">
                    <a16:creationId xmlns:a16="http://schemas.microsoft.com/office/drawing/2014/main" id="{D9257F00-B54A-4B1F-ADB8-D00DB44B16C9}"/>
                  </a:ext>
                </a:extLst>
              </p:cNvPr>
              <p:cNvSpPr/>
              <p:nvPr/>
            </p:nvSpPr>
            <p:spPr>
              <a:xfrm rot="14174285">
                <a:off x="6374219" y="2502397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2" name="Oblouk 51">
                <a:extLst>
                  <a:ext uri="{FF2B5EF4-FFF2-40B4-BE49-F238E27FC236}">
                    <a16:creationId xmlns:a16="http://schemas.microsoft.com/office/drawing/2014/main" id="{511CB129-BFC2-4948-B39C-FC5F520B4B5E}"/>
                  </a:ext>
                </a:extLst>
              </p:cNvPr>
              <p:cNvSpPr/>
              <p:nvPr/>
            </p:nvSpPr>
            <p:spPr>
              <a:xfrm rot="14174285">
                <a:off x="6127725" y="2492844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Oblouk 52">
                <a:extLst>
                  <a:ext uri="{FF2B5EF4-FFF2-40B4-BE49-F238E27FC236}">
                    <a16:creationId xmlns:a16="http://schemas.microsoft.com/office/drawing/2014/main" id="{A047DF46-D1E1-4BD8-8C75-4184B645C062}"/>
                  </a:ext>
                </a:extLst>
              </p:cNvPr>
              <p:cNvSpPr/>
              <p:nvPr/>
            </p:nvSpPr>
            <p:spPr>
              <a:xfrm rot="14174285">
                <a:off x="5867554" y="2490479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4" name="Oblouk 53">
                <a:extLst>
                  <a:ext uri="{FF2B5EF4-FFF2-40B4-BE49-F238E27FC236}">
                    <a16:creationId xmlns:a16="http://schemas.microsoft.com/office/drawing/2014/main" id="{178161FD-664A-4F38-A934-6351E066442E}"/>
                  </a:ext>
                </a:extLst>
              </p:cNvPr>
              <p:cNvSpPr/>
              <p:nvPr/>
            </p:nvSpPr>
            <p:spPr>
              <a:xfrm rot="14174285">
                <a:off x="2699823" y="2480968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55" name="Přímá spojnice 54">
                <a:extLst>
                  <a:ext uri="{FF2B5EF4-FFF2-40B4-BE49-F238E27FC236}">
                    <a16:creationId xmlns:a16="http://schemas.microsoft.com/office/drawing/2014/main" id="{03D23BF6-FA44-4B58-891D-89A2BE87C4F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803513" y="2318554"/>
                <a:ext cx="4734003" cy="8205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6" name="Tětiva 55">
                <a:extLst>
                  <a:ext uri="{FF2B5EF4-FFF2-40B4-BE49-F238E27FC236}">
                    <a16:creationId xmlns:a16="http://schemas.microsoft.com/office/drawing/2014/main" id="{EC6614FD-4373-41AE-B967-9BD058C83B21}"/>
                  </a:ext>
                </a:extLst>
              </p:cNvPr>
              <p:cNvSpPr/>
              <p:nvPr/>
            </p:nvSpPr>
            <p:spPr>
              <a:xfrm rot="5165375">
                <a:off x="6404616" y="2899613"/>
                <a:ext cx="2336918" cy="914400"/>
              </a:xfrm>
              <a:prstGeom prst="chor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57" name="Skupina 56">
                <a:extLst>
                  <a:ext uri="{FF2B5EF4-FFF2-40B4-BE49-F238E27FC236}">
                    <a16:creationId xmlns:a16="http://schemas.microsoft.com/office/drawing/2014/main" id="{2B707A4F-4C31-41E4-8675-33C0038B501F}"/>
                  </a:ext>
                </a:extLst>
              </p:cNvPr>
              <p:cNvGrpSpPr/>
              <p:nvPr/>
            </p:nvGrpSpPr>
            <p:grpSpPr>
              <a:xfrm>
                <a:off x="4817736" y="2108422"/>
                <a:ext cx="253637" cy="512948"/>
                <a:chOff x="11831776" y="1122215"/>
                <a:chExt cx="404001" cy="740561"/>
              </a:xfrm>
            </p:grpSpPr>
            <p:sp>
              <p:nvSpPr>
                <p:cNvPr id="62" name="Krychle 61">
                  <a:extLst>
                    <a:ext uri="{FF2B5EF4-FFF2-40B4-BE49-F238E27FC236}">
                      <a16:creationId xmlns:a16="http://schemas.microsoft.com/office/drawing/2014/main" id="{E4295A65-27D0-4D85-8354-9A9A1F36B1A9}"/>
                    </a:ext>
                  </a:extLst>
                </p:cNvPr>
                <p:cNvSpPr/>
                <p:nvPr/>
              </p:nvSpPr>
              <p:spPr>
                <a:xfrm>
                  <a:off x="11867588" y="1122215"/>
                  <a:ext cx="368189" cy="485775"/>
                </a:xfrm>
                <a:prstGeom prst="cube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63" name="Vývojový diagram: sloučení 62">
                  <a:extLst>
                    <a:ext uri="{FF2B5EF4-FFF2-40B4-BE49-F238E27FC236}">
                      <a16:creationId xmlns:a16="http://schemas.microsoft.com/office/drawing/2014/main" id="{DB0077BF-FA99-444E-8ACD-2095C64AE6E9}"/>
                    </a:ext>
                  </a:extLst>
                </p:cNvPr>
                <p:cNvSpPr/>
                <p:nvPr/>
              </p:nvSpPr>
              <p:spPr>
                <a:xfrm>
                  <a:off x="11831776" y="1562739"/>
                  <a:ext cx="309485" cy="300037"/>
                </a:xfrm>
                <a:prstGeom prst="flowChartMerge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58" name="Ovál 57">
                <a:extLst>
                  <a:ext uri="{FF2B5EF4-FFF2-40B4-BE49-F238E27FC236}">
                    <a16:creationId xmlns:a16="http://schemas.microsoft.com/office/drawing/2014/main" id="{A5E2818A-5062-4CFA-8C8C-1B1F95D668F1}"/>
                  </a:ext>
                </a:extLst>
              </p:cNvPr>
              <p:cNvSpPr/>
              <p:nvPr/>
            </p:nvSpPr>
            <p:spPr>
              <a:xfrm>
                <a:off x="2566980" y="3454039"/>
                <a:ext cx="171450" cy="20002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Ovál 58">
                <a:extLst>
                  <a:ext uri="{FF2B5EF4-FFF2-40B4-BE49-F238E27FC236}">
                    <a16:creationId xmlns:a16="http://schemas.microsoft.com/office/drawing/2014/main" id="{09A9B0B8-90C6-4FC8-A6FF-E28F31B3CEDE}"/>
                  </a:ext>
                </a:extLst>
              </p:cNvPr>
              <p:cNvSpPr/>
              <p:nvPr/>
            </p:nvSpPr>
            <p:spPr>
              <a:xfrm>
                <a:off x="7290239" y="3320082"/>
                <a:ext cx="171450" cy="20002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0" name="Ovál 59">
                <a:extLst>
                  <a:ext uri="{FF2B5EF4-FFF2-40B4-BE49-F238E27FC236}">
                    <a16:creationId xmlns:a16="http://schemas.microsoft.com/office/drawing/2014/main" id="{3BE288F7-A418-4C9F-882F-EC38A85E7302}"/>
                  </a:ext>
                </a:extLst>
              </p:cNvPr>
              <p:cNvSpPr/>
              <p:nvPr/>
            </p:nvSpPr>
            <p:spPr>
              <a:xfrm>
                <a:off x="7730613" y="3069429"/>
                <a:ext cx="171450" cy="20002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61" name="Přímá spojnice 60">
                <a:extLst>
                  <a:ext uri="{FF2B5EF4-FFF2-40B4-BE49-F238E27FC236}">
                    <a16:creationId xmlns:a16="http://schemas.microsoft.com/office/drawing/2014/main" id="{C6C654B5-DD72-458E-AF11-F2EFE74AB00E}"/>
                  </a:ext>
                </a:extLst>
              </p:cNvPr>
              <p:cNvCxnSpPr>
                <a:cxnSpLocks/>
                <a:stCxn id="58" idx="2"/>
              </p:cNvCxnSpPr>
              <p:nvPr/>
            </p:nvCxnSpPr>
            <p:spPr>
              <a:xfrm flipV="1">
                <a:off x="2566980" y="3429000"/>
                <a:ext cx="333997" cy="125052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5" name="TextovéPole 64">
              <a:extLst>
                <a:ext uri="{FF2B5EF4-FFF2-40B4-BE49-F238E27FC236}">
                  <a16:creationId xmlns:a16="http://schemas.microsoft.com/office/drawing/2014/main" id="{CD6D57D0-FC2E-4D7F-89ED-D99046CA9194}"/>
                </a:ext>
              </a:extLst>
            </p:cNvPr>
            <p:cNvSpPr txBox="1"/>
            <p:nvPr/>
          </p:nvSpPr>
          <p:spPr>
            <a:xfrm>
              <a:off x="8027555" y="4806887"/>
              <a:ext cx="3481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C</a:t>
              </a:r>
            </a:p>
          </p:txBody>
        </p:sp>
        <p:sp>
          <p:nvSpPr>
            <p:cNvPr id="66" name="TextovéPole 65">
              <a:extLst>
                <a:ext uri="{FF2B5EF4-FFF2-40B4-BE49-F238E27FC236}">
                  <a16:creationId xmlns:a16="http://schemas.microsoft.com/office/drawing/2014/main" id="{ABC324E6-D475-4873-A3D0-3066777208FE}"/>
                </a:ext>
              </a:extLst>
            </p:cNvPr>
            <p:cNvSpPr txBox="1"/>
            <p:nvPr/>
          </p:nvSpPr>
          <p:spPr>
            <a:xfrm>
              <a:off x="7438170" y="5467069"/>
              <a:ext cx="35137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B</a:t>
              </a:r>
            </a:p>
          </p:txBody>
        </p:sp>
        <p:sp>
          <p:nvSpPr>
            <p:cNvPr id="67" name="TextovéPole 66">
              <a:extLst>
                <a:ext uri="{FF2B5EF4-FFF2-40B4-BE49-F238E27FC236}">
                  <a16:creationId xmlns:a16="http://schemas.microsoft.com/office/drawing/2014/main" id="{8C81A9B7-F5AA-4189-98E8-9063BE998D77}"/>
                </a:ext>
              </a:extLst>
            </p:cNvPr>
            <p:cNvSpPr txBox="1"/>
            <p:nvPr/>
          </p:nvSpPr>
          <p:spPr>
            <a:xfrm>
              <a:off x="2159647" y="5133090"/>
              <a:ext cx="36260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A</a:t>
              </a:r>
            </a:p>
          </p:txBody>
        </p:sp>
        <p:cxnSp>
          <p:nvCxnSpPr>
            <p:cNvPr id="68" name="Přímá spojnice 67">
              <a:extLst>
                <a:ext uri="{FF2B5EF4-FFF2-40B4-BE49-F238E27FC236}">
                  <a16:creationId xmlns:a16="http://schemas.microsoft.com/office/drawing/2014/main" id="{B014277A-CFAB-4DD7-BE0A-F8726A9C042A}"/>
                </a:ext>
              </a:extLst>
            </p:cNvPr>
            <p:cNvCxnSpPr>
              <a:cxnSpLocks/>
            </p:cNvCxnSpPr>
            <p:nvPr/>
          </p:nvCxnSpPr>
          <p:spPr>
            <a:xfrm>
              <a:off x="2900168" y="4142151"/>
              <a:ext cx="4910384" cy="55137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Přímá spojnice 68">
              <a:extLst>
                <a:ext uri="{FF2B5EF4-FFF2-40B4-BE49-F238E27FC236}">
                  <a16:creationId xmlns:a16="http://schemas.microsoft.com/office/drawing/2014/main" id="{B41B68CE-A37C-4D8B-A243-DF3FD21A6C76}"/>
                </a:ext>
              </a:extLst>
            </p:cNvPr>
            <p:cNvCxnSpPr>
              <a:cxnSpLocks/>
              <a:endCxn id="60" idx="1"/>
            </p:cNvCxnSpPr>
            <p:nvPr/>
          </p:nvCxnSpPr>
          <p:spPr>
            <a:xfrm flipH="1">
              <a:off x="7810552" y="4201924"/>
              <a:ext cx="4562" cy="810921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" name="Skupina 70">
            <a:extLst>
              <a:ext uri="{FF2B5EF4-FFF2-40B4-BE49-F238E27FC236}">
                <a16:creationId xmlns:a16="http://schemas.microsoft.com/office/drawing/2014/main" id="{9B9EE737-6FE8-408F-B20F-EC3C53B74443}"/>
              </a:ext>
            </a:extLst>
          </p:cNvPr>
          <p:cNvGrpSpPr/>
          <p:nvPr/>
        </p:nvGrpSpPr>
        <p:grpSpPr>
          <a:xfrm>
            <a:off x="309361" y="994730"/>
            <a:ext cx="6216080" cy="2434270"/>
            <a:chOff x="2159647" y="4005125"/>
            <a:chExt cx="6216080" cy="2434270"/>
          </a:xfrm>
        </p:grpSpPr>
        <p:grpSp>
          <p:nvGrpSpPr>
            <p:cNvPr id="72" name="Skupina 71">
              <a:extLst>
                <a:ext uri="{FF2B5EF4-FFF2-40B4-BE49-F238E27FC236}">
                  <a16:creationId xmlns:a16="http://schemas.microsoft.com/office/drawing/2014/main" id="{A7EDD371-BD26-4AE6-A8EE-272504B05681}"/>
                </a:ext>
              </a:extLst>
            </p:cNvPr>
            <p:cNvGrpSpPr/>
            <p:nvPr/>
          </p:nvGrpSpPr>
          <p:grpSpPr>
            <a:xfrm>
              <a:off x="2494130" y="4005125"/>
              <a:ext cx="5703740" cy="2434270"/>
              <a:chOff x="2439299" y="2091002"/>
              <a:chExt cx="5703740" cy="2434270"/>
            </a:xfrm>
          </p:grpSpPr>
          <p:sp>
            <p:nvSpPr>
              <p:cNvPr id="78" name="Tětiva 77">
                <a:extLst>
                  <a:ext uri="{FF2B5EF4-FFF2-40B4-BE49-F238E27FC236}">
                    <a16:creationId xmlns:a16="http://schemas.microsoft.com/office/drawing/2014/main" id="{A37EBE87-52D3-4CD1-8D5F-BB8E9BD94E37}"/>
                  </a:ext>
                </a:extLst>
              </p:cNvPr>
              <p:cNvSpPr/>
              <p:nvPr/>
            </p:nvSpPr>
            <p:spPr>
              <a:xfrm rot="5165375">
                <a:off x="1740536" y="2912078"/>
                <a:ext cx="2311926" cy="914400"/>
              </a:xfrm>
              <a:prstGeom prst="chor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9" name="Válec 78">
                <a:extLst>
                  <a:ext uri="{FF2B5EF4-FFF2-40B4-BE49-F238E27FC236}">
                    <a16:creationId xmlns:a16="http://schemas.microsoft.com/office/drawing/2014/main" id="{419848DF-EC74-48B2-86BF-608D1DC2E51E}"/>
                  </a:ext>
                </a:extLst>
              </p:cNvPr>
              <p:cNvSpPr/>
              <p:nvPr/>
            </p:nvSpPr>
            <p:spPr>
              <a:xfrm rot="5400000">
                <a:off x="4647440" y="538925"/>
                <a:ext cx="914400" cy="4865751"/>
              </a:xfrm>
              <a:prstGeom prst="can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Oblouk 79">
                <a:extLst>
                  <a:ext uri="{FF2B5EF4-FFF2-40B4-BE49-F238E27FC236}">
                    <a16:creationId xmlns:a16="http://schemas.microsoft.com/office/drawing/2014/main" id="{493BF7AE-6DCE-4887-B2B7-C68B3AC33EA6}"/>
                  </a:ext>
                </a:extLst>
              </p:cNvPr>
              <p:cNvSpPr/>
              <p:nvPr/>
            </p:nvSpPr>
            <p:spPr>
              <a:xfrm rot="14174285">
                <a:off x="6843325" y="2497637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blouk 80">
                <a:extLst>
                  <a:ext uri="{FF2B5EF4-FFF2-40B4-BE49-F238E27FC236}">
                    <a16:creationId xmlns:a16="http://schemas.microsoft.com/office/drawing/2014/main" id="{583D74C4-2126-405E-904D-FA7754A6F168}"/>
                  </a:ext>
                </a:extLst>
              </p:cNvPr>
              <p:cNvSpPr/>
              <p:nvPr/>
            </p:nvSpPr>
            <p:spPr>
              <a:xfrm rot="14174285">
                <a:off x="4199691" y="2492870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blouk 81">
                <a:extLst>
                  <a:ext uri="{FF2B5EF4-FFF2-40B4-BE49-F238E27FC236}">
                    <a16:creationId xmlns:a16="http://schemas.microsoft.com/office/drawing/2014/main" id="{3223E19C-F990-4993-B21D-8DEF83F3D07C}"/>
                  </a:ext>
                </a:extLst>
              </p:cNvPr>
              <p:cNvSpPr/>
              <p:nvPr/>
            </p:nvSpPr>
            <p:spPr>
              <a:xfrm rot="14174285">
                <a:off x="3984618" y="2502400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blouk 82">
                <a:extLst>
                  <a:ext uri="{FF2B5EF4-FFF2-40B4-BE49-F238E27FC236}">
                    <a16:creationId xmlns:a16="http://schemas.microsoft.com/office/drawing/2014/main" id="{41D003E0-6B27-4D86-BCA5-1094A247E546}"/>
                  </a:ext>
                </a:extLst>
              </p:cNvPr>
              <p:cNvSpPr/>
              <p:nvPr/>
            </p:nvSpPr>
            <p:spPr>
              <a:xfrm rot="14174285">
                <a:off x="3760600" y="2497638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blouk 83">
                <a:extLst>
                  <a:ext uri="{FF2B5EF4-FFF2-40B4-BE49-F238E27FC236}">
                    <a16:creationId xmlns:a16="http://schemas.microsoft.com/office/drawing/2014/main" id="{B7168D28-19A2-47BA-8F6A-0B52BAA4D2E9}"/>
                  </a:ext>
                </a:extLst>
              </p:cNvPr>
              <p:cNvSpPr/>
              <p:nvPr/>
            </p:nvSpPr>
            <p:spPr>
              <a:xfrm rot="14174285">
                <a:off x="3536581" y="2466684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blouk 84">
                <a:extLst>
                  <a:ext uri="{FF2B5EF4-FFF2-40B4-BE49-F238E27FC236}">
                    <a16:creationId xmlns:a16="http://schemas.microsoft.com/office/drawing/2014/main" id="{F9CA489B-D3D4-4661-AEFF-5F7DED28CDE0}"/>
                  </a:ext>
                </a:extLst>
              </p:cNvPr>
              <p:cNvSpPr/>
              <p:nvPr/>
            </p:nvSpPr>
            <p:spPr>
              <a:xfrm rot="14174285">
                <a:off x="3312563" y="2488113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blouk 85">
                <a:extLst>
                  <a:ext uri="{FF2B5EF4-FFF2-40B4-BE49-F238E27FC236}">
                    <a16:creationId xmlns:a16="http://schemas.microsoft.com/office/drawing/2014/main" id="{30DFAF16-0BEE-436F-9D4F-A38CC6E6F084}"/>
                  </a:ext>
                </a:extLst>
              </p:cNvPr>
              <p:cNvSpPr/>
              <p:nvPr/>
            </p:nvSpPr>
            <p:spPr>
              <a:xfrm rot="14174285">
                <a:off x="3115033" y="2478589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blouk 86">
                <a:extLst>
                  <a:ext uri="{FF2B5EF4-FFF2-40B4-BE49-F238E27FC236}">
                    <a16:creationId xmlns:a16="http://schemas.microsoft.com/office/drawing/2014/main" id="{F3D45073-99FA-439C-BE89-16CC3D0955F6}"/>
                  </a:ext>
                </a:extLst>
              </p:cNvPr>
              <p:cNvSpPr/>
              <p:nvPr/>
            </p:nvSpPr>
            <p:spPr>
              <a:xfrm rot="14174285">
                <a:off x="2939425" y="2466685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blouk 87">
                <a:extLst>
                  <a:ext uri="{FF2B5EF4-FFF2-40B4-BE49-F238E27FC236}">
                    <a16:creationId xmlns:a16="http://schemas.microsoft.com/office/drawing/2014/main" id="{D6E4391C-25EB-49DF-A991-C542043FA4F2}"/>
                  </a:ext>
                </a:extLst>
              </p:cNvPr>
              <p:cNvSpPr/>
              <p:nvPr/>
            </p:nvSpPr>
            <p:spPr>
              <a:xfrm rot="14174285">
                <a:off x="5639392" y="2490471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9" name="Oblouk 88">
                <a:extLst>
                  <a:ext uri="{FF2B5EF4-FFF2-40B4-BE49-F238E27FC236}">
                    <a16:creationId xmlns:a16="http://schemas.microsoft.com/office/drawing/2014/main" id="{B6C46D24-F52C-4B08-8589-B15664BDD3F5}"/>
                  </a:ext>
                </a:extLst>
              </p:cNvPr>
              <p:cNvSpPr/>
              <p:nvPr/>
            </p:nvSpPr>
            <p:spPr>
              <a:xfrm rot="14174285">
                <a:off x="5406210" y="2485728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0" name="Oblouk 89">
                <a:extLst>
                  <a:ext uri="{FF2B5EF4-FFF2-40B4-BE49-F238E27FC236}">
                    <a16:creationId xmlns:a16="http://schemas.microsoft.com/office/drawing/2014/main" id="{213764D1-6F00-455A-B0E3-FD3A02359C7F}"/>
                  </a:ext>
                </a:extLst>
              </p:cNvPr>
              <p:cNvSpPr/>
              <p:nvPr/>
            </p:nvSpPr>
            <p:spPr>
              <a:xfrm rot="14174285">
                <a:off x="5157218" y="2495241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1" name="Oblouk 90">
                <a:extLst>
                  <a:ext uri="{FF2B5EF4-FFF2-40B4-BE49-F238E27FC236}">
                    <a16:creationId xmlns:a16="http://schemas.microsoft.com/office/drawing/2014/main" id="{479A1E67-4FFD-42FB-B19A-9814F0CF505C}"/>
                  </a:ext>
                </a:extLst>
              </p:cNvPr>
              <p:cNvSpPr/>
              <p:nvPr/>
            </p:nvSpPr>
            <p:spPr>
              <a:xfrm rot="14174285">
                <a:off x="4876902" y="2566777"/>
                <a:ext cx="1442931" cy="1114508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2" name="Oblouk 91">
                <a:extLst>
                  <a:ext uri="{FF2B5EF4-FFF2-40B4-BE49-F238E27FC236}">
                    <a16:creationId xmlns:a16="http://schemas.microsoft.com/office/drawing/2014/main" id="{116AA3AA-0E0C-44AC-99C8-1E780E54A597}"/>
                  </a:ext>
                </a:extLst>
              </p:cNvPr>
              <p:cNvSpPr/>
              <p:nvPr/>
            </p:nvSpPr>
            <p:spPr>
              <a:xfrm rot="14174285">
                <a:off x="4658194" y="2502399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3" name="Oblouk 92">
                <a:extLst>
                  <a:ext uri="{FF2B5EF4-FFF2-40B4-BE49-F238E27FC236}">
                    <a16:creationId xmlns:a16="http://schemas.microsoft.com/office/drawing/2014/main" id="{8106E2A8-FB4A-4E5B-863B-C066BEB66D82}"/>
                  </a:ext>
                </a:extLst>
              </p:cNvPr>
              <p:cNvSpPr/>
              <p:nvPr/>
            </p:nvSpPr>
            <p:spPr>
              <a:xfrm rot="14174285">
                <a:off x="4398524" y="2483347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4" name="Oblouk 93">
                <a:extLst>
                  <a:ext uri="{FF2B5EF4-FFF2-40B4-BE49-F238E27FC236}">
                    <a16:creationId xmlns:a16="http://schemas.microsoft.com/office/drawing/2014/main" id="{6A0726F7-885A-4DF3-BB30-4CCF6E173924}"/>
                  </a:ext>
                </a:extLst>
              </p:cNvPr>
              <p:cNvSpPr/>
              <p:nvPr/>
            </p:nvSpPr>
            <p:spPr>
              <a:xfrm rot="14174285">
                <a:off x="6624326" y="2502395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5" name="Oblouk 94">
                <a:extLst>
                  <a:ext uri="{FF2B5EF4-FFF2-40B4-BE49-F238E27FC236}">
                    <a16:creationId xmlns:a16="http://schemas.microsoft.com/office/drawing/2014/main" id="{CBFCD80F-1CC5-4377-8B01-BD12A3447458}"/>
                  </a:ext>
                </a:extLst>
              </p:cNvPr>
              <p:cNvSpPr/>
              <p:nvPr/>
            </p:nvSpPr>
            <p:spPr>
              <a:xfrm rot="14174285">
                <a:off x="6374219" y="2502397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6" name="Oblouk 95">
                <a:extLst>
                  <a:ext uri="{FF2B5EF4-FFF2-40B4-BE49-F238E27FC236}">
                    <a16:creationId xmlns:a16="http://schemas.microsoft.com/office/drawing/2014/main" id="{FC8F7F51-9642-42F2-898D-C28984054CF0}"/>
                  </a:ext>
                </a:extLst>
              </p:cNvPr>
              <p:cNvSpPr/>
              <p:nvPr/>
            </p:nvSpPr>
            <p:spPr>
              <a:xfrm rot="14174285">
                <a:off x="6127725" y="2492844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7" name="Oblouk 96">
                <a:extLst>
                  <a:ext uri="{FF2B5EF4-FFF2-40B4-BE49-F238E27FC236}">
                    <a16:creationId xmlns:a16="http://schemas.microsoft.com/office/drawing/2014/main" id="{9616F41F-A7DF-4B16-B58E-18B1FA22F56A}"/>
                  </a:ext>
                </a:extLst>
              </p:cNvPr>
              <p:cNvSpPr/>
              <p:nvPr/>
            </p:nvSpPr>
            <p:spPr>
              <a:xfrm rot="14174285">
                <a:off x="5867554" y="2490479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8" name="Oblouk 97">
                <a:extLst>
                  <a:ext uri="{FF2B5EF4-FFF2-40B4-BE49-F238E27FC236}">
                    <a16:creationId xmlns:a16="http://schemas.microsoft.com/office/drawing/2014/main" id="{A6407C41-C606-4E48-9DE5-DE12A4486253}"/>
                  </a:ext>
                </a:extLst>
              </p:cNvPr>
              <p:cNvSpPr/>
              <p:nvPr/>
            </p:nvSpPr>
            <p:spPr>
              <a:xfrm rot="14174285">
                <a:off x="2699823" y="2480968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9" name="Přímá spojnice 98">
                <a:extLst>
                  <a:ext uri="{FF2B5EF4-FFF2-40B4-BE49-F238E27FC236}">
                    <a16:creationId xmlns:a16="http://schemas.microsoft.com/office/drawing/2014/main" id="{00562A60-B21E-4638-B03A-0F3C9A5C2D2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803513" y="2318554"/>
                <a:ext cx="4734003" cy="8205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00" name="Tětiva 99">
                <a:extLst>
                  <a:ext uri="{FF2B5EF4-FFF2-40B4-BE49-F238E27FC236}">
                    <a16:creationId xmlns:a16="http://schemas.microsoft.com/office/drawing/2014/main" id="{FE448F31-5686-4FBA-9944-2D4944BD225E}"/>
                  </a:ext>
                </a:extLst>
              </p:cNvPr>
              <p:cNvSpPr/>
              <p:nvPr/>
            </p:nvSpPr>
            <p:spPr>
              <a:xfrm rot="5165375">
                <a:off x="6404616" y="2899613"/>
                <a:ext cx="2336918" cy="914400"/>
              </a:xfrm>
              <a:prstGeom prst="chor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01" name="Skupina 100">
                <a:extLst>
                  <a:ext uri="{FF2B5EF4-FFF2-40B4-BE49-F238E27FC236}">
                    <a16:creationId xmlns:a16="http://schemas.microsoft.com/office/drawing/2014/main" id="{66DA95DF-8263-4ADA-946E-FF9F0D938AEF}"/>
                  </a:ext>
                </a:extLst>
              </p:cNvPr>
              <p:cNvGrpSpPr/>
              <p:nvPr/>
            </p:nvGrpSpPr>
            <p:grpSpPr>
              <a:xfrm>
                <a:off x="2845337" y="2091002"/>
                <a:ext cx="239611" cy="517422"/>
                <a:chOff x="8690077" y="1097065"/>
                <a:chExt cx="381660" cy="747020"/>
              </a:xfrm>
            </p:grpSpPr>
            <p:sp>
              <p:nvSpPr>
                <p:cNvPr id="106" name="Krychle 105">
                  <a:extLst>
                    <a:ext uri="{FF2B5EF4-FFF2-40B4-BE49-F238E27FC236}">
                      <a16:creationId xmlns:a16="http://schemas.microsoft.com/office/drawing/2014/main" id="{A332B98A-02B5-4A56-A58F-522D62DCA342}"/>
                    </a:ext>
                  </a:extLst>
                </p:cNvPr>
                <p:cNvSpPr/>
                <p:nvPr/>
              </p:nvSpPr>
              <p:spPr>
                <a:xfrm>
                  <a:off x="8703548" y="1097065"/>
                  <a:ext cx="368189" cy="485775"/>
                </a:xfrm>
                <a:prstGeom prst="cube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7" name="Vývojový diagram: sloučení 106">
                  <a:extLst>
                    <a:ext uri="{FF2B5EF4-FFF2-40B4-BE49-F238E27FC236}">
                      <a16:creationId xmlns:a16="http://schemas.microsoft.com/office/drawing/2014/main" id="{14D0005B-18CB-486F-80D3-EBCBEBA96C81}"/>
                    </a:ext>
                  </a:extLst>
                </p:cNvPr>
                <p:cNvSpPr/>
                <p:nvPr/>
              </p:nvSpPr>
              <p:spPr>
                <a:xfrm>
                  <a:off x="8690077" y="1544048"/>
                  <a:ext cx="309486" cy="300037"/>
                </a:xfrm>
                <a:prstGeom prst="flowChartMerge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02" name="Ovál 101">
                <a:extLst>
                  <a:ext uri="{FF2B5EF4-FFF2-40B4-BE49-F238E27FC236}">
                    <a16:creationId xmlns:a16="http://schemas.microsoft.com/office/drawing/2014/main" id="{09633622-EFEB-44B9-90F7-2F81F4DD0ACF}"/>
                  </a:ext>
                </a:extLst>
              </p:cNvPr>
              <p:cNvSpPr/>
              <p:nvPr/>
            </p:nvSpPr>
            <p:spPr>
              <a:xfrm>
                <a:off x="2566980" y="3454039"/>
                <a:ext cx="171450" cy="20002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3" name="Ovál 102">
                <a:extLst>
                  <a:ext uri="{FF2B5EF4-FFF2-40B4-BE49-F238E27FC236}">
                    <a16:creationId xmlns:a16="http://schemas.microsoft.com/office/drawing/2014/main" id="{C7E0F880-6F7A-4C3E-9863-FDD7E301C531}"/>
                  </a:ext>
                </a:extLst>
              </p:cNvPr>
              <p:cNvSpPr/>
              <p:nvPr/>
            </p:nvSpPr>
            <p:spPr>
              <a:xfrm>
                <a:off x="7290239" y="3320082"/>
                <a:ext cx="171450" cy="20002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4" name="Ovál 103">
                <a:extLst>
                  <a:ext uri="{FF2B5EF4-FFF2-40B4-BE49-F238E27FC236}">
                    <a16:creationId xmlns:a16="http://schemas.microsoft.com/office/drawing/2014/main" id="{82A7F32C-4EBC-4CBE-B014-B1FE21F7374D}"/>
                  </a:ext>
                </a:extLst>
              </p:cNvPr>
              <p:cNvSpPr/>
              <p:nvPr/>
            </p:nvSpPr>
            <p:spPr>
              <a:xfrm>
                <a:off x="7730613" y="3069429"/>
                <a:ext cx="171450" cy="20002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05" name="Přímá spojnice 104">
                <a:extLst>
                  <a:ext uri="{FF2B5EF4-FFF2-40B4-BE49-F238E27FC236}">
                    <a16:creationId xmlns:a16="http://schemas.microsoft.com/office/drawing/2014/main" id="{DC0E0467-BFBA-491A-BBA2-D6407DA3BD04}"/>
                  </a:ext>
                </a:extLst>
              </p:cNvPr>
              <p:cNvCxnSpPr>
                <a:cxnSpLocks/>
                <a:stCxn id="102" idx="2"/>
              </p:cNvCxnSpPr>
              <p:nvPr/>
            </p:nvCxnSpPr>
            <p:spPr>
              <a:xfrm flipV="1">
                <a:off x="2566980" y="3429000"/>
                <a:ext cx="333997" cy="125052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3" name="TextovéPole 72">
              <a:extLst>
                <a:ext uri="{FF2B5EF4-FFF2-40B4-BE49-F238E27FC236}">
                  <a16:creationId xmlns:a16="http://schemas.microsoft.com/office/drawing/2014/main" id="{750FA1D8-D72B-44D3-AAD5-0FA7A0E1206B}"/>
                </a:ext>
              </a:extLst>
            </p:cNvPr>
            <p:cNvSpPr txBox="1"/>
            <p:nvPr/>
          </p:nvSpPr>
          <p:spPr>
            <a:xfrm>
              <a:off x="8027555" y="4806887"/>
              <a:ext cx="3481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C</a:t>
              </a:r>
            </a:p>
          </p:txBody>
        </p:sp>
        <p:sp>
          <p:nvSpPr>
            <p:cNvPr id="74" name="TextovéPole 73">
              <a:extLst>
                <a:ext uri="{FF2B5EF4-FFF2-40B4-BE49-F238E27FC236}">
                  <a16:creationId xmlns:a16="http://schemas.microsoft.com/office/drawing/2014/main" id="{1EB1720A-6662-4F85-AF4F-F5776E9F9A93}"/>
                </a:ext>
              </a:extLst>
            </p:cNvPr>
            <p:cNvSpPr txBox="1"/>
            <p:nvPr/>
          </p:nvSpPr>
          <p:spPr>
            <a:xfrm>
              <a:off x="7438170" y="5467069"/>
              <a:ext cx="35137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B</a:t>
              </a:r>
            </a:p>
          </p:txBody>
        </p:sp>
        <p:sp>
          <p:nvSpPr>
            <p:cNvPr id="75" name="TextovéPole 74">
              <a:extLst>
                <a:ext uri="{FF2B5EF4-FFF2-40B4-BE49-F238E27FC236}">
                  <a16:creationId xmlns:a16="http://schemas.microsoft.com/office/drawing/2014/main" id="{EB2BF400-D8F5-4771-8C65-0878ED208FDF}"/>
                </a:ext>
              </a:extLst>
            </p:cNvPr>
            <p:cNvSpPr txBox="1"/>
            <p:nvPr/>
          </p:nvSpPr>
          <p:spPr>
            <a:xfrm>
              <a:off x="2159647" y="5133090"/>
              <a:ext cx="36260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A</a:t>
              </a:r>
            </a:p>
          </p:txBody>
        </p:sp>
        <p:cxnSp>
          <p:nvCxnSpPr>
            <p:cNvPr id="76" name="Přímá spojnice 75">
              <a:extLst>
                <a:ext uri="{FF2B5EF4-FFF2-40B4-BE49-F238E27FC236}">
                  <a16:creationId xmlns:a16="http://schemas.microsoft.com/office/drawing/2014/main" id="{C178A7CE-2E03-4E16-96E8-A87A93FC4359}"/>
                </a:ext>
              </a:extLst>
            </p:cNvPr>
            <p:cNvCxnSpPr>
              <a:cxnSpLocks/>
            </p:cNvCxnSpPr>
            <p:nvPr/>
          </p:nvCxnSpPr>
          <p:spPr>
            <a:xfrm>
              <a:off x="2900168" y="4142151"/>
              <a:ext cx="4910384" cy="55137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Přímá spojnice 76">
              <a:extLst>
                <a:ext uri="{FF2B5EF4-FFF2-40B4-BE49-F238E27FC236}">
                  <a16:creationId xmlns:a16="http://schemas.microsoft.com/office/drawing/2014/main" id="{87136C29-1FD7-4E2B-AEEE-FDFA7DE1281F}"/>
                </a:ext>
              </a:extLst>
            </p:cNvPr>
            <p:cNvCxnSpPr>
              <a:cxnSpLocks/>
              <a:endCxn id="104" idx="1"/>
            </p:cNvCxnSpPr>
            <p:nvPr/>
          </p:nvCxnSpPr>
          <p:spPr>
            <a:xfrm flipH="1">
              <a:off x="7810552" y="4201924"/>
              <a:ext cx="4562" cy="810921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8" name="Skupina 107">
            <a:extLst>
              <a:ext uri="{FF2B5EF4-FFF2-40B4-BE49-F238E27FC236}">
                <a16:creationId xmlns:a16="http://schemas.microsoft.com/office/drawing/2014/main" id="{22FE0034-49BA-45EC-A77F-18BAAD488011}"/>
              </a:ext>
            </a:extLst>
          </p:cNvPr>
          <p:cNvGrpSpPr/>
          <p:nvPr/>
        </p:nvGrpSpPr>
        <p:grpSpPr>
          <a:xfrm>
            <a:off x="311253" y="4918378"/>
            <a:ext cx="6216080" cy="2464301"/>
            <a:chOff x="2159647" y="3975094"/>
            <a:chExt cx="6216080" cy="2464301"/>
          </a:xfrm>
        </p:grpSpPr>
        <p:grpSp>
          <p:nvGrpSpPr>
            <p:cNvPr id="109" name="Skupina 108">
              <a:extLst>
                <a:ext uri="{FF2B5EF4-FFF2-40B4-BE49-F238E27FC236}">
                  <a16:creationId xmlns:a16="http://schemas.microsoft.com/office/drawing/2014/main" id="{625B2517-8198-4140-B0F5-7C5C21B83812}"/>
                </a:ext>
              </a:extLst>
            </p:cNvPr>
            <p:cNvGrpSpPr/>
            <p:nvPr/>
          </p:nvGrpSpPr>
          <p:grpSpPr>
            <a:xfrm>
              <a:off x="2494130" y="3975094"/>
              <a:ext cx="5703740" cy="2464301"/>
              <a:chOff x="2439299" y="2060971"/>
              <a:chExt cx="5703740" cy="2464301"/>
            </a:xfrm>
          </p:grpSpPr>
          <p:sp>
            <p:nvSpPr>
              <p:cNvPr id="115" name="Tětiva 114">
                <a:extLst>
                  <a:ext uri="{FF2B5EF4-FFF2-40B4-BE49-F238E27FC236}">
                    <a16:creationId xmlns:a16="http://schemas.microsoft.com/office/drawing/2014/main" id="{48904674-1A89-4C05-AED2-BD3EB0450B02}"/>
                  </a:ext>
                </a:extLst>
              </p:cNvPr>
              <p:cNvSpPr/>
              <p:nvPr/>
            </p:nvSpPr>
            <p:spPr>
              <a:xfrm rot="5165375">
                <a:off x="1740536" y="2912078"/>
                <a:ext cx="2311926" cy="914400"/>
              </a:xfrm>
              <a:prstGeom prst="chor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6" name="Válec 115">
                <a:extLst>
                  <a:ext uri="{FF2B5EF4-FFF2-40B4-BE49-F238E27FC236}">
                    <a16:creationId xmlns:a16="http://schemas.microsoft.com/office/drawing/2014/main" id="{EE35CF20-1EB9-4ABD-9E8E-B2202C2B1755}"/>
                  </a:ext>
                </a:extLst>
              </p:cNvPr>
              <p:cNvSpPr/>
              <p:nvPr/>
            </p:nvSpPr>
            <p:spPr>
              <a:xfrm rot="5400000">
                <a:off x="4647440" y="538925"/>
                <a:ext cx="914400" cy="4865751"/>
              </a:xfrm>
              <a:prstGeom prst="can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7" name="Oblouk 116">
                <a:extLst>
                  <a:ext uri="{FF2B5EF4-FFF2-40B4-BE49-F238E27FC236}">
                    <a16:creationId xmlns:a16="http://schemas.microsoft.com/office/drawing/2014/main" id="{054A36EC-A808-4D06-9F7B-4BE8BAB99EF1}"/>
                  </a:ext>
                </a:extLst>
              </p:cNvPr>
              <p:cNvSpPr/>
              <p:nvPr/>
            </p:nvSpPr>
            <p:spPr>
              <a:xfrm rot="14174285">
                <a:off x="6843325" y="2497637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8" name="Oblouk 117">
                <a:extLst>
                  <a:ext uri="{FF2B5EF4-FFF2-40B4-BE49-F238E27FC236}">
                    <a16:creationId xmlns:a16="http://schemas.microsoft.com/office/drawing/2014/main" id="{9D6B550D-F736-4FB2-8AE9-FDBD4431DE45}"/>
                  </a:ext>
                </a:extLst>
              </p:cNvPr>
              <p:cNvSpPr/>
              <p:nvPr/>
            </p:nvSpPr>
            <p:spPr>
              <a:xfrm rot="14174285">
                <a:off x="4199691" y="2492870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9" name="Oblouk 118">
                <a:extLst>
                  <a:ext uri="{FF2B5EF4-FFF2-40B4-BE49-F238E27FC236}">
                    <a16:creationId xmlns:a16="http://schemas.microsoft.com/office/drawing/2014/main" id="{25711FB7-AA66-4753-9B66-F36E33925D67}"/>
                  </a:ext>
                </a:extLst>
              </p:cNvPr>
              <p:cNvSpPr/>
              <p:nvPr/>
            </p:nvSpPr>
            <p:spPr>
              <a:xfrm rot="14174285">
                <a:off x="3984618" y="2502400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0" name="Oblouk 119">
                <a:extLst>
                  <a:ext uri="{FF2B5EF4-FFF2-40B4-BE49-F238E27FC236}">
                    <a16:creationId xmlns:a16="http://schemas.microsoft.com/office/drawing/2014/main" id="{8F3CF30A-6AF7-437C-822F-19E0D04D0A72}"/>
                  </a:ext>
                </a:extLst>
              </p:cNvPr>
              <p:cNvSpPr/>
              <p:nvPr/>
            </p:nvSpPr>
            <p:spPr>
              <a:xfrm rot="14174285">
                <a:off x="3760600" y="2497638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1" name="Oblouk 120">
                <a:extLst>
                  <a:ext uri="{FF2B5EF4-FFF2-40B4-BE49-F238E27FC236}">
                    <a16:creationId xmlns:a16="http://schemas.microsoft.com/office/drawing/2014/main" id="{EB79C297-6CE2-44B0-821E-9EC39AA682A7}"/>
                  </a:ext>
                </a:extLst>
              </p:cNvPr>
              <p:cNvSpPr/>
              <p:nvPr/>
            </p:nvSpPr>
            <p:spPr>
              <a:xfrm rot="14174285">
                <a:off x="3536581" y="2466684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2" name="Oblouk 121">
                <a:extLst>
                  <a:ext uri="{FF2B5EF4-FFF2-40B4-BE49-F238E27FC236}">
                    <a16:creationId xmlns:a16="http://schemas.microsoft.com/office/drawing/2014/main" id="{55FB7929-CC6F-4E89-AED5-B2B84F5F7F97}"/>
                  </a:ext>
                </a:extLst>
              </p:cNvPr>
              <p:cNvSpPr/>
              <p:nvPr/>
            </p:nvSpPr>
            <p:spPr>
              <a:xfrm rot="14174285">
                <a:off x="3312563" y="2488113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3" name="Oblouk 122">
                <a:extLst>
                  <a:ext uri="{FF2B5EF4-FFF2-40B4-BE49-F238E27FC236}">
                    <a16:creationId xmlns:a16="http://schemas.microsoft.com/office/drawing/2014/main" id="{17FB6F7A-2FE2-4EF3-A688-9871EE347D80}"/>
                  </a:ext>
                </a:extLst>
              </p:cNvPr>
              <p:cNvSpPr/>
              <p:nvPr/>
            </p:nvSpPr>
            <p:spPr>
              <a:xfrm rot="14174285">
                <a:off x="3115033" y="2478589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4" name="Oblouk 123">
                <a:extLst>
                  <a:ext uri="{FF2B5EF4-FFF2-40B4-BE49-F238E27FC236}">
                    <a16:creationId xmlns:a16="http://schemas.microsoft.com/office/drawing/2014/main" id="{6FA01ED1-2F76-43F6-8210-B43B9AD1211B}"/>
                  </a:ext>
                </a:extLst>
              </p:cNvPr>
              <p:cNvSpPr/>
              <p:nvPr/>
            </p:nvSpPr>
            <p:spPr>
              <a:xfrm rot="14174285">
                <a:off x="2939425" y="2466685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5" name="Oblouk 124">
                <a:extLst>
                  <a:ext uri="{FF2B5EF4-FFF2-40B4-BE49-F238E27FC236}">
                    <a16:creationId xmlns:a16="http://schemas.microsoft.com/office/drawing/2014/main" id="{FB8E3EF4-6FE7-49F4-88B3-9F4369A9C2FA}"/>
                  </a:ext>
                </a:extLst>
              </p:cNvPr>
              <p:cNvSpPr/>
              <p:nvPr/>
            </p:nvSpPr>
            <p:spPr>
              <a:xfrm rot="14174285">
                <a:off x="5639392" y="2490471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6" name="Oblouk 125">
                <a:extLst>
                  <a:ext uri="{FF2B5EF4-FFF2-40B4-BE49-F238E27FC236}">
                    <a16:creationId xmlns:a16="http://schemas.microsoft.com/office/drawing/2014/main" id="{2FCC52BA-E687-4252-AA6A-27A80979066E}"/>
                  </a:ext>
                </a:extLst>
              </p:cNvPr>
              <p:cNvSpPr/>
              <p:nvPr/>
            </p:nvSpPr>
            <p:spPr>
              <a:xfrm rot="14174285">
                <a:off x="5406210" y="2485728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7" name="Oblouk 126">
                <a:extLst>
                  <a:ext uri="{FF2B5EF4-FFF2-40B4-BE49-F238E27FC236}">
                    <a16:creationId xmlns:a16="http://schemas.microsoft.com/office/drawing/2014/main" id="{ACE0061D-C514-4DD3-A14F-A2F3ADDED5E1}"/>
                  </a:ext>
                </a:extLst>
              </p:cNvPr>
              <p:cNvSpPr/>
              <p:nvPr/>
            </p:nvSpPr>
            <p:spPr>
              <a:xfrm rot="14174285">
                <a:off x="5157218" y="2495241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8" name="Oblouk 127">
                <a:extLst>
                  <a:ext uri="{FF2B5EF4-FFF2-40B4-BE49-F238E27FC236}">
                    <a16:creationId xmlns:a16="http://schemas.microsoft.com/office/drawing/2014/main" id="{6BBEB30C-64A7-4441-88C4-9BA5844FE2F2}"/>
                  </a:ext>
                </a:extLst>
              </p:cNvPr>
              <p:cNvSpPr/>
              <p:nvPr/>
            </p:nvSpPr>
            <p:spPr>
              <a:xfrm rot="14174285">
                <a:off x="4876902" y="2566777"/>
                <a:ext cx="1442931" cy="1114508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9" name="Oblouk 128">
                <a:extLst>
                  <a:ext uri="{FF2B5EF4-FFF2-40B4-BE49-F238E27FC236}">
                    <a16:creationId xmlns:a16="http://schemas.microsoft.com/office/drawing/2014/main" id="{34560097-3094-48D1-A756-83020AF4C2A4}"/>
                  </a:ext>
                </a:extLst>
              </p:cNvPr>
              <p:cNvSpPr/>
              <p:nvPr/>
            </p:nvSpPr>
            <p:spPr>
              <a:xfrm rot="14174285">
                <a:off x="4658194" y="2502399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0" name="Oblouk 129">
                <a:extLst>
                  <a:ext uri="{FF2B5EF4-FFF2-40B4-BE49-F238E27FC236}">
                    <a16:creationId xmlns:a16="http://schemas.microsoft.com/office/drawing/2014/main" id="{E694C91A-B271-4424-972E-4593BB58D3BB}"/>
                  </a:ext>
                </a:extLst>
              </p:cNvPr>
              <p:cNvSpPr/>
              <p:nvPr/>
            </p:nvSpPr>
            <p:spPr>
              <a:xfrm rot="14174285">
                <a:off x="4398524" y="2483347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1" name="Oblouk 130">
                <a:extLst>
                  <a:ext uri="{FF2B5EF4-FFF2-40B4-BE49-F238E27FC236}">
                    <a16:creationId xmlns:a16="http://schemas.microsoft.com/office/drawing/2014/main" id="{464B550E-E792-492C-9F20-5484E9921748}"/>
                  </a:ext>
                </a:extLst>
              </p:cNvPr>
              <p:cNvSpPr/>
              <p:nvPr/>
            </p:nvSpPr>
            <p:spPr>
              <a:xfrm rot="14174285">
                <a:off x="6624326" y="2502395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2" name="Oblouk 131">
                <a:extLst>
                  <a:ext uri="{FF2B5EF4-FFF2-40B4-BE49-F238E27FC236}">
                    <a16:creationId xmlns:a16="http://schemas.microsoft.com/office/drawing/2014/main" id="{41847509-500D-4A5A-9B8B-5BCA59856AF8}"/>
                  </a:ext>
                </a:extLst>
              </p:cNvPr>
              <p:cNvSpPr/>
              <p:nvPr/>
            </p:nvSpPr>
            <p:spPr>
              <a:xfrm rot="14174285">
                <a:off x="6374219" y="2502397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3" name="Oblouk 132">
                <a:extLst>
                  <a:ext uri="{FF2B5EF4-FFF2-40B4-BE49-F238E27FC236}">
                    <a16:creationId xmlns:a16="http://schemas.microsoft.com/office/drawing/2014/main" id="{81F3C610-D0F9-46AB-88C6-8E39DBCB2797}"/>
                  </a:ext>
                </a:extLst>
              </p:cNvPr>
              <p:cNvSpPr/>
              <p:nvPr/>
            </p:nvSpPr>
            <p:spPr>
              <a:xfrm rot="14174285">
                <a:off x="6127725" y="2492844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4" name="Oblouk 133">
                <a:extLst>
                  <a:ext uri="{FF2B5EF4-FFF2-40B4-BE49-F238E27FC236}">
                    <a16:creationId xmlns:a16="http://schemas.microsoft.com/office/drawing/2014/main" id="{DD254C57-E42F-4C91-AF68-992DD2B0AA38}"/>
                  </a:ext>
                </a:extLst>
              </p:cNvPr>
              <p:cNvSpPr/>
              <p:nvPr/>
            </p:nvSpPr>
            <p:spPr>
              <a:xfrm rot="14174285">
                <a:off x="5867554" y="2490479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5" name="Oblouk 134">
                <a:extLst>
                  <a:ext uri="{FF2B5EF4-FFF2-40B4-BE49-F238E27FC236}">
                    <a16:creationId xmlns:a16="http://schemas.microsoft.com/office/drawing/2014/main" id="{89A14DD5-393D-46D0-A451-B8E106C6BE3D}"/>
                  </a:ext>
                </a:extLst>
              </p:cNvPr>
              <p:cNvSpPr/>
              <p:nvPr/>
            </p:nvSpPr>
            <p:spPr>
              <a:xfrm rot="14174285">
                <a:off x="2699823" y="2480968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6" name="Přímá spojnice 135">
                <a:extLst>
                  <a:ext uri="{FF2B5EF4-FFF2-40B4-BE49-F238E27FC236}">
                    <a16:creationId xmlns:a16="http://schemas.microsoft.com/office/drawing/2014/main" id="{2924FA64-6C85-4750-B552-66B616CAF26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803513" y="2318554"/>
                <a:ext cx="4734003" cy="8205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7" name="Tětiva 136">
                <a:extLst>
                  <a:ext uri="{FF2B5EF4-FFF2-40B4-BE49-F238E27FC236}">
                    <a16:creationId xmlns:a16="http://schemas.microsoft.com/office/drawing/2014/main" id="{4D3BECD0-ED49-41C4-A269-493314AEE6E9}"/>
                  </a:ext>
                </a:extLst>
              </p:cNvPr>
              <p:cNvSpPr/>
              <p:nvPr/>
            </p:nvSpPr>
            <p:spPr>
              <a:xfrm rot="5165375">
                <a:off x="6404616" y="2899613"/>
                <a:ext cx="2336918" cy="914400"/>
              </a:xfrm>
              <a:prstGeom prst="chor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38" name="Skupina 137">
                <a:extLst>
                  <a:ext uri="{FF2B5EF4-FFF2-40B4-BE49-F238E27FC236}">
                    <a16:creationId xmlns:a16="http://schemas.microsoft.com/office/drawing/2014/main" id="{7C7098E3-563F-42B1-9ED8-EEE19C3BCEFD}"/>
                  </a:ext>
                </a:extLst>
              </p:cNvPr>
              <p:cNvGrpSpPr/>
              <p:nvPr/>
            </p:nvGrpSpPr>
            <p:grpSpPr>
              <a:xfrm>
                <a:off x="6968800" y="2060971"/>
                <a:ext cx="231154" cy="546600"/>
                <a:chOff x="15258042" y="1053709"/>
                <a:chExt cx="368189" cy="789146"/>
              </a:xfrm>
            </p:grpSpPr>
            <p:sp>
              <p:nvSpPr>
                <p:cNvPr id="143" name="Krychle 142">
                  <a:extLst>
                    <a:ext uri="{FF2B5EF4-FFF2-40B4-BE49-F238E27FC236}">
                      <a16:creationId xmlns:a16="http://schemas.microsoft.com/office/drawing/2014/main" id="{C416D346-0920-4A03-87F9-4EE4C86BDFD7}"/>
                    </a:ext>
                  </a:extLst>
                </p:cNvPr>
                <p:cNvSpPr/>
                <p:nvPr/>
              </p:nvSpPr>
              <p:spPr>
                <a:xfrm>
                  <a:off x="15258042" y="1053709"/>
                  <a:ext cx="368189" cy="485775"/>
                </a:xfrm>
                <a:prstGeom prst="cube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44" name="Vývojový diagram: sloučení 143">
                  <a:extLst>
                    <a:ext uri="{FF2B5EF4-FFF2-40B4-BE49-F238E27FC236}">
                      <a16:creationId xmlns:a16="http://schemas.microsoft.com/office/drawing/2014/main" id="{3C1C5F16-93E7-4EE6-85C0-DADD28879236}"/>
                    </a:ext>
                  </a:extLst>
                </p:cNvPr>
                <p:cNvSpPr/>
                <p:nvPr/>
              </p:nvSpPr>
              <p:spPr>
                <a:xfrm>
                  <a:off x="15290413" y="1542818"/>
                  <a:ext cx="309486" cy="300037"/>
                </a:xfrm>
                <a:prstGeom prst="flowChartMerge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39" name="Ovál 138">
                <a:extLst>
                  <a:ext uri="{FF2B5EF4-FFF2-40B4-BE49-F238E27FC236}">
                    <a16:creationId xmlns:a16="http://schemas.microsoft.com/office/drawing/2014/main" id="{D4C523E4-CDE5-4E3E-B966-F5FA99AF1194}"/>
                  </a:ext>
                </a:extLst>
              </p:cNvPr>
              <p:cNvSpPr/>
              <p:nvPr/>
            </p:nvSpPr>
            <p:spPr>
              <a:xfrm>
                <a:off x="2566980" y="3454039"/>
                <a:ext cx="171450" cy="20002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0" name="Ovál 139">
                <a:extLst>
                  <a:ext uri="{FF2B5EF4-FFF2-40B4-BE49-F238E27FC236}">
                    <a16:creationId xmlns:a16="http://schemas.microsoft.com/office/drawing/2014/main" id="{47B284E5-3135-4FAC-8448-9C2A8ABC3F1E}"/>
                  </a:ext>
                </a:extLst>
              </p:cNvPr>
              <p:cNvSpPr/>
              <p:nvPr/>
            </p:nvSpPr>
            <p:spPr>
              <a:xfrm>
                <a:off x="7290239" y="3320082"/>
                <a:ext cx="171450" cy="20002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1" name="Ovál 140">
                <a:extLst>
                  <a:ext uri="{FF2B5EF4-FFF2-40B4-BE49-F238E27FC236}">
                    <a16:creationId xmlns:a16="http://schemas.microsoft.com/office/drawing/2014/main" id="{179D10F7-507F-4DD7-AFB5-7FF9DA6DB37B}"/>
                  </a:ext>
                </a:extLst>
              </p:cNvPr>
              <p:cNvSpPr/>
              <p:nvPr/>
            </p:nvSpPr>
            <p:spPr>
              <a:xfrm>
                <a:off x="7730613" y="3069429"/>
                <a:ext cx="171450" cy="20002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42" name="Přímá spojnice 141">
                <a:extLst>
                  <a:ext uri="{FF2B5EF4-FFF2-40B4-BE49-F238E27FC236}">
                    <a16:creationId xmlns:a16="http://schemas.microsoft.com/office/drawing/2014/main" id="{08BB73CA-4B02-4775-B93E-CE48006E15E2}"/>
                  </a:ext>
                </a:extLst>
              </p:cNvPr>
              <p:cNvCxnSpPr>
                <a:cxnSpLocks/>
                <a:stCxn id="139" idx="2"/>
              </p:cNvCxnSpPr>
              <p:nvPr/>
            </p:nvCxnSpPr>
            <p:spPr>
              <a:xfrm flipV="1">
                <a:off x="2566980" y="3429000"/>
                <a:ext cx="333997" cy="125052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10" name="TextovéPole 109">
              <a:extLst>
                <a:ext uri="{FF2B5EF4-FFF2-40B4-BE49-F238E27FC236}">
                  <a16:creationId xmlns:a16="http://schemas.microsoft.com/office/drawing/2014/main" id="{CBC540A6-0403-4079-A821-80A19B0C85F5}"/>
                </a:ext>
              </a:extLst>
            </p:cNvPr>
            <p:cNvSpPr txBox="1"/>
            <p:nvPr/>
          </p:nvSpPr>
          <p:spPr>
            <a:xfrm>
              <a:off x="8027555" y="4806887"/>
              <a:ext cx="3481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C</a:t>
              </a:r>
            </a:p>
          </p:txBody>
        </p:sp>
        <p:sp>
          <p:nvSpPr>
            <p:cNvPr id="111" name="TextovéPole 110">
              <a:extLst>
                <a:ext uri="{FF2B5EF4-FFF2-40B4-BE49-F238E27FC236}">
                  <a16:creationId xmlns:a16="http://schemas.microsoft.com/office/drawing/2014/main" id="{9858B8CE-22F3-4695-B31A-34BFDF170130}"/>
                </a:ext>
              </a:extLst>
            </p:cNvPr>
            <p:cNvSpPr txBox="1"/>
            <p:nvPr/>
          </p:nvSpPr>
          <p:spPr>
            <a:xfrm>
              <a:off x="7438170" y="5467069"/>
              <a:ext cx="35137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B</a:t>
              </a:r>
            </a:p>
          </p:txBody>
        </p:sp>
        <p:sp>
          <p:nvSpPr>
            <p:cNvPr id="112" name="TextovéPole 111">
              <a:extLst>
                <a:ext uri="{FF2B5EF4-FFF2-40B4-BE49-F238E27FC236}">
                  <a16:creationId xmlns:a16="http://schemas.microsoft.com/office/drawing/2014/main" id="{7DAC6AF2-9589-4DA1-ACE5-C57198DE92FA}"/>
                </a:ext>
              </a:extLst>
            </p:cNvPr>
            <p:cNvSpPr txBox="1"/>
            <p:nvPr/>
          </p:nvSpPr>
          <p:spPr>
            <a:xfrm>
              <a:off x="2159647" y="5133090"/>
              <a:ext cx="36260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A</a:t>
              </a:r>
            </a:p>
          </p:txBody>
        </p:sp>
        <p:cxnSp>
          <p:nvCxnSpPr>
            <p:cNvPr id="113" name="Přímá spojnice 112">
              <a:extLst>
                <a:ext uri="{FF2B5EF4-FFF2-40B4-BE49-F238E27FC236}">
                  <a16:creationId xmlns:a16="http://schemas.microsoft.com/office/drawing/2014/main" id="{160DFF98-9D49-4CE2-BFFB-48114A520248}"/>
                </a:ext>
              </a:extLst>
            </p:cNvPr>
            <p:cNvCxnSpPr>
              <a:cxnSpLocks/>
            </p:cNvCxnSpPr>
            <p:nvPr/>
          </p:nvCxnSpPr>
          <p:spPr>
            <a:xfrm>
              <a:off x="2900168" y="4142151"/>
              <a:ext cx="4910384" cy="55137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4" name="Přímá spojnice 113">
              <a:extLst>
                <a:ext uri="{FF2B5EF4-FFF2-40B4-BE49-F238E27FC236}">
                  <a16:creationId xmlns:a16="http://schemas.microsoft.com/office/drawing/2014/main" id="{18FEE4CE-8BA6-4F3B-937E-405C48CAF370}"/>
                </a:ext>
              </a:extLst>
            </p:cNvPr>
            <p:cNvCxnSpPr>
              <a:cxnSpLocks/>
              <a:endCxn id="141" idx="1"/>
            </p:cNvCxnSpPr>
            <p:nvPr/>
          </p:nvCxnSpPr>
          <p:spPr>
            <a:xfrm flipH="1">
              <a:off x="7810552" y="4201924"/>
              <a:ext cx="4562" cy="810921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5" name="TextovéPole 144">
            <a:extLst>
              <a:ext uri="{FF2B5EF4-FFF2-40B4-BE49-F238E27FC236}">
                <a16:creationId xmlns:a16="http://schemas.microsoft.com/office/drawing/2014/main" id="{A9D73694-8DC7-4E20-80E0-F1D8CCC72551}"/>
              </a:ext>
            </a:extLst>
          </p:cNvPr>
          <p:cNvSpPr txBox="1"/>
          <p:nvPr/>
        </p:nvSpPr>
        <p:spPr>
          <a:xfrm>
            <a:off x="6572433" y="171077"/>
            <a:ext cx="543373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Jaká bude hodnota odporu reostatu v této</a:t>
            </a:r>
          </a:p>
          <a:p>
            <a:r>
              <a:rPr lang="cs-CZ" sz="2400" dirty="0"/>
              <a:t>poloze 1?</a:t>
            </a:r>
          </a:p>
          <a:p>
            <a:r>
              <a:rPr lang="cs-CZ" sz="2000" dirty="0"/>
              <a:t>Správná odpověď se ti po kliknutí zabarví zeleně,</a:t>
            </a:r>
          </a:p>
          <a:p>
            <a:r>
              <a:rPr lang="cs-CZ" sz="2000" dirty="0"/>
              <a:t> chybná červeně.</a:t>
            </a:r>
          </a:p>
        </p:txBody>
      </p:sp>
      <p:sp>
        <p:nvSpPr>
          <p:cNvPr id="146" name="TextovéPole 145">
            <a:extLst>
              <a:ext uri="{FF2B5EF4-FFF2-40B4-BE49-F238E27FC236}">
                <a16:creationId xmlns:a16="http://schemas.microsoft.com/office/drawing/2014/main" id="{C4BA4936-C13A-40D0-ACBD-EB0DF44767FC}"/>
              </a:ext>
            </a:extLst>
          </p:cNvPr>
          <p:cNvSpPr txBox="1"/>
          <p:nvPr/>
        </p:nvSpPr>
        <p:spPr>
          <a:xfrm>
            <a:off x="4856943" y="4594375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3</a:t>
            </a:r>
          </a:p>
        </p:txBody>
      </p:sp>
      <p:sp>
        <p:nvSpPr>
          <p:cNvPr id="147" name="TextovéPole 146">
            <a:extLst>
              <a:ext uri="{FF2B5EF4-FFF2-40B4-BE49-F238E27FC236}">
                <a16:creationId xmlns:a16="http://schemas.microsoft.com/office/drawing/2014/main" id="{FE46CCBE-4F2B-4BA9-88CA-6CE49C98D2A9}"/>
              </a:ext>
            </a:extLst>
          </p:cNvPr>
          <p:cNvSpPr txBox="1"/>
          <p:nvPr/>
        </p:nvSpPr>
        <p:spPr>
          <a:xfrm>
            <a:off x="3409817" y="2659588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2</a:t>
            </a:r>
          </a:p>
        </p:txBody>
      </p:sp>
      <p:sp>
        <p:nvSpPr>
          <p:cNvPr id="148" name="TextovéPole 147">
            <a:extLst>
              <a:ext uri="{FF2B5EF4-FFF2-40B4-BE49-F238E27FC236}">
                <a16:creationId xmlns:a16="http://schemas.microsoft.com/office/drawing/2014/main" id="{F0638554-F939-43DC-820A-DFC0AB40EEB7}"/>
              </a:ext>
            </a:extLst>
          </p:cNvPr>
          <p:cNvSpPr txBox="1"/>
          <p:nvPr/>
        </p:nvSpPr>
        <p:spPr>
          <a:xfrm>
            <a:off x="743549" y="663520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</a:t>
            </a:r>
          </a:p>
        </p:txBody>
      </p:sp>
      <p:sp>
        <p:nvSpPr>
          <p:cNvPr id="152" name="Krychle 151">
            <a:extLst>
              <a:ext uri="{FF2B5EF4-FFF2-40B4-BE49-F238E27FC236}">
                <a16:creationId xmlns:a16="http://schemas.microsoft.com/office/drawing/2014/main" id="{BF25E20A-35D9-441A-B8C1-7A7FAE65EA59}"/>
              </a:ext>
            </a:extLst>
          </p:cNvPr>
          <p:cNvSpPr/>
          <p:nvPr/>
        </p:nvSpPr>
        <p:spPr>
          <a:xfrm>
            <a:off x="5173401" y="4799978"/>
            <a:ext cx="397910" cy="200052"/>
          </a:xfrm>
          <a:prstGeom prst="cub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" name="Krychle 152">
            <a:extLst>
              <a:ext uri="{FF2B5EF4-FFF2-40B4-BE49-F238E27FC236}">
                <a16:creationId xmlns:a16="http://schemas.microsoft.com/office/drawing/2014/main" id="{D8124E23-5FC6-48F0-94E9-D6BE33BAEF87}"/>
              </a:ext>
            </a:extLst>
          </p:cNvPr>
          <p:cNvSpPr/>
          <p:nvPr/>
        </p:nvSpPr>
        <p:spPr>
          <a:xfrm>
            <a:off x="3023549" y="2880759"/>
            <a:ext cx="397910" cy="200052"/>
          </a:xfrm>
          <a:prstGeom prst="cub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Krychle 153">
            <a:extLst>
              <a:ext uri="{FF2B5EF4-FFF2-40B4-BE49-F238E27FC236}">
                <a16:creationId xmlns:a16="http://schemas.microsoft.com/office/drawing/2014/main" id="{A8D644F9-33D9-4D35-8EE8-655A904E907B}"/>
              </a:ext>
            </a:extLst>
          </p:cNvPr>
          <p:cNvSpPr/>
          <p:nvPr/>
        </p:nvSpPr>
        <p:spPr>
          <a:xfrm>
            <a:off x="1058339" y="861491"/>
            <a:ext cx="397910" cy="200052"/>
          </a:xfrm>
          <a:prstGeom prst="cub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638E5FE4-FB67-45C3-8820-D01A3E7BC218}"/>
              </a:ext>
            </a:extLst>
          </p:cNvPr>
          <p:cNvSpPr txBox="1"/>
          <p:nvPr/>
        </p:nvSpPr>
        <p:spPr>
          <a:xfrm>
            <a:off x="6732104" y="1617627"/>
            <a:ext cx="1473801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maximální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CEC3EBC1-49B1-4992-B0FE-4AECBCD5ECFF}"/>
              </a:ext>
            </a:extLst>
          </p:cNvPr>
          <p:cNvSpPr txBox="1"/>
          <p:nvPr/>
        </p:nvSpPr>
        <p:spPr>
          <a:xfrm>
            <a:off x="8386420" y="1622201"/>
            <a:ext cx="142859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minimální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B1A33774-74C9-4C7E-94E4-2F6A5638374B}"/>
              </a:ext>
            </a:extLst>
          </p:cNvPr>
          <p:cNvSpPr txBox="1"/>
          <p:nvPr/>
        </p:nvSpPr>
        <p:spPr>
          <a:xfrm>
            <a:off x="10007227" y="1609744"/>
            <a:ext cx="131183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poloviční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EC1D6F75-0F98-4269-AB64-53E9FDF48F9E}"/>
              </a:ext>
            </a:extLst>
          </p:cNvPr>
          <p:cNvSpPr txBox="1"/>
          <p:nvPr/>
        </p:nvSpPr>
        <p:spPr>
          <a:xfrm>
            <a:off x="6582411" y="3008187"/>
            <a:ext cx="54337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Jaká bude hodnota odporu reostatu v této</a:t>
            </a:r>
          </a:p>
          <a:p>
            <a:r>
              <a:rPr lang="cs-CZ" sz="2400" dirty="0"/>
              <a:t>poloze 2?</a:t>
            </a:r>
          </a:p>
        </p:txBody>
      </p:sp>
      <p:sp>
        <p:nvSpPr>
          <p:cNvPr id="151" name="TextovéPole 150">
            <a:extLst>
              <a:ext uri="{FF2B5EF4-FFF2-40B4-BE49-F238E27FC236}">
                <a16:creationId xmlns:a16="http://schemas.microsoft.com/office/drawing/2014/main" id="{81E71591-F55E-4A4A-8CEF-F9FA8E7BDDF0}"/>
              </a:ext>
            </a:extLst>
          </p:cNvPr>
          <p:cNvSpPr txBox="1"/>
          <p:nvPr/>
        </p:nvSpPr>
        <p:spPr>
          <a:xfrm>
            <a:off x="6564841" y="5004137"/>
            <a:ext cx="543373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Jaká bude hodnota odporu reostatu v této</a:t>
            </a:r>
          </a:p>
          <a:p>
            <a:r>
              <a:rPr lang="cs-CZ" sz="2400" dirty="0"/>
              <a:t>poloze 3?</a:t>
            </a:r>
          </a:p>
        </p:txBody>
      </p:sp>
      <p:sp>
        <p:nvSpPr>
          <p:cNvPr id="155" name="TextovéPole 154">
            <a:extLst>
              <a:ext uri="{FF2B5EF4-FFF2-40B4-BE49-F238E27FC236}">
                <a16:creationId xmlns:a16="http://schemas.microsoft.com/office/drawing/2014/main" id="{849249F3-BB3A-48B1-A93F-443A96957F1C}"/>
              </a:ext>
            </a:extLst>
          </p:cNvPr>
          <p:cNvSpPr txBox="1"/>
          <p:nvPr/>
        </p:nvSpPr>
        <p:spPr>
          <a:xfrm>
            <a:off x="8341215" y="3822480"/>
            <a:ext cx="1473801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maximální</a:t>
            </a:r>
          </a:p>
        </p:txBody>
      </p:sp>
      <p:sp>
        <p:nvSpPr>
          <p:cNvPr id="156" name="TextovéPole 155">
            <a:extLst>
              <a:ext uri="{FF2B5EF4-FFF2-40B4-BE49-F238E27FC236}">
                <a16:creationId xmlns:a16="http://schemas.microsoft.com/office/drawing/2014/main" id="{7FB0D52A-72A1-475D-B845-9F89F3E5AD15}"/>
              </a:ext>
            </a:extLst>
          </p:cNvPr>
          <p:cNvSpPr txBox="1"/>
          <p:nvPr/>
        </p:nvSpPr>
        <p:spPr>
          <a:xfrm>
            <a:off x="10141881" y="3836640"/>
            <a:ext cx="131183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poloviční</a:t>
            </a:r>
          </a:p>
        </p:txBody>
      </p:sp>
      <p:sp>
        <p:nvSpPr>
          <p:cNvPr id="157" name="TextovéPole 156">
            <a:extLst>
              <a:ext uri="{FF2B5EF4-FFF2-40B4-BE49-F238E27FC236}">
                <a16:creationId xmlns:a16="http://schemas.microsoft.com/office/drawing/2014/main" id="{78B834B4-32BC-4AA1-9D6D-3B93DD49D293}"/>
              </a:ext>
            </a:extLst>
          </p:cNvPr>
          <p:cNvSpPr txBox="1"/>
          <p:nvPr/>
        </p:nvSpPr>
        <p:spPr>
          <a:xfrm>
            <a:off x="6677968" y="3846776"/>
            <a:ext cx="142859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minimální</a:t>
            </a:r>
          </a:p>
        </p:txBody>
      </p:sp>
      <p:sp>
        <p:nvSpPr>
          <p:cNvPr id="158" name="TextovéPole 157">
            <a:extLst>
              <a:ext uri="{FF2B5EF4-FFF2-40B4-BE49-F238E27FC236}">
                <a16:creationId xmlns:a16="http://schemas.microsoft.com/office/drawing/2014/main" id="{73A985AC-3366-4C81-A881-15A4044A2CE7}"/>
              </a:ext>
            </a:extLst>
          </p:cNvPr>
          <p:cNvSpPr txBox="1"/>
          <p:nvPr/>
        </p:nvSpPr>
        <p:spPr>
          <a:xfrm>
            <a:off x="6648267" y="5913396"/>
            <a:ext cx="1473801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maximální</a:t>
            </a:r>
          </a:p>
        </p:txBody>
      </p:sp>
      <p:sp>
        <p:nvSpPr>
          <p:cNvPr id="159" name="TextovéPole 158">
            <a:extLst>
              <a:ext uri="{FF2B5EF4-FFF2-40B4-BE49-F238E27FC236}">
                <a16:creationId xmlns:a16="http://schemas.microsoft.com/office/drawing/2014/main" id="{6EAACD28-8CB4-4E43-B485-71582D29B4C4}"/>
              </a:ext>
            </a:extLst>
          </p:cNvPr>
          <p:cNvSpPr txBox="1"/>
          <p:nvPr/>
        </p:nvSpPr>
        <p:spPr>
          <a:xfrm>
            <a:off x="8338724" y="5887268"/>
            <a:ext cx="142859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minimální</a:t>
            </a:r>
          </a:p>
        </p:txBody>
      </p:sp>
      <p:sp>
        <p:nvSpPr>
          <p:cNvPr id="160" name="TextovéPole 159">
            <a:extLst>
              <a:ext uri="{FF2B5EF4-FFF2-40B4-BE49-F238E27FC236}">
                <a16:creationId xmlns:a16="http://schemas.microsoft.com/office/drawing/2014/main" id="{97DA66C7-3FC9-4996-BF5C-D850755A137A}"/>
              </a:ext>
            </a:extLst>
          </p:cNvPr>
          <p:cNvSpPr txBox="1"/>
          <p:nvPr/>
        </p:nvSpPr>
        <p:spPr>
          <a:xfrm>
            <a:off x="10049752" y="5880463"/>
            <a:ext cx="1311834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poloviční</a:t>
            </a:r>
          </a:p>
        </p:txBody>
      </p:sp>
    </p:spTree>
    <p:extLst>
      <p:ext uri="{BB962C8B-B14F-4D97-AF65-F5344CB8AC3E}">
        <p14:creationId xmlns:p14="http://schemas.microsoft.com/office/powerpoint/2010/main" val="417299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5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8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9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Skupina 69">
            <a:extLst>
              <a:ext uri="{FF2B5EF4-FFF2-40B4-BE49-F238E27FC236}">
                <a16:creationId xmlns:a16="http://schemas.microsoft.com/office/drawing/2014/main" id="{3E1A9919-FE00-406E-A71C-E2192B0B97E1}"/>
              </a:ext>
            </a:extLst>
          </p:cNvPr>
          <p:cNvGrpSpPr/>
          <p:nvPr/>
        </p:nvGrpSpPr>
        <p:grpSpPr>
          <a:xfrm>
            <a:off x="619778" y="1527600"/>
            <a:ext cx="6230022" cy="2434270"/>
            <a:chOff x="2145875" y="4005125"/>
            <a:chExt cx="6230022" cy="2434270"/>
          </a:xfrm>
        </p:grpSpPr>
        <p:grpSp>
          <p:nvGrpSpPr>
            <p:cNvPr id="71" name="Skupina 70">
              <a:extLst>
                <a:ext uri="{FF2B5EF4-FFF2-40B4-BE49-F238E27FC236}">
                  <a16:creationId xmlns:a16="http://schemas.microsoft.com/office/drawing/2014/main" id="{341003BC-F6D5-4325-B6E8-70D93C183ABC}"/>
                </a:ext>
              </a:extLst>
            </p:cNvPr>
            <p:cNvGrpSpPr/>
            <p:nvPr/>
          </p:nvGrpSpPr>
          <p:grpSpPr>
            <a:xfrm>
              <a:off x="2494130" y="4005125"/>
              <a:ext cx="5703740" cy="2434270"/>
              <a:chOff x="2439299" y="2091002"/>
              <a:chExt cx="5703740" cy="2434270"/>
            </a:xfrm>
          </p:grpSpPr>
          <p:sp>
            <p:nvSpPr>
              <p:cNvPr id="77" name="Tětiva 76">
                <a:extLst>
                  <a:ext uri="{FF2B5EF4-FFF2-40B4-BE49-F238E27FC236}">
                    <a16:creationId xmlns:a16="http://schemas.microsoft.com/office/drawing/2014/main" id="{A0087D62-786C-437E-BD76-02A45717DD70}"/>
                  </a:ext>
                </a:extLst>
              </p:cNvPr>
              <p:cNvSpPr/>
              <p:nvPr/>
            </p:nvSpPr>
            <p:spPr>
              <a:xfrm rot="5165375">
                <a:off x="1740536" y="2912078"/>
                <a:ext cx="2311926" cy="914400"/>
              </a:xfrm>
              <a:prstGeom prst="chor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" name="Válec 77">
                <a:extLst>
                  <a:ext uri="{FF2B5EF4-FFF2-40B4-BE49-F238E27FC236}">
                    <a16:creationId xmlns:a16="http://schemas.microsoft.com/office/drawing/2014/main" id="{353C265C-FEE1-483F-9FBB-9A223268D798}"/>
                  </a:ext>
                </a:extLst>
              </p:cNvPr>
              <p:cNvSpPr/>
              <p:nvPr/>
            </p:nvSpPr>
            <p:spPr>
              <a:xfrm rot="5400000">
                <a:off x="4647440" y="538925"/>
                <a:ext cx="914400" cy="4865751"/>
              </a:xfrm>
              <a:prstGeom prst="can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9" name="Oblouk 78">
                <a:extLst>
                  <a:ext uri="{FF2B5EF4-FFF2-40B4-BE49-F238E27FC236}">
                    <a16:creationId xmlns:a16="http://schemas.microsoft.com/office/drawing/2014/main" id="{93B23715-D653-4C85-9BEB-C3C9217404A6}"/>
                  </a:ext>
                </a:extLst>
              </p:cNvPr>
              <p:cNvSpPr/>
              <p:nvPr/>
            </p:nvSpPr>
            <p:spPr>
              <a:xfrm rot="14174285">
                <a:off x="6843325" y="2497637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Oblouk 79">
                <a:extLst>
                  <a:ext uri="{FF2B5EF4-FFF2-40B4-BE49-F238E27FC236}">
                    <a16:creationId xmlns:a16="http://schemas.microsoft.com/office/drawing/2014/main" id="{7E421B46-09F1-4733-BFA5-8BD9C1C96B7E}"/>
                  </a:ext>
                </a:extLst>
              </p:cNvPr>
              <p:cNvSpPr/>
              <p:nvPr/>
            </p:nvSpPr>
            <p:spPr>
              <a:xfrm rot="14174285">
                <a:off x="4199691" y="2492870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blouk 80">
                <a:extLst>
                  <a:ext uri="{FF2B5EF4-FFF2-40B4-BE49-F238E27FC236}">
                    <a16:creationId xmlns:a16="http://schemas.microsoft.com/office/drawing/2014/main" id="{C71231B2-F661-4B40-B9D4-5707C37BF149}"/>
                  </a:ext>
                </a:extLst>
              </p:cNvPr>
              <p:cNvSpPr/>
              <p:nvPr/>
            </p:nvSpPr>
            <p:spPr>
              <a:xfrm rot="14174285">
                <a:off x="3984618" y="2502400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blouk 81">
                <a:extLst>
                  <a:ext uri="{FF2B5EF4-FFF2-40B4-BE49-F238E27FC236}">
                    <a16:creationId xmlns:a16="http://schemas.microsoft.com/office/drawing/2014/main" id="{77751933-2D19-4801-B026-C317B99E9F5F}"/>
                  </a:ext>
                </a:extLst>
              </p:cNvPr>
              <p:cNvSpPr/>
              <p:nvPr/>
            </p:nvSpPr>
            <p:spPr>
              <a:xfrm rot="14174285">
                <a:off x="3760600" y="2497638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blouk 82">
                <a:extLst>
                  <a:ext uri="{FF2B5EF4-FFF2-40B4-BE49-F238E27FC236}">
                    <a16:creationId xmlns:a16="http://schemas.microsoft.com/office/drawing/2014/main" id="{5A515DE6-E706-4EA7-A210-3441C850F069}"/>
                  </a:ext>
                </a:extLst>
              </p:cNvPr>
              <p:cNvSpPr/>
              <p:nvPr/>
            </p:nvSpPr>
            <p:spPr>
              <a:xfrm rot="14174285">
                <a:off x="3536581" y="2466684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blouk 83">
                <a:extLst>
                  <a:ext uri="{FF2B5EF4-FFF2-40B4-BE49-F238E27FC236}">
                    <a16:creationId xmlns:a16="http://schemas.microsoft.com/office/drawing/2014/main" id="{04DFFC6F-96E9-49EB-AF04-94E4A8227C34}"/>
                  </a:ext>
                </a:extLst>
              </p:cNvPr>
              <p:cNvSpPr/>
              <p:nvPr/>
            </p:nvSpPr>
            <p:spPr>
              <a:xfrm rot="14174285">
                <a:off x="3312563" y="2488113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blouk 84">
                <a:extLst>
                  <a:ext uri="{FF2B5EF4-FFF2-40B4-BE49-F238E27FC236}">
                    <a16:creationId xmlns:a16="http://schemas.microsoft.com/office/drawing/2014/main" id="{5E3CF518-9E5A-40C5-9CD7-55F971EC967E}"/>
                  </a:ext>
                </a:extLst>
              </p:cNvPr>
              <p:cNvSpPr/>
              <p:nvPr/>
            </p:nvSpPr>
            <p:spPr>
              <a:xfrm rot="14174285">
                <a:off x="3115033" y="2478589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blouk 85">
                <a:extLst>
                  <a:ext uri="{FF2B5EF4-FFF2-40B4-BE49-F238E27FC236}">
                    <a16:creationId xmlns:a16="http://schemas.microsoft.com/office/drawing/2014/main" id="{357C6953-4FF9-4177-B3DF-D579B21BF9E9}"/>
                  </a:ext>
                </a:extLst>
              </p:cNvPr>
              <p:cNvSpPr/>
              <p:nvPr/>
            </p:nvSpPr>
            <p:spPr>
              <a:xfrm rot="14174285">
                <a:off x="2939425" y="2466685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blouk 86">
                <a:extLst>
                  <a:ext uri="{FF2B5EF4-FFF2-40B4-BE49-F238E27FC236}">
                    <a16:creationId xmlns:a16="http://schemas.microsoft.com/office/drawing/2014/main" id="{D2DE1313-3FDE-4E52-8EF1-567CD14EFEBF}"/>
                  </a:ext>
                </a:extLst>
              </p:cNvPr>
              <p:cNvSpPr/>
              <p:nvPr/>
            </p:nvSpPr>
            <p:spPr>
              <a:xfrm rot="14174285">
                <a:off x="5639392" y="2490471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blouk 87">
                <a:extLst>
                  <a:ext uri="{FF2B5EF4-FFF2-40B4-BE49-F238E27FC236}">
                    <a16:creationId xmlns:a16="http://schemas.microsoft.com/office/drawing/2014/main" id="{A8DB617F-B11B-4EC3-AD4B-0D49917DAF56}"/>
                  </a:ext>
                </a:extLst>
              </p:cNvPr>
              <p:cNvSpPr/>
              <p:nvPr/>
            </p:nvSpPr>
            <p:spPr>
              <a:xfrm rot="14174285">
                <a:off x="5406210" y="2485728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9" name="Oblouk 88">
                <a:extLst>
                  <a:ext uri="{FF2B5EF4-FFF2-40B4-BE49-F238E27FC236}">
                    <a16:creationId xmlns:a16="http://schemas.microsoft.com/office/drawing/2014/main" id="{12313C57-6CE7-4CE1-8A5E-26DA0F55B8EB}"/>
                  </a:ext>
                </a:extLst>
              </p:cNvPr>
              <p:cNvSpPr/>
              <p:nvPr/>
            </p:nvSpPr>
            <p:spPr>
              <a:xfrm rot="14174285">
                <a:off x="5157218" y="2495241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0" name="Oblouk 89">
                <a:extLst>
                  <a:ext uri="{FF2B5EF4-FFF2-40B4-BE49-F238E27FC236}">
                    <a16:creationId xmlns:a16="http://schemas.microsoft.com/office/drawing/2014/main" id="{876AE91E-E77A-468D-A5CA-EB976EC161E4}"/>
                  </a:ext>
                </a:extLst>
              </p:cNvPr>
              <p:cNvSpPr/>
              <p:nvPr/>
            </p:nvSpPr>
            <p:spPr>
              <a:xfrm rot="14174285">
                <a:off x="4876902" y="2566777"/>
                <a:ext cx="1442931" cy="1114508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1" name="Oblouk 90">
                <a:extLst>
                  <a:ext uri="{FF2B5EF4-FFF2-40B4-BE49-F238E27FC236}">
                    <a16:creationId xmlns:a16="http://schemas.microsoft.com/office/drawing/2014/main" id="{85319F0B-35E2-4BB6-B39E-382DABAF7179}"/>
                  </a:ext>
                </a:extLst>
              </p:cNvPr>
              <p:cNvSpPr/>
              <p:nvPr/>
            </p:nvSpPr>
            <p:spPr>
              <a:xfrm rot="14174285">
                <a:off x="4658194" y="2502399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2" name="Oblouk 91">
                <a:extLst>
                  <a:ext uri="{FF2B5EF4-FFF2-40B4-BE49-F238E27FC236}">
                    <a16:creationId xmlns:a16="http://schemas.microsoft.com/office/drawing/2014/main" id="{47F2BEF4-B504-43B6-AEC7-10658B77250E}"/>
                  </a:ext>
                </a:extLst>
              </p:cNvPr>
              <p:cNvSpPr/>
              <p:nvPr/>
            </p:nvSpPr>
            <p:spPr>
              <a:xfrm rot="14174285">
                <a:off x="4398524" y="2483347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3" name="Oblouk 92">
                <a:extLst>
                  <a:ext uri="{FF2B5EF4-FFF2-40B4-BE49-F238E27FC236}">
                    <a16:creationId xmlns:a16="http://schemas.microsoft.com/office/drawing/2014/main" id="{5E1A4F4D-B554-4D92-AF2D-C6B98251EA50}"/>
                  </a:ext>
                </a:extLst>
              </p:cNvPr>
              <p:cNvSpPr/>
              <p:nvPr/>
            </p:nvSpPr>
            <p:spPr>
              <a:xfrm rot="14174285">
                <a:off x="6624326" y="2502395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4" name="Oblouk 93">
                <a:extLst>
                  <a:ext uri="{FF2B5EF4-FFF2-40B4-BE49-F238E27FC236}">
                    <a16:creationId xmlns:a16="http://schemas.microsoft.com/office/drawing/2014/main" id="{3E538DE8-16DA-4EE1-8160-5D4D34B55ACB}"/>
                  </a:ext>
                </a:extLst>
              </p:cNvPr>
              <p:cNvSpPr/>
              <p:nvPr/>
            </p:nvSpPr>
            <p:spPr>
              <a:xfrm rot="14174285">
                <a:off x="6374219" y="2502397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5" name="Oblouk 94">
                <a:extLst>
                  <a:ext uri="{FF2B5EF4-FFF2-40B4-BE49-F238E27FC236}">
                    <a16:creationId xmlns:a16="http://schemas.microsoft.com/office/drawing/2014/main" id="{8604E36B-0F4E-40C8-8D1A-30C210F8E9C7}"/>
                  </a:ext>
                </a:extLst>
              </p:cNvPr>
              <p:cNvSpPr/>
              <p:nvPr/>
            </p:nvSpPr>
            <p:spPr>
              <a:xfrm rot="14174285">
                <a:off x="6127725" y="2492844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6" name="Oblouk 95">
                <a:extLst>
                  <a:ext uri="{FF2B5EF4-FFF2-40B4-BE49-F238E27FC236}">
                    <a16:creationId xmlns:a16="http://schemas.microsoft.com/office/drawing/2014/main" id="{B238ED03-66C5-400A-AE09-1412C7F1617F}"/>
                  </a:ext>
                </a:extLst>
              </p:cNvPr>
              <p:cNvSpPr/>
              <p:nvPr/>
            </p:nvSpPr>
            <p:spPr>
              <a:xfrm rot="14174285">
                <a:off x="5867554" y="2490479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7" name="Oblouk 96">
                <a:extLst>
                  <a:ext uri="{FF2B5EF4-FFF2-40B4-BE49-F238E27FC236}">
                    <a16:creationId xmlns:a16="http://schemas.microsoft.com/office/drawing/2014/main" id="{BAE2F470-2EB4-46F2-83AC-89799BE27722}"/>
                  </a:ext>
                </a:extLst>
              </p:cNvPr>
              <p:cNvSpPr/>
              <p:nvPr/>
            </p:nvSpPr>
            <p:spPr>
              <a:xfrm rot="14174285">
                <a:off x="2699823" y="2480968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8" name="Přímá spojnice 97">
                <a:extLst>
                  <a:ext uri="{FF2B5EF4-FFF2-40B4-BE49-F238E27FC236}">
                    <a16:creationId xmlns:a16="http://schemas.microsoft.com/office/drawing/2014/main" id="{DF5B1E9D-FC2E-4DED-A26B-108EBFE6223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803513" y="2318554"/>
                <a:ext cx="4734003" cy="8205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9" name="Tětiva 98">
                <a:extLst>
                  <a:ext uri="{FF2B5EF4-FFF2-40B4-BE49-F238E27FC236}">
                    <a16:creationId xmlns:a16="http://schemas.microsoft.com/office/drawing/2014/main" id="{8505CD46-3A1F-498D-80E6-47E4976F8621}"/>
                  </a:ext>
                </a:extLst>
              </p:cNvPr>
              <p:cNvSpPr/>
              <p:nvPr/>
            </p:nvSpPr>
            <p:spPr>
              <a:xfrm rot="5165375">
                <a:off x="6404616" y="2899613"/>
                <a:ext cx="2336918" cy="914400"/>
              </a:xfrm>
              <a:prstGeom prst="chor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00" name="Skupina 99">
                <a:extLst>
                  <a:ext uri="{FF2B5EF4-FFF2-40B4-BE49-F238E27FC236}">
                    <a16:creationId xmlns:a16="http://schemas.microsoft.com/office/drawing/2014/main" id="{0C59B704-F89D-493C-A678-1093D231BEA7}"/>
                  </a:ext>
                </a:extLst>
              </p:cNvPr>
              <p:cNvGrpSpPr/>
              <p:nvPr/>
            </p:nvGrpSpPr>
            <p:grpSpPr>
              <a:xfrm>
                <a:off x="2845337" y="2091002"/>
                <a:ext cx="239611" cy="517422"/>
                <a:chOff x="8690077" y="1097065"/>
                <a:chExt cx="381660" cy="747020"/>
              </a:xfrm>
            </p:grpSpPr>
            <p:sp>
              <p:nvSpPr>
                <p:cNvPr id="105" name="Krychle 104">
                  <a:extLst>
                    <a:ext uri="{FF2B5EF4-FFF2-40B4-BE49-F238E27FC236}">
                      <a16:creationId xmlns:a16="http://schemas.microsoft.com/office/drawing/2014/main" id="{C057FAA3-2BD6-454A-923B-B1831D05686E}"/>
                    </a:ext>
                  </a:extLst>
                </p:cNvPr>
                <p:cNvSpPr/>
                <p:nvPr/>
              </p:nvSpPr>
              <p:spPr>
                <a:xfrm>
                  <a:off x="8703548" y="1097065"/>
                  <a:ext cx="368189" cy="485775"/>
                </a:xfrm>
                <a:prstGeom prst="cube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6" name="Vývojový diagram: sloučení 105">
                  <a:extLst>
                    <a:ext uri="{FF2B5EF4-FFF2-40B4-BE49-F238E27FC236}">
                      <a16:creationId xmlns:a16="http://schemas.microsoft.com/office/drawing/2014/main" id="{FF83D044-B074-434A-8C54-FBA437BDA481}"/>
                    </a:ext>
                  </a:extLst>
                </p:cNvPr>
                <p:cNvSpPr/>
                <p:nvPr/>
              </p:nvSpPr>
              <p:spPr>
                <a:xfrm>
                  <a:off x="8690077" y="1544048"/>
                  <a:ext cx="309486" cy="300037"/>
                </a:xfrm>
                <a:prstGeom prst="flowChartMerge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01" name="Ovál 100">
                <a:extLst>
                  <a:ext uri="{FF2B5EF4-FFF2-40B4-BE49-F238E27FC236}">
                    <a16:creationId xmlns:a16="http://schemas.microsoft.com/office/drawing/2014/main" id="{B65AE8AB-EF89-4C98-BED8-19BE2469ADEE}"/>
                  </a:ext>
                </a:extLst>
              </p:cNvPr>
              <p:cNvSpPr/>
              <p:nvPr/>
            </p:nvSpPr>
            <p:spPr>
              <a:xfrm>
                <a:off x="2566980" y="3454039"/>
                <a:ext cx="171450" cy="20002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2" name="Ovál 101">
                <a:extLst>
                  <a:ext uri="{FF2B5EF4-FFF2-40B4-BE49-F238E27FC236}">
                    <a16:creationId xmlns:a16="http://schemas.microsoft.com/office/drawing/2014/main" id="{C917BB6C-1F2E-4FF0-8D7E-63215FE69338}"/>
                  </a:ext>
                </a:extLst>
              </p:cNvPr>
              <p:cNvSpPr/>
              <p:nvPr/>
            </p:nvSpPr>
            <p:spPr>
              <a:xfrm>
                <a:off x="7290239" y="3320082"/>
                <a:ext cx="171450" cy="20002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3" name="Ovál 102">
                <a:extLst>
                  <a:ext uri="{FF2B5EF4-FFF2-40B4-BE49-F238E27FC236}">
                    <a16:creationId xmlns:a16="http://schemas.microsoft.com/office/drawing/2014/main" id="{EBB23467-9E48-44D6-BE2A-098FF08539EB}"/>
                  </a:ext>
                </a:extLst>
              </p:cNvPr>
              <p:cNvSpPr/>
              <p:nvPr/>
            </p:nvSpPr>
            <p:spPr>
              <a:xfrm>
                <a:off x="7730613" y="3069429"/>
                <a:ext cx="171450" cy="20002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04" name="Přímá spojnice 103">
                <a:extLst>
                  <a:ext uri="{FF2B5EF4-FFF2-40B4-BE49-F238E27FC236}">
                    <a16:creationId xmlns:a16="http://schemas.microsoft.com/office/drawing/2014/main" id="{DF8C7DC2-C23F-4F57-92D9-5D50EA3E7B77}"/>
                  </a:ext>
                </a:extLst>
              </p:cNvPr>
              <p:cNvCxnSpPr>
                <a:cxnSpLocks/>
                <a:stCxn id="101" idx="2"/>
              </p:cNvCxnSpPr>
              <p:nvPr/>
            </p:nvCxnSpPr>
            <p:spPr>
              <a:xfrm flipV="1">
                <a:off x="2566980" y="3429000"/>
                <a:ext cx="333997" cy="125052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2" name="TextovéPole 71">
              <a:extLst>
                <a:ext uri="{FF2B5EF4-FFF2-40B4-BE49-F238E27FC236}">
                  <a16:creationId xmlns:a16="http://schemas.microsoft.com/office/drawing/2014/main" id="{12C23C8D-A406-489C-83CB-8B8687B1C7F8}"/>
                </a:ext>
              </a:extLst>
            </p:cNvPr>
            <p:cNvSpPr txBox="1"/>
            <p:nvPr/>
          </p:nvSpPr>
          <p:spPr>
            <a:xfrm>
              <a:off x="8027725" y="4692184"/>
              <a:ext cx="3481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C</a:t>
              </a:r>
            </a:p>
          </p:txBody>
        </p:sp>
        <p:sp>
          <p:nvSpPr>
            <p:cNvPr id="73" name="TextovéPole 72">
              <a:extLst>
                <a:ext uri="{FF2B5EF4-FFF2-40B4-BE49-F238E27FC236}">
                  <a16:creationId xmlns:a16="http://schemas.microsoft.com/office/drawing/2014/main" id="{4E4B522D-2B8B-47F1-9C54-EF9B05D9AC1D}"/>
                </a:ext>
              </a:extLst>
            </p:cNvPr>
            <p:cNvSpPr txBox="1"/>
            <p:nvPr/>
          </p:nvSpPr>
          <p:spPr>
            <a:xfrm>
              <a:off x="7438170" y="5467069"/>
              <a:ext cx="35137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B</a:t>
              </a:r>
            </a:p>
          </p:txBody>
        </p:sp>
        <p:sp>
          <p:nvSpPr>
            <p:cNvPr id="74" name="TextovéPole 73">
              <a:extLst>
                <a:ext uri="{FF2B5EF4-FFF2-40B4-BE49-F238E27FC236}">
                  <a16:creationId xmlns:a16="http://schemas.microsoft.com/office/drawing/2014/main" id="{8BE50097-DE33-4697-85BD-EA60274AC92E}"/>
                </a:ext>
              </a:extLst>
            </p:cNvPr>
            <p:cNvSpPr txBox="1"/>
            <p:nvPr/>
          </p:nvSpPr>
          <p:spPr>
            <a:xfrm>
              <a:off x="2145875" y="4945251"/>
              <a:ext cx="36260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A</a:t>
              </a:r>
            </a:p>
          </p:txBody>
        </p:sp>
        <p:cxnSp>
          <p:nvCxnSpPr>
            <p:cNvPr id="75" name="Přímá spojnice 74">
              <a:extLst>
                <a:ext uri="{FF2B5EF4-FFF2-40B4-BE49-F238E27FC236}">
                  <a16:creationId xmlns:a16="http://schemas.microsoft.com/office/drawing/2014/main" id="{569B1B1B-52E1-4175-ABBC-01F2A69F8FFC}"/>
                </a:ext>
              </a:extLst>
            </p:cNvPr>
            <p:cNvCxnSpPr>
              <a:cxnSpLocks/>
            </p:cNvCxnSpPr>
            <p:nvPr/>
          </p:nvCxnSpPr>
          <p:spPr>
            <a:xfrm>
              <a:off x="2900168" y="4142151"/>
              <a:ext cx="4910384" cy="55137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Přímá spojnice 75">
              <a:extLst>
                <a:ext uri="{FF2B5EF4-FFF2-40B4-BE49-F238E27FC236}">
                  <a16:creationId xmlns:a16="http://schemas.microsoft.com/office/drawing/2014/main" id="{496C6F66-24E9-4376-AA26-F8B1AB35270F}"/>
                </a:ext>
              </a:extLst>
            </p:cNvPr>
            <p:cNvCxnSpPr>
              <a:cxnSpLocks/>
              <a:endCxn id="103" idx="1"/>
            </p:cNvCxnSpPr>
            <p:nvPr/>
          </p:nvCxnSpPr>
          <p:spPr>
            <a:xfrm flipH="1">
              <a:off x="7810552" y="4201924"/>
              <a:ext cx="4562" cy="810921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8" name="TextovéPole 107">
            <a:extLst>
              <a:ext uri="{FF2B5EF4-FFF2-40B4-BE49-F238E27FC236}">
                <a16:creationId xmlns:a16="http://schemas.microsoft.com/office/drawing/2014/main" id="{FF13C600-C61E-4D89-9B23-CFA294FAE8E6}"/>
              </a:ext>
            </a:extLst>
          </p:cNvPr>
          <p:cNvSpPr txBox="1"/>
          <p:nvPr/>
        </p:nvSpPr>
        <p:spPr>
          <a:xfrm>
            <a:off x="1398291" y="98650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</a:t>
            </a:r>
          </a:p>
        </p:txBody>
      </p:sp>
      <p:sp>
        <p:nvSpPr>
          <p:cNvPr id="111" name="Krychle 110">
            <a:extLst>
              <a:ext uri="{FF2B5EF4-FFF2-40B4-BE49-F238E27FC236}">
                <a16:creationId xmlns:a16="http://schemas.microsoft.com/office/drawing/2014/main" id="{338A51EB-DCE5-4D1B-AD5D-67ADEFB051B8}"/>
              </a:ext>
            </a:extLst>
          </p:cNvPr>
          <p:cNvSpPr/>
          <p:nvPr/>
        </p:nvSpPr>
        <p:spPr>
          <a:xfrm>
            <a:off x="1412787" y="1397491"/>
            <a:ext cx="397910" cy="200052"/>
          </a:xfrm>
          <a:prstGeom prst="cub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2" name="Skupina 121">
            <a:extLst>
              <a:ext uri="{FF2B5EF4-FFF2-40B4-BE49-F238E27FC236}">
                <a16:creationId xmlns:a16="http://schemas.microsoft.com/office/drawing/2014/main" id="{90725613-74EE-4E78-AE2C-C865432A52EC}"/>
              </a:ext>
            </a:extLst>
          </p:cNvPr>
          <p:cNvGrpSpPr/>
          <p:nvPr/>
        </p:nvGrpSpPr>
        <p:grpSpPr>
          <a:xfrm>
            <a:off x="1056870" y="5186362"/>
            <a:ext cx="868656" cy="828675"/>
            <a:chOff x="2755571" y="5229225"/>
            <a:chExt cx="868656" cy="828675"/>
          </a:xfrm>
        </p:grpSpPr>
        <p:cxnSp>
          <p:nvCxnSpPr>
            <p:cNvPr id="113" name="Přímá spojnice 112">
              <a:extLst>
                <a:ext uri="{FF2B5EF4-FFF2-40B4-BE49-F238E27FC236}">
                  <a16:creationId xmlns:a16="http://schemas.microsoft.com/office/drawing/2014/main" id="{A8327C92-3605-4548-8360-E63D42C0DC4F}"/>
                </a:ext>
              </a:extLst>
            </p:cNvPr>
            <p:cNvCxnSpPr/>
            <p:nvPr/>
          </p:nvCxnSpPr>
          <p:spPr>
            <a:xfrm>
              <a:off x="3262876" y="5429250"/>
              <a:ext cx="0" cy="62865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Přímá spojnice 114">
              <a:extLst>
                <a:ext uri="{FF2B5EF4-FFF2-40B4-BE49-F238E27FC236}">
                  <a16:creationId xmlns:a16="http://schemas.microsoft.com/office/drawing/2014/main" id="{CABE6F4D-2935-45CC-BD91-0708144C4608}"/>
                </a:ext>
              </a:extLst>
            </p:cNvPr>
            <p:cNvCxnSpPr/>
            <p:nvPr/>
          </p:nvCxnSpPr>
          <p:spPr>
            <a:xfrm>
              <a:off x="3425394" y="5572125"/>
              <a:ext cx="0" cy="34290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Přímá spojnice 116">
              <a:extLst>
                <a:ext uri="{FF2B5EF4-FFF2-40B4-BE49-F238E27FC236}">
                  <a16:creationId xmlns:a16="http://schemas.microsoft.com/office/drawing/2014/main" id="{8FF3AE4A-29F3-40CD-B291-6CF835541B30}"/>
                </a:ext>
              </a:extLst>
            </p:cNvPr>
            <p:cNvCxnSpPr/>
            <p:nvPr/>
          </p:nvCxnSpPr>
          <p:spPr>
            <a:xfrm flipH="1">
              <a:off x="2995466" y="5743575"/>
              <a:ext cx="26741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Přímá spojnice 118">
              <a:extLst>
                <a:ext uri="{FF2B5EF4-FFF2-40B4-BE49-F238E27FC236}">
                  <a16:creationId xmlns:a16="http://schemas.microsoft.com/office/drawing/2014/main" id="{F9896066-31E6-4E67-A442-054EAB21F755}"/>
                </a:ext>
              </a:extLst>
            </p:cNvPr>
            <p:cNvCxnSpPr>
              <a:cxnSpLocks/>
            </p:cNvCxnSpPr>
            <p:nvPr/>
          </p:nvCxnSpPr>
          <p:spPr>
            <a:xfrm>
              <a:off x="3425394" y="5743575"/>
              <a:ext cx="19883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1" name="Znak plus 120">
              <a:extLst>
                <a:ext uri="{FF2B5EF4-FFF2-40B4-BE49-F238E27FC236}">
                  <a16:creationId xmlns:a16="http://schemas.microsoft.com/office/drawing/2014/main" id="{6FECBB73-EBED-4CCB-AB44-8EDD2186C242}"/>
                </a:ext>
              </a:extLst>
            </p:cNvPr>
            <p:cNvSpPr/>
            <p:nvPr/>
          </p:nvSpPr>
          <p:spPr>
            <a:xfrm>
              <a:off x="2755571" y="5229225"/>
              <a:ext cx="385763" cy="400050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29" name="Ovál 128">
            <a:extLst>
              <a:ext uri="{FF2B5EF4-FFF2-40B4-BE49-F238E27FC236}">
                <a16:creationId xmlns:a16="http://schemas.microsoft.com/office/drawing/2014/main" id="{D58736C4-9673-4D80-A567-B137930646BC}"/>
              </a:ext>
            </a:extLst>
          </p:cNvPr>
          <p:cNvSpPr/>
          <p:nvPr/>
        </p:nvSpPr>
        <p:spPr>
          <a:xfrm>
            <a:off x="2278596" y="5243512"/>
            <a:ext cx="914400" cy="91440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31" name="Vývojový diagram: sumační spojení 130">
            <a:extLst>
              <a:ext uri="{FF2B5EF4-FFF2-40B4-BE49-F238E27FC236}">
                <a16:creationId xmlns:a16="http://schemas.microsoft.com/office/drawing/2014/main" id="{1C93BEC2-C3E2-4BBD-87C2-67B8914656DE}"/>
              </a:ext>
            </a:extLst>
          </p:cNvPr>
          <p:cNvSpPr/>
          <p:nvPr/>
        </p:nvSpPr>
        <p:spPr>
          <a:xfrm>
            <a:off x="4279134" y="5417217"/>
            <a:ext cx="612648" cy="612648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38" name="Skupina 137">
            <a:extLst>
              <a:ext uri="{FF2B5EF4-FFF2-40B4-BE49-F238E27FC236}">
                <a16:creationId xmlns:a16="http://schemas.microsoft.com/office/drawing/2014/main" id="{437D810D-8298-4C5E-854D-3E405E9B7E8B}"/>
              </a:ext>
            </a:extLst>
          </p:cNvPr>
          <p:cNvGrpSpPr/>
          <p:nvPr/>
        </p:nvGrpSpPr>
        <p:grpSpPr>
          <a:xfrm>
            <a:off x="5679826" y="5328518"/>
            <a:ext cx="1042911" cy="515787"/>
            <a:chOff x="6738460" y="4714875"/>
            <a:chExt cx="1042911" cy="515787"/>
          </a:xfrm>
        </p:grpSpPr>
        <p:sp>
          <p:nvSpPr>
            <p:cNvPr id="133" name="Ovál 132">
              <a:extLst>
                <a:ext uri="{FF2B5EF4-FFF2-40B4-BE49-F238E27FC236}">
                  <a16:creationId xmlns:a16="http://schemas.microsoft.com/office/drawing/2014/main" id="{3F3164DC-8D8F-430B-80A8-C0FF2D2B9BFF}"/>
                </a:ext>
              </a:extLst>
            </p:cNvPr>
            <p:cNvSpPr/>
            <p:nvPr/>
          </p:nvSpPr>
          <p:spPr>
            <a:xfrm>
              <a:off x="6738460" y="4972050"/>
              <a:ext cx="218999" cy="258612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4" name="Ovál 133">
              <a:extLst>
                <a:ext uri="{FF2B5EF4-FFF2-40B4-BE49-F238E27FC236}">
                  <a16:creationId xmlns:a16="http://schemas.microsoft.com/office/drawing/2014/main" id="{F2EE6D06-2C23-4FE4-89F7-FD49A89CDD65}"/>
                </a:ext>
              </a:extLst>
            </p:cNvPr>
            <p:cNvSpPr/>
            <p:nvPr/>
          </p:nvSpPr>
          <p:spPr>
            <a:xfrm>
              <a:off x="7562372" y="4956324"/>
              <a:ext cx="218999" cy="258612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37" name="Přímá spojnice 136">
              <a:extLst>
                <a:ext uri="{FF2B5EF4-FFF2-40B4-BE49-F238E27FC236}">
                  <a16:creationId xmlns:a16="http://schemas.microsoft.com/office/drawing/2014/main" id="{37CFB8B3-F126-4D2F-8305-79A5A9F84F1A}"/>
                </a:ext>
              </a:extLst>
            </p:cNvPr>
            <p:cNvCxnSpPr>
              <a:stCxn id="133" idx="7"/>
            </p:cNvCxnSpPr>
            <p:nvPr/>
          </p:nvCxnSpPr>
          <p:spPr>
            <a:xfrm flipV="1">
              <a:off x="6925387" y="4714875"/>
              <a:ext cx="704138" cy="29504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3" name="TextovéPole 142">
            <a:extLst>
              <a:ext uri="{FF2B5EF4-FFF2-40B4-BE49-F238E27FC236}">
                <a16:creationId xmlns:a16="http://schemas.microsoft.com/office/drawing/2014/main" id="{C21308DC-7A45-4266-849A-45BE4F1C6325}"/>
              </a:ext>
            </a:extLst>
          </p:cNvPr>
          <p:cNvSpPr txBox="1"/>
          <p:nvPr/>
        </p:nvSpPr>
        <p:spPr>
          <a:xfrm>
            <a:off x="633550" y="328613"/>
            <a:ext cx="85277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Zapojení reostatu do obvodu.  Postupně klikej na jednotlivé vodiče.</a:t>
            </a:r>
          </a:p>
        </p:txBody>
      </p:sp>
      <p:grpSp>
        <p:nvGrpSpPr>
          <p:cNvPr id="152" name="Skupina 151">
            <a:extLst>
              <a:ext uri="{FF2B5EF4-FFF2-40B4-BE49-F238E27FC236}">
                <a16:creationId xmlns:a16="http://schemas.microsoft.com/office/drawing/2014/main" id="{CF7181CF-0590-4BF3-A2C0-39193E9BECF4}"/>
              </a:ext>
            </a:extLst>
          </p:cNvPr>
          <p:cNvGrpSpPr/>
          <p:nvPr/>
        </p:nvGrpSpPr>
        <p:grpSpPr>
          <a:xfrm>
            <a:off x="10376985" y="699073"/>
            <a:ext cx="953865" cy="2743295"/>
            <a:chOff x="10376985" y="699073"/>
            <a:chExt cx="953865" cy="2743295"/>
          </a:xfrm>
        </p:grpSpPr>
        <p:cxnSp>
          <p:nvCxnSpPr>
            <p:cNvPr id="145" name="Přímá spojnice 144">
              <a:extLst>
                <a:ext uri="{FF2B5EF4-FFF2-40B4-BE49-F238E27FC236}">
                  <a16:creationId xmlns:a16="http://schemas.microsoft.com/office/drawing/2014/main" id="{EB421F9E-157A-4D86-9D6F-9C083AD51F18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0376985" y="731912"/>
              <a:ext cx="924264" cy="1106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Přímá spojnice 146">
              <a:extLst>
                <a:ext uri="{FF2B5EF4-FFF2-40B4-BE49-F238E27FC236}">
                  <a16:creationId xmlns:a16="http://schemas.microsoft.com/office/drawing/2014/main" id="{C416C9B2-EBEA-4787-9626-06EC32872D43}"/>
                </a:ext>
              </a:extLst>
            </p:cNvPr>
            <p:cNvCxnSpPr>
              <a:cxnSpLocks/>
            </p:cNvCxnSpPr>
            <p:nvPr/>
          </p:nvCxnSpPr>
          <p:spPr>
            <a:xfrm>
              <a:off x="10376985" y="699073"/>
              <a:ext cx="20068" cy="2743295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Přímá spojnice 148">
              <a:extLst>
                <a:ext uri="{FF2B5EF4-FFF2-40B4-BE49-F238E27FC236}">
                  <a16:creationId xmlns:a16="http://schemas.microsoft.com/office/drawing/2014/main" id="{A1DC38B2-03C0-4643-92DD-0ECEEC27874A}"/>
                </a:ext>
              </a:extLst>
            </p:cNvPr>
            <p:cNvCxnSpPr>
              <a:cxnSpLocks/>
            </p:cNvCxnSpPr>
            <p:nvPr/>
          </p:nvCxnSpPr>
          <p:spPr>
            <a:xfrm>
              <a:off x="10397053" y="3442368"/>
              <a:ext cx="933797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1" name="Skupina 160">
            <a:extLst>
              <a:ext uri="{FF2B5EF4-FFF2-40B4-BE49-F238E27FC236}">
                <a16:creationId xmlns:a16="http://schemas.microsoft.com/office/drawing/2014/main" id="{D6831971-19C8-49E2-878A-5FE036725C0F}"/>
              </a:ext>
            </a:extLst>
          </p:cNvPr>
          <p:cNvGrpSpPr/>
          <p:nvPr/>
        </p:nvGrpSpPr>
        <p:grpSpPr>
          <a:xfrm>
            <a:off x="8021664" y="920528"/>
            <a:ext cx="888213" cy="3040497"/>
            <a:chOff x="8021664" y="920528"/>
            <a:chExt cx="888213" cy="3040497"/>
          </a:xfrm>
        </p:grpSpPr>
        <p:cxnSp>
          <p:nvCxnSpPr>
            <p:cNvPr id="154" name="Přímá spojnice 153">
              <a:extLst>
                <a:ext uri="{FF2B5EF4-FFF2-40B4-BE49-F238E27FC236}">
                  <a16:creationId xmlns:a16="http://schemas.microsoft.com/office/drawing/2014/main" id="{E7945017-48BC-4607-8E5E-4807ACFB1B8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021664" y="920528"/>
              <a:ext cx="888213" cy="1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Přímá spojnice 155">
              <a:extLst>
                <a:ext uri="{FF2B5EF4-FFF2-40B4-BE49-F238E27FC236}">
                  <a16:creationId xmlns:a16="http://schemas.microsoft.com/office/drawing/2014/main" id="{A476317B-1116-45AE-83AA-4440970DEBDC}"/>
                </a:ext>
              </a:extLst>
            </p:cNvPr>
            <p:cNvCxnSpPr>
              <a:cxnSpLocks/>
            </p:cNvCxnSpPr>
            <p:nvPr/>
          </p:nvCxnSpPr>
          <p:spPr>
            <a:xfrm>
              <a:off x="8909877" y="920528"/>
              <a:ext cx="0" cy="3040497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Přímá spojnice 158">
              <a:extLst>
                <a:ext uri="{FF2B5EF4-FFF2-40B4-BE49-F238E27FC236}">
                  <a16:creationId xmlns:a16="http://schemas.microsoft.com/office/drawing/2014/main" id="{47E05BCD-D7BA-48E7-92AE-B75EDEF033D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483116" y="3936656"/>
              <a:ext cx="409100" cy="6472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63" name="Přímá spojnice 162">
            <a:extLst>
              <a:ext uri="{FF2B5EF4-FFF2-40B4-BE49-F238E27FC236}">
                <a16:creationId xmlns:a16="http://schemas.microsoft.com/office/drawing/2014/main" id="{A1D054A6-9F62-4464-BA1A-9863B9A7B52F}"/>
              </a:ext>
            </a:extLst>
          </p:cNvPr>
          <p:cNvCxnSpPr>
            <a:cxnSpLocks/>
          </p:cNvCxnSpPr>
          <p:nvPr/>
        </p:nvCxnSpPr>
        <p:spPr>
          <a:xfrm>
            <a:off x="10886022" y="4834303"/>
            <a:ext cx="83045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nice 178">
            <a:extLst>
              <a:ext uri="{FF2B5EF4-FFF2-40B4-BE49-F238E27FC236}">
                <a16:creationId xmlns:a16="http://schemas.microsoft.com/office/drawing/2014/main" id="{1E78BF5C-E7CE-4827-94DA-1468211F5911}"/>
              </a:ext>
            </a:extLst>
          </p:cNvPr>
          <p:cNvCxnSpPr>
            <a:cxnSpLocks/>
          </p:cNvCxnSpPr>
          <p:nvPr/>
        </p:nvCxnSpPr>
        <p:spPr>
          <a:xfrm flipH="1">
            <a:off x="10136033" y="5646536"/>
            <a:ext cx="1165216" cy="0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Přímá spojnice 191">
            <a:extLst>
              <a:ext uri="{FF2B5EF4-FFF2-40B4-BE49-F238E27FC236}">
                <a16:creationId xmlns:a16="http://schemas.microsoft.com/office/drawing/2014/main" id="{AC29C16D-538B-4C65-AF37-1A3E9FD85020}"/>
              </a:ext>
            </a:extLst>
          </p:cNvPr>
          <p:cNvCxnSpPr>
            <a:cxnSpLocks/>
          </p:cNvCxnSpPr>
          <p:nvPr/>
        </p:nvCxnSpPr>
        <p:spPr>
          <a:xfrm flipH="1">
            <a:off x="9012126" y="6429375"/>
            <a:ext cx="353070" cy="0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5144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1.85185E-6 L -0.81966 0.3291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990" y="16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2.96296E-6 L -0.14557 0.2474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79" y="12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1.11111E-6 L -0.4944 0.13333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727" y="66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7037E-7 L -0.57253 0.0143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633" y="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0 L -0.58164 -0.1062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9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089" y="-53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Skupina 69">
            <a:extLst>
              <a:ext uri="{FF2B5EF4-FFF2-40B4-BE49-F238E27FC236}">
                <a16:creationId xmlns:a16="http://schemas.microsoft.com/office/drawing/2014/main" id="{3E1A9919-FE00-406E-A71C-E2192B0B97E1}"/>
              </a:ext>
            </a:extLst>
          </p:cNvPr>
          <p:cNvGrpSpPr/>
          <p:nvPr/>
        </p:nvGrpSpPr>
        <p:grpSpPr>
          <a:xfrm>
            <a:off x="619778" y="1527600"/>
            <a:ext cx="6230022" cy="2434270"/>
            <a:chOff x="2145875" y="4005125"/>
            <a:chExt cx="6230022" cy="2434270"/>
          </a:xfrm>
        </p:grpSpPr>
        <p:grpSp>
          <p:nvGrpSpPr>
            <p:cNvPr id="71" name="Skupina 70">
              <a:extLst>
                <a:ext uri="{FF2B5EF4-FFF2-40B4-BE49-F238E27FC236}">
                  <a16:creationId xmlns:a16="http://schemas.microsoft.com/office/drawing/2014/main" id="{341003BC-F6D5-4325-B6E8-70D93C183ABC}"/>
                </a:ext>
              </a:extLst>
            </p:cNvPr>
            <p:cNvGrpSpPr/>
            <p:nvPr/>
          </p:nvGrpSpPr>
          <p:grpSpPr>
            <a:xfrm>
              <a:off x="2494130" y="4005125"/>
              <a:ext cx="5703740" cy="2434270"/>
              <a:chOff x="2439299" y="2091002"/>
              <a:chExt cx="5703740" cy="2434270"/>
            </a:xfrm>
          </p:grpSpPr>
          <p:sp>
            <p:nvSpPr>
              <p:cNvPr id="77" name="Tětiva 76">
                <a:extLst>
                  <a:ext uri="{FF2B5EF4-FFF2-40B4-BE49-F238E27FC236}">
                    <a16:creationId xmlns:a16="http://schemas.microsoft.com/office/drawing/2014/main" id="{A0087D62-786C-437E-BD76-02A45717DD70}"/>
                  </a:ext>
                </a:extLst>
              </p:cNvPr>
              <p:cNvSpPr/>
              <p:nvPr/>
            </p:nvSpPr>
            <p:spPr>
              <a:xfrm rot="5165375">
                <a:off x="1740536" y="2912078"/>
                <a:ext cx="2311926" cy="914400"/>
              </a:xfrm>
              <a:prstGeom prst="chor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" name="Válec 77">
                <a:extLst>
                  <a:ext uri="{FF2B5EF4-FFF2-40B4-BE49-F238E27FC236}">
                    <a16:creationId xmlns:a16="http://schemas.microsoft.com/office/drawing/2014/main" id="{353C265C-FEE1-483F-9FBB-9A223268D798}"/>
                  </a:ext>
                </a:extLst>
              </p:cNvPr>
              <p:cNvSpPr/>
              <p:nvPr/>
            </p:nvSpPr>
            <p:spPr>
              <a:xfrm rot="5400000">
                <a:off x="4647440" y="538925"/>
                <a:ext cx="914400" cy="4865751"/>
              </a:xfrm>
              <a:prstGeom prst="can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9" name="Oblouk 78">
                <a:extLst>
                  <a:ext uri="{FF2B5EF4-FFF2-40B4-BE49-F238E27FC236}">
                    <a16:creationId xmlns:a16="http://schemas.microsoft.com/office/drawing/2014/main" id="{93B23715-D653-4C85-9BEB-C3C9217404A6}"/>
                  </a:ext>
                </a:extLst>
              </p:cNvPr>
              <p:cNvSpPr/>
              <p:nvPr/>
            </p:nvSpPr>
            <p:spPr>
              <a:xfrm rot="14174285">
                <a:off x="6843325" y="2497637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Oblouk 79">
                <a:extLst>
                  <a:ext uri="{FF2B5EF4-FFF2-40B4-BE49-F238E27FC236}">
                    <a16:creationId xmlns:a16="http://schemas.microsoft.com/office/drawing/2014/main" id="{7E421B46-09F1-4733-BFA5-8BD9C1C96B7E}"/>
                  </a:ext>
                </a:extLst>
              </p:cNvPr>
              <p:cNvSpPr/>
              <p:nvPr/>
            </p:nvSpPr>
            <p:spPr>
              <a:xfrm rot="14174285">
                <a:off x="4199691" y="2492870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blouk 80">
                <a:extLst>
                  <a:ext uri="{FF2B5EF4-FFF2-40B4-BE49-F238E27FC236}">
                    <a16:creationId xmlns:a16="http://schemas.microsoft.com/office/drawing/2014/main" id="{C71231B2-F661-4B40-B9D4-5707C37BF149}"/>
                  </a:ext>
                </a:extLst>
              </p:cNvPr>
              <p:cNvSpPr/>
              <p:nvPr/>
            </p:nvSpPr>
            <p:spPr>
              <a:xfrm rot="14174285">
                <a:off x="3984618" y="2502400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blouk 81">
                <a:extLst>
                  <a:ext uri="{FF2B5EF4-FFF2-40B4-BE49-F238E27FC236}">
                    <a16:creationId xmlns:a16="http://schemas.microsoft.com/office/drawing/2014/main" id="{77751933-2D19-4801-B026-C317B99E9F5F}"/>
                  </a:ext>
                </a:extLst>
              </p:cNvPr>
              <p:cNvSpPr/>
              <p:nvPr/>
            </p:nvSpPr>
            <p:spPr>
              <a:xfrm rot="14174285">
                <a:off x="3760600" y="2497638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blouk 82">
                <a:extLst>
                  <a:ext uri="{FF2B5EF4-FFF2-40B4-BE49-F238E27FC236}">
                    <a16:creationId xmlns:a16="http://schemas.microsoft.com/office/drawing/2014/main" id="{5A515DE6-E706-4EA7-A210-3441C850F069}"/>
                  </a:ext>
                </a:extLst>
              </p:cNvPr>
              <p:cNvSpPr/>
              <p:nvPr/>
            </p:nvSpPr>
            <p:spPr>
              <a:xfrm rot="14174285">
                <a:off x="3536581" y="2466684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blouk 83">
                <a:extLst>
                  <a:ext uri="{FF2B5EF4-FFF2-40B4-BE49-F238E27FC236}">
                    <a16:creationId xmlns:a16="http://schemas.microsoft.com/office/drawing/2014/main" id="{04DFFC6F-96E9-49EB-AF04-94E4A8227C34}"/>
                  </a:ext>
                </a:extLst>
              </p:cNvPr>
              <p:cNvSpPr/>
              <p:nvPr/>
            </p:nvSpPr>
            <p:spPr>
              <a:xfrm rot="14174285">
                <a:off x="3312563" y="2488113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blouk 84">
                <a:extLst>
                  <a:ext uri="{FF2B5EF4-FFF2-40B4-BE49-F238E27FC236}">
                    <a16:creationId xmlns:a16="http://schemas.microsoft.com/office/drawing/2014/main" id="{5E3CF518-9E5A-40C5-9CD7-55F971EC967E}"/>
                  </a:ext>
                </a:extLst>
              </p:cNvPr>
              <p:cNvSpPr/>
              <p:nvPr/>
            </p:nvSpPr>
            <p:spPr>
              <a:xfrm rot="14174285">
                <a:off x="3115033" y="2478589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blouk 85">
                <a:extLst>
                  <a:ext uri="{FF2B5EF4-FFF2-40B4-BE49-F238E27FC236}">
                    <a16:creationId xmlns:a16="http://schemas.microsoft.com/office/drawing/2014/main" id="{357C6953-4FF9-4177-B3DF-D579B21BF9E9}"/>
                  </a:ext>
                </a:extLst>
              </p:cNvPr>
              <p:cNvSpPr/>
              <p:nvPr/>
            </p:nvSpPr>
            <p:spPr>
              <a:xfrm rot="14174285">
                <a:off x="2939425" y="2466685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blouk 86">
                <a:extLst>
                  <a:ext uri="{FF2B5EF4-FFF2-40B4-BE49-F238E27FC236}">
                    <a16:creationId xmlns:a16="http://schemas.microsoft.com/office/drawing/2014/main" id="{D2DE1313-3FDE-4E52-8EF1-567CD14EFEBF}"/>
                  </a:ext>
                </a:extLst>
              </p:cNvPr>
              <p:cNvSpPr/>
              <p:nvPr/>
            </p:nvSpPr>
            <p:spPr>
              <a:xfrm rot="14174285">
                <a:off x="5639392" y="2490471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blouk 87">
                <a:extLst>
                  <a:ext uri="{FF2B5EF4-FFF2-40B4-BE49-F238E27FC236}">
                    <a16:creationId xmlns:a16="http://schemas.microsoft.com/office/drawing/2014/main" id="{A8DB617F-B11B-4EC3-AD4B-0D49917DAF56}"/>
                  </a:ext>
                </a:extLst>
              </p:cNvPr>
              <p:cNvSpPr/>
              <p:nvPr/>
            </p:nvSpPr>
            <p:spPr>
              <a:xfrm rot="14174285">
                <a:off x="5406210" y="2485728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9" name="Oblouk 88">
                <a:extLst>
                  <a:ext uri="{FF2B5EF4-FFF2-40B4-BE49-F238E27FC236}">
                    <a16:creationId xmlns:a16="http://schemas.microsoft.com/office/drawing/2014/main" id="{12313C57-6CE7-4CE1-8A5E-26DA0F55B8EB}"/>
                  </a:ext>
                </a:extLst>
              </p:cNvPr>
              <p:cNvSpPr/>
              <p:nvPr/>
            </p:nvSpPr>
            <p:spPr>
              <a:xfrm rot="14174285">
                <a:off x="5157218" y="2495241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0" name="Oblouk 89">
                <a:extLst>
                  <a:ext uri="{FF2B5EF4-FFF2-40B4-BE49-F238E27FC236}">
                    <a16:creationId xmlns:a16="http://schemas.microsoft.com/office/drawing/2014/main" id="{876AE91E-E77A-468D-A5CA-EB976EC161E4}"/>
                  </a:ext>
                </a:extLst>
              </p:cNvPr>
              <p:cNvSpPr/>
              <p:nvPr/>
            </p:nvSpPr>
            <p:spPr>
              <a:xfrm rot="14174285">
                <a:off x="4876902" y="2566777"/>
                <a:ext cx="1442931" cy="1114508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1" name="Oblouk 90">
                <a:extLst>
                  <a:ext uri="{FF2B5EF4-FFF2-40B4-BE49-F238E27FC236}">
                    <a16:creationId xmlns:a16="http://schemas.microsoft.com/office/drawing/2014/main" id="{85319F0B-35E2-4BB6-B39E-382DABAF7179}"/>
                  </a:ext>
                </a:extLst>
              </p:cNvPr>
              <p:cNvSpPr/>
              <p:nvPr/>
            </p:nvSpPr>
            <p:spPr>
              <a:xfrm rot="14174285">
                <a:off x="4658194" y="2502399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2" name="Oblouk 91">
                <a:extLst>
                  <a:ext uri="{FF2B5EF4-FFF2-40B4-BE49-F238E27FC236}">
                    <a16:creationId xmlns:a16="http://schemas.microsoft.com/office/drawing/2014/main" id="{47F2BEF4-B504-43B6-AEC7-10658B77250E}"/>
                  </a:ext>
                </a:extLst>
              </p:cNvPr>
              <p:cNvSpPr/>
              <p:nvPr/>
            </p:nvSpPr>
            <p:spPr>
              <a:xfrm rot="14174285">
                <a:off x="4398524" y="2483347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3" name="Oblouk 92">
                <a:extLst>
                  <a:ext uri="{FF2B5EF4-FFF2-40B4-BE49-F238E27FC236}">
                    <a16:creationId xmlns:a16="http://schemas.microsoft.com/office/drawing/2014/main" id="{5E1A4F4D-B554-4D92-AF2D-C6B98251EA50}"/>
                  </a:ext>
                </a:extLst>
              </p:cNvPr>
              <p:cNvSpPr/>
              <p:nvPr/>
            </p:nvSpPr>
            <p:spPr>
              <a:xfrm rot="14174285">
                <a:off x="6624326" y="2502395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4" name="Oblouk 93">
                <a:extLst>
                  <a:ext uri="{FF2B5EF4-FFF2-40B4-BE49-F238E27FC236}">
                    <a16:creationId xmlns:a16="http://schemas.microsoft.com/office/drawing/2014/main" id="{3E538DE8-16DA-4EE1-8160-5D4D34B55ACB}"/>
                  </a:ext>
                </a:extLst>
              </p:cNvPr>
              <p:cNvSpPr/>
              <p:nvPr/>
            </p:nvSpPr>
            <p:spPr>
              <a:xfrm rot="14174285">
                <a:off x="6374219" y="2502397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5" name="Oblouk 94">
                <a:extLst>
                  <a:ext uri="{FF2B5EF4-FFF2-40B4-BE49-F238E27FC236}">
                    <a16:creationId xmlns:a16="http://schemas.microsoft.com/office/drawing/2014/main" id="{8604E36B-0F4E-40C8-8D1A-30C210F8E9C7}"/>
                  </a:ext>
                </a:extLst>
              </p:cNvPr>
              <p:cNvSpPr/>
              <p:nvPr/>
            </p:nvSpPr>
            <p:spPr>
              <a:xfrm rot="14174285">
                <a:off x="6127725" y="2492844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6" name="Oblouk 95">
                <a:extLst>
                  <a:ext uri="{FF2B5EF4-FFF2-40B4-BE49-F238E27FC236}">
                    <a16:creationId xmlns:a16="http://schemas.microsoft.com/office/drawing/2014/main" id="{B238ED03-66C5-400A-AE09-1412C7F1617F}"/>
                  </a:ext>
                </a:extLst>
              </p:cNvPr>
              <p:cNvSpPr/>
              <p:nvPr/>
            </p:nvSpPr>
            <p:spPr>
              <a:xfrm rot="14174285">
                <a:off x="5867554" y="2490479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7" name="Oblouk 96">
                <a:extLst>
                  <a:ext uri="{FF2B5EF4-FFF2-40B4-BE49-F238E27FC236}">
                    <a16:creationId xmlns:a16="http://schemas.microsoft.com/office/drawing/2014/main" id="{BAE2F470-2EB4-46F2-83AC-89799BE27722}"/>
                  </a:ext>
                </a:extLst>
              </p:cNvPr>
              <p:cNvSpPr/>
              <p:nvPr/>
            </p:nvSpPr>
            <p:spPr>
              <a:xfrm rot="14174285">
                <a:off x="2699823" y="2480968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8" name="Přímá spojnice 97">
                <a:extLst>
                  <a:ext uri="{FF2B5EF4-FFF2-40B4-BE49-F238E27FC236}">
                    <a16:creationId xmlns:a16="http://schemas.microsoft.com/office/drawing/2014/main" id="{DF5B1E9D-FC2E-4DED-A26B-108EBFE62230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803513" y="2318554"/>
                <a:ext cx="4734003" cy="8205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9" name="Tětiva 98">
                <a:extLst>
                  <a:ext uri="{FF2B5EF4-FFF2-40B4-BE49-F238E27FC236}">
                    <a16:creationId xmlns:a16="http://schemas.microsoft.com/office/drawing/2014/main" id="{8505CD46-3A1F-498D-80E6-47E4976F8621}"/>
                  </a:ext>
                </a:extLst>
              </p:cNvPr>
              <p:cNvSpPr/>
              <p:nvPr/>
            </p:nvSpPr>
            <p:spPr>
              <a:xfrm rot="5165375">
                <a:off x="6404616" y="2899613"/>
                <a:ext cx="2336918" cy="914400"/>
              </a:xfrm>
              <a:prstGeom prst="chor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00" name="Skupina 99">
                <a:extLst>
                  <a:ext uri="{FF2B5EF4-FFF2-40B4-BE49-F238E27FC236}">
                    <a16:creationId xmlns:a16="http://schemas.microsoft.com/office/drawing/2014/main" id="{0C59B704-F89D-493C-A678-1093D231BEA7}"/>
                  </a:ext>
                </a:extLst>
              </p:cNvPr>
              <p:cNvGrpSpPr/>
              <p:nvPr/>
            </p:nvGrpSpPr>
            <p:grpSpPr>
              <a:xfrm>
                <a:off x="2845337" y="2091002"/>
                <a:ext cx="239611" cy="517422"/>
                <a:chOff x="8690077" y="1097065"/>
                <a:chExt cx="381660" cy="747020"/>
              </a:xfrm>
            </p:grpSpPr>
            <p:sp>
              <p:nvSpPr>
                <p:cNvPr id="105" name="Krychle 104">
                  <a:extLst>
                    <a:ext uri="{FF2B5EF4-FFF2-40B4-BE49-F238E27FC236}">
                      <a16:creationId xmlns:a16="http://schemas.microsoft.com/office/drawing/2014/main" id="{C057FAA3-2BD6-454A-923B-B1831D05686E}"/>
                    </a:ext>
                  </a:extLst>
                </p:cNvPr>
                <p:cNvSpPr/>
                <p:nvPr/>
              </p:nvSpPr>
              <p:spPr>
                <a:xfrm>
                  <a:off x="8703548" y="1097065"/>
                  <a:ext cx="368189" cy="485775"/>
                </a:xfrm>
                <a:prstGeom prst="cube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6" name="Vývojový diagram: sloučení 105">
                  <a:extLst>
                    <a:ext uri="{FF2B5EF4-FFF2-40B4-BE49-F238E27FC236}">
                      <a16:creationId xmlns:a16="http://schemas.microsoft.com/office/drawing/2014/main" id="{FF83D044-B074-434A-8C54-FBA437BDA481}"/>
                    </a:ext>
                  </a:extLst>
                </p:cNvPr>
                <p:cNvSpPr/>
                <p:nvPr/>
              </p:nvSpPr>
              <p:spPr>
                <a:xfrm>
                  <a:off x="8690077" y="1544048"/>
                  <a:ext cx="309486" cy="300037"/>
                </a:xfrm>
                <a:prstGeom prst="flowChartMerge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01" name="Ovál 100">
                <a:extLst>
                  <a:ext uri="{FF2B5EF4-FFF2-40B4-BE49-F238E27FC236}">
                    <a16:creationId xmlns:a16="http://schemas.microsoft.com/office/drawing/2014/main" id="{B65AE8AB-EF89-4C98-BED8-19BE2469ADEE}"/>
                  </a:ext>
                </a:extLst>
              </p:cNvPr>
              <p:cNvSpPr/>
              <p:nvPr/>
            </p:nvSpPr>
            <p:spPr>
              <a:xfrm>
                <a:off x="2566980" y="3454039"/>
                <a:ext cx="171450" cy="20002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2" name="Ovál 101">
                <a:extLst>
                  <a:ext uri="{FF2B5EF4-FFF2-40B4-BE49-F238E27FC236}">
                    <a16:creationId xmlns:a16="http://schemas.microsoft.com/office/drawing/2014/main" id="{C917BB6C-1F2E-4FF0-8D7E-63215FE69338}"/>
                  </a:ext>
                </a:extLst>
              </p:cNvPr>
              <p:cNvSpPr/>
              <p:nvPr/>
            </p:nvSpPr>
            <p:spPr>
              <a:xfrm>
                <a:off x="7290239" y="3320082"/>
                <a:ext cx="171450" cy="20002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3" name="Ovál 102">
                <a:extLst>
                  <a:ext uri="{FF2B5EF4-FFF2-40B4-BE49-F238E27FC236}">
                    <a16:creationId xmlns:a16="http://schemas.microsoft.com/office/drawing/2014/main" id="{EBB23467-9E48-44D6-BE2A-098FF08539EB}"/>
                  </a:ext>
                </a:extLst>
              </p:cNvPr>
              <p:cNvSpPr/>
              <p:nvPr/>
            </p:nvSpPr>
            <p:spPr>
              <a:xfrm>
                <a:off x="7730613" y="3069429"/>
                <a:ext cx="171450" cy="20002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04" name="Přímá spojnice 103">
                <a:extLst>
                  <a:ext uri="{FF2B5EF4-FFF2-40B4-BE49-F238E27FC236}">
                    <a16:creationId xmlns:a16="http://schemas.microsoft.com/office/drawing/2014/main" id="{DF8C7DC2-C23F-4F57-92D9-5D50EA3E7B77}"/>
                  </a:ext>
                </a:extLst>
              </p:cNvPr>
              <p:cNvCxnSpPr>
                <a:cxnSpLocks/>
                <a:stCxn id="101" idx="2"/>
              </p:cNvCxnSpPr>
              <p:nvPr/>
            </p:nvCxnSpPr>
            <p:spPr>
              <a:xfrm flipV="1">
                <a:off x="2566980" y="3429000"/>
                <a:ext cx="333997" cy="125052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2" name="TextovéPole 71">
              <a:extLst>
                <a:ext uri="{FF2B5EF4-FFF2-40B4-BE49-F238E27FC236}">
                  <a16:creationId xmlns:a16="http://schemas.microsoft.com/office/drawing/2014/main" id="{12C23C8D-A406-489C-83CB-8B8687B1C7F8}"/>
                </a:ext>
              </a:extLst>
            </p:cNvPr>
            <p:cNvSpPr txBox="1"/>
            <p:nvPr/>
          </p:nvSpPr>
          <p:spPr>
            <a:xfrm>
              <a:off x="8027725" y="4692184"/>
              <a:ext cx="3481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C</a:t>
              </a:r>
            </a:p>
          </p:txBody>
        </p:sp>
        <p:sp>
          <p:nvSpPr>
            <p:cNvPr id="73" name="TextovéPole 72">
              <a:extLst>
                <a:ext uri="{FF2B5EF4-FFF2-40B4-BE49-F238E27FC236}">
                  <a16:creationId xmlns:a16="http://schemas.microsoft.com/office/drawing/2014/main" id="{4E4B522D-2B8B-47F1-9C54-EF9B05D9AC1D}"/>
                </a:ext>
              </a:extLst>
            </p:cNvPr>
            <p:cNvSpPr txBox="1"/>
            <p:nvPr/>
          </p:nvSpPr>
          <p:spPr>
            <a:xfrm>
              <a:off x="7438170" y="5467069"/>
              <a:ext cx="35137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B</a:t>
              </a:r>
            </a:p>
          </p:txBody>
        </p:sp>
        <p:sp>
          <p:nvSpPr>
            <p:cNvPr id="74" name="TextovéPole 73">
              <a:extLst>
                <a:ext uri="{FF2B5EF4-FFF2-40B4-BE49-F238E27FC236}">
                  <a16:creationId xmlns:a16="http://schemas.microsoft.com/office/drawing/2014/main" id="{8BE50097-DE33-4697-85BD-EA60274AC92E}"/>
                </a:ext>
              </a:extLst>
            </p:cNvPr>
            <p:cNvSpPr txBox="1"/>
            <p:nvPr/>
          </p:nvSpPr>
          <p:spPr>
            <a:xfrm>
              <a:off x="2145875" y="4945251"/>
              <a:ext cx="36260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A</a:t>
              </a:r>
            </a:p>
          </p:txBody>
        </p:sp>
        <p:cxnSp>
          <p:nvCxnSpPr>
            <p:cNvPr id="75" name="Přímá spojnice 74">
              <a:extLst>
                <a:ext uri="{FF2B5EF4-FFF2-40B4-BE49-F238E27FC236}">
                  <a16:creationId xmlns:a16="http://schemas.microsoft.com/office/drawing/2014/main" id="{569B1B1B-52E1-4175-ABBC-01F2A69F8FFC}"/>
                </a:ext>
              </a:extLst>
            </p:cNvPr>
            <p:cNvCxnSpPr>
              <a:cxnSpLocks/>
            </p:cNvCxnSpPr>
            <p:nvPr/>
          </p:nvCxnSpPr>
          <p:spPr>
            <a:xfrm>
              <a:off x="2900168" y="4142151"/>
              <a:ext cx="4910384" cy="55137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Přímá spojnice 75">
              <a:extLst>
                <a:ext uri="{FF2B5EF4-FFF2-40B4-BE49-F238E27FC236}">
                  <a16:creationId xmlns:a16="http://schemas.microsoft.com/office/drawing/2014/main" id="{496C6F66-24E9-4376-AA26-F8B1AB35270F}"/>
                </a:ext>
              </a:extLst>
            </p:cNvPr>
            <p:cNvCxnSpPr>
              <a:cxnSpLocks/>
              <a:endCxn id="103" idx="1"/>
            </p:cNvCxnSpPr>
            <p:nvPr/>
          </p:nvCxnSpPr>
          <p:spPr>
            <a:xfrm flipH="1">
              <a:off x="7810552" y="4201924"/>
              <a:ext cx="4562" cy="810921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8" name="TextovéPole 107">
            <a:extLst>
              <a:ext uri="{FF2B5EF4-FFF2-40B4-BE49-F238E27FC236}">
                <a16:creationId xmlns:a16="http://schemas.microsoft.com/office/drawing/2014/main" id="{FF13C600-C61E-4D89-9B23-CFA294FAE8E6}"/>
              </a:ext>
            </a:extLst>
          </p:cNvPr>
          <p:cNvSpPr txBox="1"/>
          <p:nvPr/>
        </p:nvSpPr>
        <p:spPr>
          <a:xfrm>
            <a:off x="1398291" y="98650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</a:t>
            </a:r>
          </a:p>
        </p:txBody>
      </p:sp>
      <p:sp>
        <p:nvSpPr>
          <p:cNvPr id="111" name="Krychle 110">
            <a:extLst>
              <a:ext uri="{FF2B5EF4-FFF2-40B4-BE49-F238E27FC236}">
                <a16:creationId xmlns:a16="http://schemas.microsoft.com/office/drawing/2014/main" id="{338A51EB-DCE5-4D1B-AD5D-67ADEFB051B8}"/>
              </a:ext>
            </a:extLst>
          </p:cNvPr>
          <p:cNvSpPr/>
          <p:nvPr/>
        </p:nvSpPr>
        <p:spPr>
          <a:xfrm>
            <a:off x="1412787" y="1397491"/>
            <a:ext cx="397910" cy="200052"/>
          </a:xfrm>
          <a:prstGeom prst="cub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22" name="Skupina 121">
            <a:extLst>
              <a:ext uri="{FF2B5EF4-FFF2-40B4-BE49-F238E27FC236}">
                <a16:creationId xmlns:a16="http://schemas.microsoft.com/office/drawing/2014/main" id="{90725613-74EE-4E78-AE2C-C865432A52EC}"/>
              </a:ext>
            </a:extLst>
          </p:cNvPr>
          <p:cNvGrpSpPr/>
          <p:nvPr/>
        </p:nvGrpSpPr>
        <p:grpSpPr>
          <a:xfrm>
            <a:off x="1056870" y="5186362"/>
            <a:ext cx="868656" cy="828675"/>
            <a:chOff x="2755571" y="5229225"/>
            <a:chExt cx="868656" cy="828675"/>
          </a:xfrm>
        </p:grpSpPr>
        <p:cxnSp>
          <p:nvCxnSpPr>
            <p:cNvPr id="113" name="Přímá spojnice 112">
              <a:extLst>
                <a:ext uri="{FF2B5EF4-FFF2-40B4-BE49-F238E27FC236}">
                  <a16:creationId xmlns:a16="http://schemas.microsoft.com/office/drawing/2014/main" id="{A8327C92-3605-4548-8360-E63D42C0DC4F}"/>
                </a:ext>
              </a:extLst>
            </p:cNvPr>
            <p:cNvCxnSpPr/>
            <p:nvPr/>
          </p:nvCxnSpPr>
          <p:spPr>
            <a:xfrm>
              <a:off x="3262876" y="5429250"/>
              <a:ext cx="0" cy="62865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5" name="Přímá spojnice 114">
              <a:extLst>
                <a:ext uri="{FF2B5EF4-FFF2-40B4-BE49-F238E27FC236}">
                  <a16:creationId xmlns:a16="http://schemas.microsoft.com/office/drawing/2014/main" id="{CABE6F4D-2935-45CC-BD91-0708144C4608}"/>
                </a:ext>
              </a:extLst>
            </p:cNvPr>
            <p:cNvCxnSpPr/>
            <p:nvPr/>
          </p:nvCxnSpPr>
          <p:spPr>
            <a:xfrm>
              <a:off x="3425394" y="5572125"/>
              <a:ext cx="0" cy="34290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7" name="Přímá spojnice 116">
              <a:extLst>
                <a:ext uri="{FF2B5EF4-FFF2-40B4-BE49-F238E27FC236}">
                  <a16:creationId xmlns:a16="http://schemas.microsoft.com/office/drawing/2014/main" id="{8FF3AE4A-29F3-40CD-B291-6CF835541B30}"/>
                </a:ext>
              </a:extLst>
            </p:cNvPr>
            <p:cNvCxnSpPr/>
            <p:nvPr/>
          </p:nvCxnSpPr>
          <p:spPr>
            <a:xfrm flipH="1">
              <a:off x="2995466" y="5743575"/>
              <a:ext cx="26741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Přímá spojnice 118">
              <a:extLst>
                <a:ext uri="{FF2B5EF4-FFF2-40B4-BE49-F238E27FC236}">
                  <a16:creationId xmlns:a16="http://schemas.microsoft.com/office/drawing/2014/main" id="{F9896066-31E6-4E67-A442-054EAB21F755}"/>
                </a:ext>
              </a:extLst>
            </p:cNvPr>
            <p:cNvCxnSpPr>
              <a:cxnSpLocks/>
            </p:cNvCxnSpPr>
            <p:nvPr/>
          </p:nvCxnSpPr>
          <p:spPr>
            <a:xfrm>
              <a:off x="3425394" y="5743575"/>
              <a:ext cx="19883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1" name="Znak plus 120">
              <a:extLst>
                <a:ext uri="{FF2B5EF4-FFF2-40B4-BE49-F238E27FC236}">
                  <a16:creationId xmlns:a16="http://schemas.microsoft.com/office/drawing/2014/main" id="{6FECBB73-EBED-4CCB-AB44-8EDD2186C242}"/>
                </a:ext>
              </a:extLst>
            </p:cNvPr>
            <p:cNvSpPr/>
            <p:nvPr/>
          </p:nvSpPr>
          <p:spPr>
            <a:xfrm>
              <a:off x="2755571" y="5229225"/>
              <a:ext cx="385763" cy="400050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29" name="Ovál 128">
            <a:extLst>
              <a:ext uri="{FF2B5EF4-FFF2-40B4-BE49-F238E27FC236}">
                <a16:creationId xmlns:a16="http://schemas.microsoft.com/office/drawing/2014/main" id="{D58736C4-9673-4D80-A567-B137930646BC}"/>
              </a:ext>
            </a:extLst>
          </p:cNvPr>
          <p:cNvSpPr/>
          <p:nvPr/>
        </p:nvSpPr>
        <p:spPr>
          <a:xfrm>
            <a:off x="2278596" y="5243512"/>
            <a:ext cx="914400" cy="91440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31" name="Vývojový diagram: sumační spojení 130">
            <a:extLst>
              <a:ext uri="{FF2B5EF4-FFF2-40B4-BE49-F238E27FC236}">
                <a16:creationId xmlns:a16="http://schemas.microsoft.com/office/drawing/2014/main" id="{1C93BEC2-C3E2-4BBD-87C2-67B8914656DE}"/>
              </a:ext>
            </a:extLst>
          </p:cNvPr>
          <p:cNvSpPr/>
          <p:nvPr/>
        </p:nvSpPr>
        <p:spPr>
          <a:xfrm>
            <a:off x="4279134" y="5417217"/>
            <a:ext cx="612648" cy="612648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" name="Ovál 132">
            <a:extLst>
              <a:ext uri="{FF2B5EF4-FFF2-40B4-BE49-F238E27FC236}">
                <a16:creationId xmlns:a16="http://schemas.microsoft.com/office/drawing/2014/main" id="{3F3164DC-8D8F-430B-80A8-C0FF2D2B9BFF}"/>
              </a:ext>
            </a:extLst>
          </p:cNvPr>
          <p:cNvSpPr/>
          <p:nvPr/>
        </p:nvSpPr>
        <p:spPr>
          <a:xfrm>
            <a:off x="5679826" y="5585693"/>
            <a:ext cx="218999" cy="25861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4" name="Ovál 133">
            <a:extLst>
              <a:ext uri="{FF2B5EF4-FFF2-40B4-BE49-F238E27FC236}">
                <a16:creationId xmlns:a16="http://schemas.microsoft.com/office/drawing/2014/main" id="{F2EE6D06-2C23-4FE4-89F7-FD49A89CDD65}"/>
              </a:ext>
            </a:extLst>
          </p:cNvPr>
          <p:cNvSpPr/>
          <p:nvPr/>
        </p:nvSpPr>
        <p:spPr>
          <a:xfrm>
            <a:off x="6503738" y="5569967"/>
            <a:ext cx="218999" cy="25861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7" name="Přímá spojnice 136">
            <a:extLst>
              <a:ext uri="{FF2B5EF4-FFF2-40B4-BE49-F238E27FC236}">
                <a16:creationId xmlns:a16="http://schemas.microsoft.com/office/drawing/2014/main" id="{37CFB8B3-F126-4D2F-8305-79A5A9F84F1A}"/>
              </a:ext>
            </a:extLst>
          </p:cNvPr>
          <p:cNvCxnSpPr>
            <a:stCxn id="133" idx="7"/>
          </p:cNvCxnSpPr>
          <p:nvPr/>
        </p:nvCxnSpPr>
        <p:spPr>
          <a:xfrm flipV="1">
            <a:off x="5866753" y="5328518"/>
            <a:ext cx="704138" cy="295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TextovéPole 142">
            <a:extLst>
              <a:ext uri="{FF2B5EF4-FFF2-40B4-BE49-F238E27FC236}">
                <a16:creationId xmlns:a16="http://schemas.microsoft.com/office/drawing/2014/main" id="{C21308DC-7A45-4266-849A-45BE4F1C6325}"/>
              </a:ext>
            </a:extLst>
          </p:cNvPr>
          <p:cNvSpPr txBox="1"/>
          <p:nvPr/>
        </p:nvSpPr>
        <p:spPr>
          <a:xfrm>
            <a:off x="633550" y="328613"/>
            <a:ext cx="40006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Zapojení reostatu do obvodu.</a:t>
            </a:r>
          </a:p>
        </p:txBody>
      </p:sp>
      <p:grpSp>
        <p:nvGrpSpPr>
          <p:cNvPr id="152" name="Skupina 151">
            <a:extLst>
              <a:ext uri="{FF2B5EF4-FFF2-40B4-BE49-F238E27FC236}">
                <a16:creationId xmlns:a16="http://schemas.microsoft.com/office/drawing/2014/main" id="{CF7181CF-0590-4BF3-A2C0-39193E9BECF4}"/>
              </a:ext>
            </a:extLst>
          </p:cNvPr>
          <p:cNvGrpSpPr/>
          <p:nvPr/>
        </p:nvGrpSpPr>
        <p:grpSpPr>
          <a:xfrm>
            <a:off x="410501" y="2954505"/>
            <a:ext cx="953865" cy="2743295"/>
            <a:chOff x="10376985" y="699073"/>
            <a:chExt cx="953865" cy="2743295"/>
          </a:xfrm>
        </p:grpSpPr>
        <p:cxnSp>
          <p:nvCxnSpPr>
            <p:cNvPr id="145" name="Přímá spojnice 144">
              <a:extLst>
                <a:ext uri="{FF2B5EF4-FFF2-40B4-BE49-F238E27FC236}">
                  <a16:creationId xmlns:a16="http://schemas.microsoft.com/office/drawing/2014/main" id="{EB421F9E-157A-4D86-9D6F-9C083AD51F18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0376985" y="731912"/>
              <a:ext cx="924264" cy="1106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Přímá spojnice 146">
              <a:extLst>
                <a:ext uri="{FF2B5EF4-FFF2-40B4-BE49-F238E27FC236}">
                  <a16:creationId xmlns:a16="http://schemas.microsoft.com/office/drawing/2014/main" id="{C416C9B2-EBEA-4787-9626-06EC32872D43}"/>
                </a:ext>
              </a:extLst>
            </p:cNvPr>
            <p:cNvCxnSpPr>
              <a:cxnSpLocks/>
            </p:cNvCxnSpPr>
            <p:nvPr/>
          </p:nvCxnSpPr>
          <p:spPr>
            <a:xfrm>
              <a:off x="10376985" y="699073"/>
              <a:ext cx="20068" cy="2743295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Přímá spojnice 148">
              <a:extLst>
                <a:ext uri="{FF2B5EF4-FFF2-40B4-BE49-F238E27FC236}">
                  <a16:creationId xmlns:a16="http://schemas.microsoft.com/office/drawing/2014/main" id="{A1DC38B2-03C0-4643-92DD-0ECEEC27874A}"/>
                </a:ext>
              </a:extLst>
            </p:cNvPr>
            <p:cNvCxnSpPr>
              <a:cxnSpLocks/>
            </p:cNvCxnSpPr>
            <p:nvPr/>
          </p:nvCxnSpPr>
          <p:spPr>
            <a:xfrm>
              <a:off x="10397053" y="3442368"/>
              <a:ext cx="933797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1" name="Skupina 160">
            <a:extLst>
              <a:ext uri="{FF2B5EF4-FFF2-40B4-BE49-F238E27FC236}">
                <a16:creationId xmlns:a16="http://schemas.microsoft.com/office/drawing/2014/main" id="{D6831971-19C8-49E2-878A-5FE036725C0F}"/>
              </a:ext>
            </a:extLst>
          </p:cNvPr>
          <p:cNvGrpSpPr/>
          <p:nvPr/>
        </p:nvGrpSpPr>
        <p:grpSpPr>
          <a:xfrm>
            <a:off x="6283519" y="2658776"/>
            <a:ext cx="888213" cy="3040497"/>
            <a:chOff x="8021664" y="920528"/>
            <a:chExt cx="888213" cy="3040497"/>
          </a:xfrm>
        </p:grpSpPr>
        <p:cxnSp>
          <p:nvCxnSpPr>
            <p:cNvPr id="154" name="Přímá spojnice 153">
              <a:extLst>
                <a:ext uri="{FF2B5EF4-FFF2-40B4-BE49-F238E27FC236}">
                  <a16:creationId xmlns:a16="http://schemas.microsoft.com/office/drawing/2014/main" id="{E7945017-48BC-4607-8E5E-4807ACFB1B88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021664" y="920528"/>
              <a:ext cx="888213" cy="1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Přímá spojnice 155">
              <a:extLst>
                <a:ext uri="{FF2B5EF4-FFF2-40B4-BE49-F238E27FC236}">
                  <a16:creationId xmlns:a16="http://schemas.microsoft.com/office/drawing/2014/main" id="{A476317B-1116-45AE-83AA-4440970DEBDC}"/>
                </a:ext>
              </a:extLst>
            </p:cNvPr>
            <p:cNvCxnSpPr>
              <a:cxnSpLocks/>
            </p:cNvCxnSpPr>
            <p:nvPr/>
          </p:nvCxnSpPr>
          <p:spPr>
            <a:xfrm>
              <a:off x="8909877" y="920528"/>
              <a:ext cx="0" cy="3040497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Přímá spojnice 158">
              <a:extLst>
                <a:ext uri="{FF2B5EF4-FFF2-40B4-BE49-F238E27FC236}">
                  <a16:creationId xmlns:a16="http://schemas.microsoft.com/office/drawing/2014/main" id="{47E05BCD-D7BA-48E7-92AE-B75EDEF033D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483116" y="3936656"/>
              <a:ext cx="409100" cy="6472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63" name="Přímá spojnice 162">
            <a:extLst>
              <a:ext uri="{FF2B5EF4-FFF2-40B4-BE49-F238E27FC236}">
                <a16:creationId xmlns:a16="http://schemas.microsoft.com/office/drawing/2014/main" id="{A1D054A6-9F62-4464-BA1A-9863B9A7B52F}"/>
              </a:ext>
            </a:extLst>
          </p:cNvPr>
          <p:cNvCxnSpPr>
            <a:cxnSpLocks/>
          </p:cNvCxnSpPr>
          <p:nvPr/>
        </p:nvCxnSpPr>
        <p:spPr>
          <a:xfrm>
            <a:off x="4891782" y="5761983"/>
            <a:ext cx="83045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nice 178">
            <a:extLst>
              <a:ext uri="{FF2B5EF4-FFF2-40B4-BE49-F238E27FC236}">
                <a16:creationId xmlns:a16="http://schemas.microsoft.com/office/drawing/2014/main" id="{1E78BF5C-E7CE-4827-94DA-1468211F5911}"/>
              </a:ext>
            </a:extLst>
          </p:cNvPr>
          <p:cNvCxnSpPr>
            <a:cxnSpLocks/>
          </p:cNvCxnSpPr>
          <p:nvPr/>
        </p:nvCxnSpPr>
        <p:spPr>
          <a:xfrm flipH="1">
            <a:off x="3160874" y="5723541"/>
            <a:ext cx="1165216" cy="0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Přímá spojnice 191">
            <a:extLst>
              <a:ext uri="{FF2B5EF4-FFF2-40B4-BE49-F238E27FC236}">
                <a16:creationId xmlns:a16="http://schemas.microsoft.com/office/drawing/2014/main" id="{AC29C16D-538B-4C65-AF37-1A3E9FD85020}"/>
              </a:ext>
            </a:extLst>
          </p:cNvPr>
          <p:cNvCxnSpPr>
            <a:cxnSpLocks/>
          </p:cNvCxnSpPr>
          <p:nvPr/>
        </p:nvCxnSpPr>
        <p:spPr>
          <a:xfrm flipH="1">
            <a:off x="1925526" y="5697800"/>
            <a:ext cx="353070" cy="0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délník 2">
            <a:extLst>
              <a:ext uri="{FF2B5EF4-FFF2-40B4-BE49-F238E27FC236}">
                <a16:creationId xmlns:a16="http://schemas.microsoft.com/office/drawing/2014/main" id="{FF62C103-6D99-4713-9BF1-F4D77508E822}"/>
              </a:ext>
            </a:extLst>
          </p:cNvPr>
          <p:cNvSpPr/>
          <p:nvPr/>
        </p:nvSpPr>
        <p:spPr>
          <a:xfrm>
            <a:off x="7312087" y="3838419"/>
            <a:ext cx="4460962" cy="68120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Přesvědč se kliknutím</a:t>
            </a:r>
          </a:p>
        </p:txBody>
      </p:sp>
      <p:cxnSp>
        <p:nvCxnSpPr>
          <p:cNvPr id="5" name="Přímá spojnice 4">
            <a:extLst>
              <a:ext uri="{FF2B5EF4-FFF2-40B4-BE49-F238E27FC236}">
                <a16:creationId xmlns:a16="http://schemas.microsoft.com/office/drawing/2014/main" id="{B0B4AB3C-B3F1-49C1-938C-E068C04235BB}"/>
              </a:ext>
            </a:extLst>
          </p:cNvPr>
          <p:cNvCxnSpPr>
            <a:stCxn id="133" idx="6"/>
            <a:endCxn id="134" idx="0"/>
          </p:cNvCxnSpPr>
          <p:nvPr/>
        </p:nvCxnSpPr>
        <p:spPr>
          <a:xfrm flipV="1">
            <a:off x="5898825" y="5569967"/>
            <a:ext cx="714413" cy="14503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>
            <a:extLst>
              <a:ext uri="{FF2B5EF4-FFF2-40B4-BE49-F238E27FC236}">
                <a16:creationId xmlns:a16="http://schemas.microsoft.com/office/drawing/2014/main" id="{9BF18AF0-D175-446B-80F6-E118CD2FD8EF}"/>
              </a:ext>
            </a:extLst>
          </p:cNvPr>
          <p:cNvSpPr txBox="1"/>
          <p:nvPr/>
        </p:nvSpPr>
        <p:spPr>
          <a:xfrm>
            <a:off x="7406399" y="1304264"/>
            <a:ext cx="446096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 zapnutí vypínače bude žárovka </a:t>
            </a:r>
          </a:p>
          <a:p>
            <a:r>
              <a:rPr lang="cs-CZ" sz="2400" dirty="0"/>
              <a:t>svítit?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522E94DA-8F80-4E99-B62B-C8B4B45A400D}"/>
              </a:ext>
            </a:extLst>
          </p:cNvPr>
          <p:cNvSpPr txBox="1"/>
          <p:nvPr/>
        </p:nvSpPr>
        <p:spPr>
          <a:xfrm>
            <a:off x="7467060" y="2146751"/>
            <a:ext cx="44432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Správná odpověď se ti po kliknutí zabarví</a:t>
            </a:r>
          </a:p>
          <a:p>
            <a:r>
              <a:rPr lang="cs-CZ" sz="2000" dirty="0"/>
              <a:t>zeleně, chybná červeně.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189DB6F2-0157-4E9B-BEF7-55D3BB63B6B6}"/>
              </a:ext>
            </a:extLst>
          </p:cNvPr>
          <p:cNvSpPr txBox="1"/>
          <p:nvPr/>
        </p:nvSpPr>
        <p:spPr>
          <a:xfrm>
            <a:off x="7894320" y="3090662"/>
            <a:ext cx="686406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Ano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5C896D45-6797-48B8-9AB2-0D2E3B4DA1FD}"/>
              </a:ext>
            </a:extLst>
          </p:cNvPr>
          <p:cNvSpPr txBox="1"/>
          <p:nvPr/>
        </p:nvSpPr>
        <p:spPr>
          <a:xfrm>
            <a:off x="10430701" y="3090662"/>
            <a:ext cx="537327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/>
              <a:t>Ne</a:t>
            </a:r>
          </a:p>
        </p:txBody>
      </p:sp>
    </p:spTree>
    <p:extLst>
      <p:ext uri="{BB962C8B-B14F-4D97-AF65-F5344CB8AC3E}">
        <p14:creationId xmlns:p14="http://schemas.microsoft.com/office/powerpoint/2010/main" val="876523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B05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0" name="Skupina 69">
            <a:extLst>
              <a:ext uri="{FF2B5EF4-FFF2-40B4-BE49-F238E27FC236}">
                <a16:creationId xmlns:a16="http://schemas.microsoft.com/office/drawing/2014/main" id="{59A0BD17-FDC7-41B7-B834-508B526901D5}"/>
              </a:ext>
            </a:extLst>
          </p:cNvPr>
          <p:cNvGrpSpPr/>
          <p:nvPr/>
        </p:nvGrpSpPr>
        <p:grpSpPr>
          <a:xfrm>
            <a:off x="811837" y="1012150"/>
            <a:ext cx="6216080" cy="2416850"/>
            <a:chOff x="2159647" y="4022545"/>
            <a:chExt cx="6216080" cy="2416850"/>
          </a:xfrm>
        </p:grpSpPr>
        <p:grpSp>
          <p:nvGrpSpPr>
            <p:cNvPr id="71" name="Skupina 70">
              <a:extLst>
                <a:ext uri="{FF2B5EF4-FFF2-40B4-BE49-F238E27FC236}">
                  <a16:creationId xmlns:a16="http://schemas.microsoft.com/office/drawing/2014/main" id="{76B9D9E0-F4F4-491C-B997-D0BE55153DED}"/>
                </a:ext>
              </a:extLst>
            </p:cNvPr>
            <p:cNvGrpSpPr/>
            <p:nvPr/>
          </p:nvGrpSpPr>
          <p:grpSpPr>
            <a:xfrm>
              <a:off x="2494130" y="4022545"/>
              <a:ext cx="5703740" cy="2416850"/>
              <a:chOff x="2439299" y="2108422"/>
              <a:chExt cx="5703740" cy="2416850"/>
            </a:xfrm>
          </p:grpSpPr>
          <p:sp>
            <p:nvSpPr>
              <p:cNvPr id="77" name="Tětiva 76">
                <a:extLst>
                  <a:ext uri="{FF2B5EF4-FFF2-40B4-BE49-F238E27FC236}">
                    <a16:creationId xmlns:a16="http://schemas.microsoft.com/office/drawing/2014/main" id="{5A59A260-DDB3-470E-8EED-A4CFA1BAC6A2}"/>
                  </a:ext>
                </a:extLst>
              </p:cNvPr>
              <p:cNvSpPr/>
              <p:nvPr/>
            </p:nvSpPr>
            <p:spPr>
              <a:xfrm rot="5165375">
                <a:off x="1740536" y="2912078"/>
                <a:ext cx="2311926" cy="914400"/>
              </a:xfrm>
              <a:prstGeom prst="chor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" name="Válec 77">
                <a:extLst>
                  <a:ext uri="{FF2B5EF4-FFF2-40B4-BE49-F238E27FC236}">
                    <a16:creationId xmlns:a16="http://schemas.microsoft.com/office/drawing/2014/main" id="{69A6E81C-F792-4D0C-AB03-EA5C9992E859}"/>
                  </a:ext>
                </a:extLst>
              </p:cNvPr>
              <p:cNvSpPr/>
              <p:nvPr/>
            </p:nvSpPr>
            <p:spPr>
              <a:xfrm rot="5400000">
                <a:off x="4647440" y="538925"/>
                <a:ext cx="914400" cy="4865751"/>
              </a:xfrm>
              <a:prstGeom prst="can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9" name="Oblouk 78">
                <a:extLst>
                  <a:ext uri="{FF2B5EF4-FFF2-40B4-BE49-F238E27FC236}">
                    <a16:creationId xmlns:a16="http://schemas.microsoft.com/office/drawing/2014/main" id="{E71BC32A-104E-4F13-B582-88CF8A144F7D}"/>
                  </a:ext>
                </a:extLst>
              </p:cNvPr>
              <p:cNvSpPr/>
              <p:nvPr/>
            </p:nvSpPr>
            <p:spPr>
              <a:xfrm rot="14174285">
                <a:off x="6843325" y="2497637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0" name="Oblouk 79">
                <a:extLst>
                  <a:ext uri="{FF2B5EF4-FFF2-40B4-BE49-F238E27FC236}">
                    <a16:creationId xmlns:a16="http://schemas.microsoft.com/office/drawing/2014/main" id="{BAE7C253-2BF6-433A-A4C4-9B688FB08E51}"/>
                  </a:ext>
                </a:extLst>
              </p:cNvPr>
              <p:cNvSpPr/>
              <p:nvPr/>
            </p:nvSpPr>
            <p:spPr>
              <a:xfrm rot="14174285">
                <a:off x="4199691" y="2492870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1" name="Oblouk 80">
                <a:extLst>
                  <a:ext uri="{FF2B5EF4-FFF2-40B4-BE49-F238E27FC236}">
                    <a16:creationId xmlns:a16="http://schemas.microsoft.com/office/drawing/2014/main" id="{431738DA-3DE5-4B9A-BD09-01E029434687}"/>
                  </a:ext>
                </a:extLst>
              </p:cNvPr>
              <p:cNvSpPr/>
              <p:nvPr/>
            </p:nvSpPr>
            <p:spPr>
              <a:xfrm rot="14174285">
                <a:off x="3984618" y="2502400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Oblouk 81">
                <a:extLst>
                  <a:ext uri="{FF2B5EF4-FFF2-40B4-BE49-F238E27FC236}">
                    <a16:creationId xmlns:a16="http://schemas.microsoft.com/office/drawing/2014/main" id="{BC65F4D7-8E28-4B50-97DF-DFAD71997236}"/>
                  </a:ext>
                </a:extLst>
              </p:cNvPr>
              <p:cNvSpPr/>
              <p:nvPr/>
            </p:nvSpPr>
            <p:spPr>
              <a:xfrm rot="14174285">
                <a:off x="3760600" y="2497638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3" name="Oblouk 82">
                <a:extLst>
                  <a:ext uri="{FF2B5EF4-FFF2-40B4-BE49-F238E27FC236}">
                    <a16:creationId xmlns:a16="http://schemas.microsoft.com/office/drawing/2014/main" id="{065007E9-B405-4830-BBFC-495F54C72E2D}"/>
                  </a:ext>
                </a:extLst>
              </p:cNvPr>
              <p:cNvSpPr/>
              <p:nvPr/>
            </p:nvSpPr>
            <p:spPr>
              <a:xfrm rot="14174285">
                <a:off x="3536581" y="2466684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4" name="Oblouk 83">
                <a:extLst>
                  <a:ext uri="{FF2B5EF4-FFF2-40B4-BE49-F238E27FC236}">
                    <a16:creationId xmlns:a16="http://schemas.microsoft.com/office/drawing/2014/main" id="{EF249408-1A68-4702-8CD5-B6EDD31A94DC}"/>
                  </a:ext>
                </a:extLst>
              </p:cNvPr>
              <p:cNvSpPr/>
              <p:nvPr/>
            </p:nvSpPr>
            <p:spPr>
              <a:xfrm rot="14174285">
                <a:off x="3312563" y="2488113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5" name="Oblouk 84">
                <a:extLst>
                  <a:ext uri="{FF2B5EF4-FFF2-40B4-BE49-F238E27FC236}">
                    <a16:creationId xmlns:a16="http://schemas.microsoft.com/office/drawing/2014/main" id="{E73A0AFB-CC9E-427A-8035-61802699586A}"/>
                  </a:ext>
                </a:extLst>
              </p:cNvPr>
              <p:cNvSpPr/>
              <p:nvPr/>
            </p:nvSpPr>
            <p:spPr>
              <a:xfrm rot="14174285">
                <a:off x="3115033" y="2478589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6" name="Oblouk 85">
                <a:extLst>
                  <a:ext uri="{FF2B5EF4-FFF2-40B4-BE49-F238E27FC236}">
                    <a16:creationId xmlns:a16="http://schemas.microsoft.com/office/drawing/2014/main" id="{D3D2DD53-3680-4F5E-85F2-C80AE37B9AED}"/>
                  </a:ext>
                </a:extLst>
              </p:cNvPr>
              <p:cNvSpPr/>
              <p:nvPr/>
            </p:nvSpPr>
            <p:spPr>
              <a:xfrm rot="14174285">
                <a:off x="2939425" y="2466685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7" name="Oblouk 86">
                <a:extLst>
                  <a:ext uri="{FF2B5EF4-FFF2-40B4-BE49-F238E27FC236}">
                    <a16:creationId xmlns:a16="http://schemas.microsoft.com/office/drawing/2014/main" id="{CC13AE1B-9D45-4DA9-9D50-4A962699210E}"/>
                  </a:ext>
                </a:extLst>
              </p:cNvPr>
              <p:cNvSpPr/>
              <p:nvPr/>
            </p:nvSpPr>
            <p:spPr>
              <a:xfrm rot="14174285">
                <a:off x="5639392" y="2490471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8" name="Oblouk 87">
                <a:extLst>
                  <a:ext uri="{FF2B5EF4-FFF2-40B4-BE49-F238E27FC236}">
                    <a16:creationId xmlns:a16="http://schemas.microsoft.com/office/drawing/2014/main" id="{E5531C21-368E-424D-87B0-3C37483E7F3A}"/>
                  </a:ext>
                </a:extLst>
              </p:cNvPr>
              <p:cNvSpPr/>
              <p:nvPr/>
            </p:nvSpPr>
            <p:spPr>
              <a:xfrm rot="14174285">
                <a:off x="5406210" y="2485728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9" name="Oblouk 88">
                <a:extLst>
                  <a:ext uri="{FF2B5EF4-FFF2-40B4-BE49-F238E27FC236}">
                    <a16:creationId xmlns:a16="http://schemas.microsoft.com/office/drawing/2014/main" id="{FBC7CA7A-A97E-4F95-B4A1-E43C5496CCFB}"/>
                  </a:ext>
                </a:extLst>
              </p:cNvPr>
              <p:cNvSpPr/>
              <p:nvPr/>
            </p:nvSpPr>
            <p:spPr>
              <a:xfrm rot="14174285">
                <a:off x="5157218" y="2495241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0" name="Oblouk 89">
                <a:extLst>
                  <a:ext uri="{FF2B5EF4-FFF2-40B4-BE49-F238E27FC236}">
                    <a16:creationId xmlns:a16="http://schemas.microsoft.com/office/drawing/2014/main" id="{7915C8CC-EE36-431A-A328-B57193B9FD0F}"/>
                  </a:ext>
                </a:extLst>
              </p:cNvPr>
              <p:cNvSpPr/>
              <p:nvPr/>
            </p:nvSpPr>
            <p:spPr>
              <a:xfrm rot="14174285">
                <a:off x="4876902" y="2566777"/>
                <a:ext cx="1442931" cy="1114508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1" name="Oblouk 90">
                <a:extLst>
                  <a:ext uri="{FF2B5EF4-FFF2-40B4-BE49-F238E27FC236}">
                    <a16:creationId xmlns:a16="http://schemas.microsoft.com/office/drawing/2014/main" id="{4EAB1160-CBF9-4838-8B3A-B55C1F8605BA}"/>
                  </a:ext>
                </a:extLst>
              </p:cNvPr>
              <p:cNvSpPr/>
              <p:nvPr/>
            </p:nvSpPr>
            <p:spPr>
              <a:xfrm rot="14174285">
                <a:off x="4658194" y="2502399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2" name="Oblouk 91">
                <a:extLst>
                  <a:ext uri="{FF2B5EF4-FFF2-40B4-BE49-F238E27FC236}">
                    <a16:creationId xmlns:a16="http://schemas.microsoft.com/office/drawing/2014/main" id="{4D8C8BF6-0579-4276-B1B9-B8F7923A5E82}"/>
                  </a:ext>
                </a:extLst>
              </p:cNvPr>
              <p:cNvSpPr/>
              <p:nvPr/>
            </p:nvSpPr>
            <p:spPr>
              <a:xfrm rot="14174285">
                <a:off x="4398524" y="2483347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3" name="Oblouk 92">
                <a:extLst>
                  <a:ext uri="{FF2B5EF4-FFF2-40B4-BE49-F238E27FC236}">
                    <a16:creationId xmlns:a16="http://schemas.microsoft.com/office/drawing/2014/main" id="{1A93838F-3ED6-4A50-92CE-4D621FE9FD56}"/>
                  </a:ext>
                </a:extLst>
              </p:cNvPr>
              <p:cNvSpPr/>
              <p:nvPr/>
            </p:nvSpPr>
            <p:spPr>
              <a:xfrm rot="14174285">
                <a:off x="6624326" y="2502395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4" name="Oblouk 93">
                <a:extLst>
                  <a:ext uri="{FF2B5EF4-FFF2-40B4-BE49-F238E27FC236}">
                    <a16:creationId xmlns:a16="http://schemas.microsoft.com/office/drawing/2014/main" id="{8D042B6A-21AE-4A15-BBBE-8B42A0C2AABB}"/>
                  </a:ext>
                </a:extLst>
              </p:cNvPr>
              <p:cNvSpPr/>
              <p:nvPr/>
            </p:nvSpPr>
            <p:spPr>
              <a:xfrm rot="14174285">
                <a:off x="6374219" y="2502397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5" name="Oblouk 94">
                <a:extLst>
                  <a:ext uri="{FF2B5EF4-FFF2-40B4-BE49-F238E27FC236}">
                    <a16:creationId xmlns:a16="http://schemas.microsoft.com/office/drawing/2014/main" id="{E3C79E59-1CD3-4978-8C63-A38077FBE036}"/>
                  </a:ext>
                </a:extLst>
              </p:cNvPr>
              <p:cNvSpPr/>
              <p:nvPr/>
            </p:nvSpPr>
            <p:spPr>
              <a:xfrm rot="14174285">
                <a:off x="6127725" y="2492844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6" name="Oblouk 95">
                <a:extLst>
                  <a:ext uri="{FF2B5EF4-FFF2-40B4-BE49-F238E27FC236}">
                    <a16:creationId xmlns:a16="http://schemas.microsoft.com/office/drawing/2014/main" id="{054B9B81-0E71-4A94-91F0-5B76EE9D781A}"/>
                  </a:ext>
                </a:extLst>
              </p:cNvPr>
              <p:cNvSpPr/>
              <p:nvPr/>
            </p:nvSpPr>
            <p:spPr>
              <a:xfrm rot="14174285">
                <a:off x="5867554" y="2490479"/>
                <a:ext cx="1393938" cy="1205491"/>
              </a:xfrm>
              <a:prstGeom prst="arc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97" name="Oblouk 96">
                <a:extLst>
                  <a:ext uri="{FF2B5EF4-FFF2-40B4-BE49-F238E27FC236}">
                    <a16:creationId xmlns:a16="http://schemas.microsoft.com/office/drawing/2014/main" id="{564F2179-0C75-41BA-9592-7988C4D0E8D6}"/>
                  </a:ext>
                </a:extLst>
              </p:cNvPr>
              <p:cNvSpPr/>
              <p:nvPr/>
            </p:nvSpPr>
            <p:spPr>
              <a:xfrm rot="14174285">
                <a:off x="2699823" y="2480968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8" name="Přímá spojnice 97">
                <a:extLst>
                  <a:ext uri="{FF2B5EF4-FFF2-40B4-BE49-F238E27FC236}">
                    <a16:creationId xmlns:a16="http://schemas.microsoft.com/office/drawing/2014/main" id="{54571C4F-C103-4296-A69A-90DEDED4D37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803513" y="2318554"/>
                <a:ext cx="4734003" cy="8205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9" name="Tětiva 98">
                <a:extLst>
                  <a:ext uri="{FF2B5EF4-FFF2-40B4-BE49-F238E27FC236}">
                    <a16:creationId xmlns:a16="http://schemas.microsoft.com/office/drawing/2014/main" id="{FF6A4646-5A5F-4210-9FA6-8569AB6FF666}"/>
                  </a:ext>
                </a:extLst>
              </p:cNvPr>
              <p:cNvSpPr/>
              <p:nvPr/>
            </p:nvSpPr>
            <p:spPr>
              <a:xfrm rot="5165375">
                <a:off x="6404616" y="2899613"/>
                <a:ext cx="2336918" cy="914400"/>
              </a:xfrm>
              <a:prstGeom prst="chor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00" name="Skupina 99">
                <a:extLst>
                  <a:ext uri="{FF2B5EF4-FFF2-40B4-BE49-F238E27FC236}">
                    <a16:creationId xmlns:a16="http://schemas.microsoft.com/office/drawing/2014/main" id="{07BE5E11-75F1-473F-BC48-D30F33DFC1F0}"/>
                  </a:ext>
                </a:extLst>
              </p:cNvPr>
              <p:cNvGrpSpPr/>
              <p:nvPr/>
            </p:nvGrpSpPr>
            <p:grpSpPr>
              <a:xfrm>
                <a:off x="4817736" y="2108422"/>
                <a:ext cx="253637" cy="512948"/>
                <a:chOff x="11831776" y="1122215"/>
                <a:chExt cx="404001" cy="740561"/>
              </a:xfrm>
            </p:grpSpPr>
            <p:sp>
              <p:nvSpPr>
                <p:cNvPr id="105" name="Krychle 104">
                  <a:extLst>
                    <a:ext uri="{FF2B5EF4-FFF2-40B4-BE49-F238E27FC236}">
                      <a16:creationId xmlns:a16="http://schemas.microsoft.com/office/drawing/2014/main" id="{9E4A4785-DF42-4A6E-B3A2-AC40332167CD}"/>
                    </a:ext>
                  </a:extLst>
                </p:cNvPr>
                <p:cNvSpPr/>
                <p:nvPr/>
              </p:nvSpPr>
              <p:spPr>
                <a:xfrm>
                  <a:off x="11867588" y="1122215"/>
                  <a:ext cx="368189" cy="485775"/>
                </a:xfrm>
                <a:prstGeom prst="cube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6" name="Vývojový diagram: sloučení 105">
                  <a:extLst>
                    <a:ext uri="{FF2B5EF4-FFF2-40B4-BE49-F238E27FC236}">
                      <a16:creationId xmlns:a16="http://schemas.microsoft.com/office/drawing/2014/main" id="{602F1E23-CC65-4E31-B41E-3D7054D80EB6}"/>
                    </a:ext>
                  </a:extLst>
                </p:cNvPr>
                <p:cNvSpPr/>
                <p:nvPr/>
              </p:nvSpPr>
              <p:spPr>
                <a:xfrm>
                  <a:off x="11831776" y="1562739"/>
                  <a:ext cx="309485" cy="300037"/>
                </a:xfrm>
                <a:prstGeom prst="flowChartMerge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01" name="Ovál 100">
                <a:extLst>
                  <a:ext uri="{FF2B5EF4-FFF2-40B4-BE49-F238E27FC236}">
                    <a16:creationId xmlns:a16="http://schemas.microsoft.com/office/drawing/2014/main" id="{4DE075DB-2494-427E-894E-AAFAD47D0140}"/>
                  </a:ext>
                </a:extLst>
              </p:cNvPr>
              <p:cNvSpPr/>
              <p:nvPr/>
            </p:nvSpPr>
            <p:spPr>
              <a:xfrm>
                <a:off x="2566980" y="3454039"/>
                <a:ext cx="171450" cy="20002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2" name="Ovál 101">
                <a:extLst>
                  <a:ext uri="{FF2B5EF4-FFF2-40B4-BE49-F238E27FC236}">
                    <a16:creationId xmlns:a16="http://schemas.microsoft.com/office/drawing/2014/main" id="{03D6FCC5-A807-4A85-B137-1BAAD1BA51DE}"/>
                  </a:ext>
                </a:extLst>
              </p:cNvPr>
              <p:cNvSpPr/>
              <p:nvPr/>
            </p:nvSpPr>
            <p:spPr>
              <a:xfrm>
                <a:off x="7290239" y="3320082"/>
                <a:ext cx="171450" cy="20002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3" name="Ovál 102">
                <a:extLst>
                  <a:ext uri="{FF2B5EF4-FFF2-40B4-BE49-F238E27FC236}">
                    <a16:creationId xmlns:a16="http://schemas.microsoft.com/office/drawing/2014/main" id="{AA4A8F1B-3FBC-480F-91B9-70AFE6113DAA}"/>
                  </a:ext>
                </a:extLst>
              </p:cNvPr>
              <p:cNvSpPr/>
              <p:nvPr/>
            </p:nvSpPr>
            <p:spPr>
              <a:xfrm>
                <a:off x="7730613" y="3069429"/>
                <a:ext cx="171450" cy="20002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04" name="Přímá spojnice 103">
                <a:extLst>
                  <a:ext uri="{FF2B5EF4-FFF2-40B4-BE49-F238E27FC236}">
                    <a16:creationId xmlns:a16="http://schemas.microsoft.com/office/drawing/2014/main" id="{830CBAB0-471E-4AD4-926D-678B2E05EADD}"/>
                  </a:ext>
                </a:extLst>
              </p:cNvPr>
              <p:cNvCxnSpPr>
                <a:cxnSpLocks/>
                <a:stCxn id="101" idx="2"/>
              </p:cNvCxnSpPr>
              <p:nvPr/>
            </p:nvCxnSpPr>
            <p:spPr>
              <a:xfrm flipV="1">
                <a:off x="2566980" y="3429000"/>
                <a:ext cx="333997" cy="125052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2" name="TextovéPole 71">
              <a:extLst>
                <a:ext uri="{FF2B5EF4-FFF2-40B4-BE49-F238E27FC236}">
                  <a16:creationId xmlns:a16="http://schemas.microsoft.com/office/drawing/2014/main" id="{EA631AA4-572F-4F2E-B930-4696502426A0}"/>
                </a:ext>
              </a:extLst>
            </p:cNvPr>
            <p:cNvSpPr txBox="1"/>
            <p:nvPr/>
          </p:nvSpPr>
          <p:spPr>
            <a:xfrm>
              <a:off x="8027555" y="4806887"/>
              <a:ext cx="3481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C</a:t>
              </a:r>
            </a:p>
          </p:txBody>
        </p:sp>
        <p:sp>
          <p:nvSpPr>
            <p:cNvPr id="73" name="TextovéPole 72">
              <a:extLst>
                <a:ext uri="{FF2B5EF4-FFF2-40B4-BE49-F238E27FC236}">
                  <a16:creationId xmlns:a16="http://schemas.microsoft.com/office/drawing/2014/main" id="{DE78DCC5-9181-442C-A2FB-8973D991CEA1}"/>
                </a:ext>
              </a:extLst>
            </p:cNvPr>
            <p:cNvSpPr txBox="1"/>
            <p:nvPr/>
          </p:nvSpPr>
          <p:spPr>
            <a:xfrm>
              <a:off x="7438170" y="5467069"/>
              <a:ext cx="35137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B</a:t>
              </a:r>
            </a:p>
          </p:txBody>
        </p:sp>
        <p:sp>
          <p:nvSpPr>
            <p:cNvPr id="74" name="TextovéPole 73">
              <a:extLst>
                <a:ext uri="{FF2B5EF4-FFF2-40B4-BE49-F238E27FC236}">
                  <a16:creationId xmlns:a16="http://schemas.microsoft.com/office/drawing/2014/main" id="{E7297775-282E-49FE-AA00-A3A91F1F3A69}"/>
                </a:ext>
              </a:extLst>
            </p:cNvPr>
            <p:cNvSpPr txBox="1"/>
            <p:nvPr/>
          </p:nvSpPr>
          <p:spPr>
            <a:xfrm>
              <a:off x="2159647" y="5133090"/>
              <a:ext cx="36260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A</a:t>
              </a:r>
            </a:p>
          </p:txBody>
        </p:sp>
        <p:cxnSp>
          <p:nvCxnSpPr>
            <p:cNvPr id="75" name="Přímá spojnice 74">
              <a:extLst>
                <a:ext uri="{FF2B5EF4-FFF2-40B4-BE49-F238E27FC236}">
                  <a16:creationId xmlns:a16="http://schemas.microsoft.com/office/drawing/2014/main" id="{7C55A743-A9DD-4434-9A09-F6A080439AA4}"/>
                </a:ext>
              </a:extLst>
            </p:cNvPr>
            <p:cNvCxnSpPr>
              <a:cxnSpLocks/>
            </p:cNvCxnSpPr>
            <p:nvPr/>
          </p:nvCxnSpPr>
          <p:spPr>
            <a:xfrm>
              <a:off x="2900168" y="4142151"/>
              <a:ext cx="4910384" cy="55137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Přímá spojnice 75">
              <a:extLst>
                <a:ext uri="{FF2B5EF4-FFF2-40B4-BE49-F238E27FC236}">
                  <a16:creationId xmlns:a16="http://schemas.microsoft.com/office/drawing/2014/main" id="{FE075738-E651-40AA-B9DB-100F7D991C3C}"/>
                </a:ext>
              </a:extLst>
            </p:cNvPr>
            <p:cNvCxnSpPr>
              <a:cxnSpLocks/>
              <a:endCxn id="103" idx="1"/>
            </p:cNvCxnSpPr>
            <p:nvPr/>
          </p:nvCxnSpPr>
          <p:spPr>
            <a:xfrm flipH="1">
              <a:off x="7810552" y="4201924"/>
              <a:ext cx="4562" cy="810921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5" name="Krychle 144">
            <a:extLst>
              <a:ext uri="{FF2B5EF4-FFF2-40B4-BE49-F238E27FC236}">
                <a16:creationId xmlns:a16="http://schemas.microsoft.com/office/drawing/2014/main" id="{96083885-7C8E-4944-BC25-D9791AE631BF}"/>
              </a:ext>
            </a:extLst>
          </p:cNvPr>
          <p:cNvSpPr/>
          <p:nvPr/>
        </p:nvSpPr>
        <p:spPr>
          <a:xfrm>
            <a:off x="3544617" y="855126"/>
            <a:ext cx="397910" cy="200052"/>
          </a:xfrm>
          <a:prstGeom prst="cub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6" name="Skupina 145">
            <a:extLst>
              <a:ext uri="{FF2B5EF4-FFF2-40B4-BE49-F238E27FC236}">
                <a16:creationId xmlns:a16="http://schemas.microsoft.com/office/drawing/2014/main" id="{A298CE9E-33D7-4E36-982F-2A1524161594}"/>
              </a:ext>
            </a:extLst>
          </p:cNvPr>
          <p:cNvGrpSpPr/>
          <p:nvPr/>
        </p:nvGrpSpPr>
        <p:grpSpPr>
          <a:xfrm>
            <a:off x="1228018" y="4615993"/>
            <a:ext cx="868656" cy="828675"/>
            <a:chOff x="2755571" y="5229225"/>
            <a:chExt cx="868656" cy="828675"/>
          </a:xfrm>
        </p:grpSpPr>
        <p:cxnSp>
          <p:nvCxnSpPr>
            <p:cNvPr id="147" name="Přímá spojnice 146">
              <a:extLst>
                <a:ext uri="{FF2B5EF4-FFF2-40B4-BE49-F238E27FC236}">
                  <a16:creationId xmlns:a16="http://schemas.microsoft.com/office/drawing/2014/main" id="{B3AD3C1A-1136-4501-AA22-088C2C5C10F1}"/>
                </a:ext>
              </a:extLst>
            </p:cNvPr>
            <p:cNvCxnSpPr/>
            <p:nvPr/>
          </p:nvCxnSpPr>
          <p:spPr>
            <a:xfrm>
              <a:off x="3262876" y="5429250"/>
              <a:ext cx="0" cy="62865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Přímá spojnice 147">
              <a:extLst>
                <a:ext uri="{FF2B5EF4-FFF2-40B4-BE49-F238E27FC236}">
                  <a16:creationId xmlns:a16="http://schemas.microsoft.com/office/drawing/2014/main" id="{8F560745-887C-4664-8450-B57900B593B0}"/>
                </a:ext>
              </a:extLst>
            </p:cNvPr>
            <p:cNvCxnSpPr/>
            <p:nvPr/>
          </p:nvCxnSpPr>
          <p:spPr>
            <a:xfrm>
              <a:off x="3425394" y="5572125"/>
              <a:ext cx="0" cy="34290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Přímá spojnice 148">
              <a:extLst>
                <a:ext uri="{FF2B5EF4-FFF2-40B4-BE49-F238E27FC236}">
                  <a16:creationId xmlns:a16="http://schemas.microsoft.com/office/drawing/2014/main" id="{545729F8-073A-4826-B51A-D782A14548AC}"/>
                </a:ext>
              </a:extLst>
            </p:cNvPr>
            <p:cNvCxnSpPr/>
            <p:nvPr/>
          </p:nvCxnSpPr>
          <p:spPr>
            <a:xfrm flipH="1">
              <a:off x="2995466" y="5743575"/>
              <a:ext cx="26741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Přímá spojnice 149">
              <a:extLst>
                <a:ext uri="{FF2B5EF4-FFF2-40B4-BE49-F238E27FC236}">
                  <a16:creationId xmlns:a16="http://schemas.microsoft.com/office/drawing/2014/main" id="{3552F231-DD91-46BE-8260-76D716797A73}"/>
                </a:ext>
              </a:extLst>
            </p:cNvPr>
            <p:cNvCxnSpPr>
              <a:cxnSpLocks/>
            </p:cNvCxnSpPr>
            <p:nvPr/>
          </p:nvCxnSpPr>
          <p:spPr>
            <a:xfrm>
              <a:off x="3425394" y="5743575"/>
              <a:ext cx="19883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1" name="Znak plus 150">
              <a:extLst>
                <a:ext uri="{FF2B5EF4-FFF2-40B4-BE49-F238E27FC236}">
                  <a16:creationId xmlns:a16="http://schemas.microsoft.com/office/drawing/2014/main" id="{96E08B11-3D8C-44B8-A9FF-D6D2FC721E2C}"/>
                </a:ext>
              </a:extLst>
            </p:cNvPr>
            <p:cNvSpPr/>
            <p:nvPr/>
          </p:nvSpPr>
          <p:spPr>
            <a:xfrm>
              <a:off x="2755571" y="5229225"/>
              <a:ext cx="385763" cy="400050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52" name="Ovál 151">
            <a:extLst>
              <a:ext uri="{FF2B5EF4-FFF2-40B4-BE49-F238E27FC236}">
                <a16:creationId xmlns:a16="http://schemas.microsoft.com/office/drawing/2014/main" id="{B31F8D48-338C-4764-BCE7-ED7FC2B421AE}"/>
              </a:ext>
            </a:extLst>
          </p:cNvPr>
          <p:cNvSpPr/>
          <p:nvPr/>
        </p:nvSpPr>
        <p:spPr>
          <a:xfrm>
            <a:off x="2449744" y="4673143"/>
            <a:ext cx="914400" cy="91440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53" name="Vývojový diagram: sumační spojení 152">
            <a:extLst>
              <a:ext uri="{FF2B5EF4-FFF2-40B4-BE49-F238E27FC236}">
                <a16:creationId xmlns:a16="http://schemas.microsoft.com/office/drawing/2014/main" id="{B807D2F4-B87E-4172-AC86-8D6088FECE16}"/>
              </a:ext>
            </a:extLst>
          </p:cNvPr>
          <p:cNvSpPr/>
          <p:nvPr/>
        </p:nvSpPr>
        <p:spPr>
          <a:xfrm>
            <a:off x="4450282" y="4846848"/>
            <a:ext cx="612648" cy="612648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Ovál 153">
            <a:extLst>
              <a:ext uri="{FF2B5EF4-FFF2-40B4-BE49-F238E27FC236}">
                <a16:creationId xmlns:a16="http://schemas.microsoft.com/office/drawing/2014/main" id="{C9FE7E5E-3F8C-4BC2-9E8E-D91A3FEE3EB9}"/>
              </a:ext>
            </a:extLst>
          </p:cNvPr>
          <p:cNvSpPr/>
          <p:nvPr/>
        </p:nvSpPr>
        <p:spPr>
          <a:xfrm>
            <a:off x="5850974" y="5015324"/>
            <a:ext cx="218999" cy="25861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Ovál 154">
            <a:extLst>
              <a:ext uri="{FF2B5EF4-FFF2-40B4-BE49-F238E27FC236}">
                <a16:creationId xmlns:a16="http://schemas.microsoft.com/office/drawing/2014/main" id="{60F34A8F-F955-44EA-BDBF-628A615973C3}"/>
              </a:ext>
            </a:extLst>
          </p:cNvPr>
          <p:cNvSpPr/>
          <p:nvPr/>
        </p:nvSpPr>
        <p:spPr>
          <a:xfrm>
            <a:off x="6674886" y="4999598"/>
            <a:ext cx="218999" cy="25861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6" name="Přímá spojnice 155">
            <a:extLst>
              <a:ext uri="{FF2B5EF4-FFF2-40B4-BE49-F238E27FC236}">
                <a16:creationId xmlns:a16="http://schemas.microsoft.com/office/drawing/2014/main" id="{FDCE90AA-81F2-4E25-86FD-A7370586DAB0}"/>
              </a:ext>
            </a:extLst>
          </p:cNvPr>
          <p:cNvCxnSpPr>
            <a:stCxn id="154" idx="7"/>
          </p:cNvCxnSpPr>
          <p:nvPr/>
        </p:nvCxnSpPr>
        <p:spPr>
          <a:xfrm flipV="1">
            <a:off x="6037901" y="4758149"/>
            <a:ext cx="704138" cy="295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57" name="Skupina 156">
            <a:extLst>
              <a:ext uri="{FF2B5EF4-FFF2-40B4-BE49-F238E27FC236}">
                <a16:creationId xmlns:a16="http://schemas.microsoft.com/office/drawing/2014/main" id="{9416C27F-470A-45BA-A7CB-E16BB2290B88}"/>
              </a:ext>
            </a:extLst>
          </p:cNvPr>
          <p:cNvGrpSpPr/>
          <p:nvPr/>
        </p:nvGrpSpPr>
        <p:grpSpPr>
          <a:xfrm>
            <a:off x="581649" y="2384136"/>
            <a:ext cx="953865" cy="2743295"/>
            <a:chOff x="10376985" y="699073"/>
            <a:chExt cx="953865" cy="2743295"/>
          </a:xfrm>
        </p:grpSpPr>
        <p:cxnSp>
          <p:nvCxnSpPr>
            <p:cNvPr id="158" name="Přímá spojnice 157">
              <a:extLst>
                <a:ext uri="{FF2B5EF4-FFF2-40B4-BE49-F238E27FC236}">
                  <a16:creationId xmlns:a16="http://schemas.microsoft.com/office/drawing/2014/main" id="{DA86AF60-9CF8-4BE2-8322-F7BAE1ADC139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0376985" y="731912"/>
              <a:ext cx="924264" cy="1106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Přímá spojnice 158">
              <a:extLst>
                <a:ext uri="{FF2B5EF4-FFF2-40B4-BE49-F238E27FC236}">
                  <a16:creationId xmlns:a16="http://schemas.microsoft.com/office/drawing/2014/main" id="{D3F341E9-B984-455F-95D7-55E7A3F4DFDD}"/>
                </a:ext>
              </a:extLst>
            </p:cNvPr>
            <p:cNvCxnSpPr>
              <a:cxnSpLocks/>
            </p:cNvCxnSpPr>
            <p:nvPr/>
          </p:nvCxnSpPr>
          <p:spPr>
            <a:xfrm>
              <a:off x="10376985" y="699073"/>
              <a:ext cx="20068" cy="2743295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Přímá spojnice 159">
              <a:extLst>
                <a:ext uri="{FF2B5EF4-FFF2-40B4-BE49-F238E27FC236}">
                  <a16:creationId xmlns:a16="http://schemas.microsoft.com/office/drawing/2014/main" id="{B377FE0C-9946-43D4-BA75-4FE78C83ECBE}"/>
                </a:ext>
              </a:extLst>
            </p:cNvPr>
            <p:cNvCxnSpPr>
              <a:cxnSpLocks/>
            </p:cNvCxnSpPr>
            <p:nvPr/>
          </p:nvCxnSpPr>
          <p:spPr>
            <a:xfrm>
              <a:off x="10397053" y="3442368"/>
              <a:ext cx="933797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1" name="Skupina 160">
            <a:extLst>
              <a:ext uri="{FF2B5EF4-FFF2-40B4-BE49-F238E27FC236}">
                <a16:creationId xmlns:a16="http://schemas.microsoft.com/office/drawing/2014/main" id="{CC222B0F-7829-4CFC-AC43-49CE7A6F3B9E}"/>
              </a:ext>
            </a:extLst>
          </p:cNvPr>
          <p:cNvGrpSpPr/>
          <p:nvPr/>
        </p:nvGrpSpPr>
        <p:grpSpPr>
          <a:xfrm>
            <a:off x="6454667" y="2088407"/>
            <a:ext cx="888213" cy="3040497"/>
            <a:chOff x="8021664" y="920528"/>
            <a:chExt cx="888213" cy="3040497"/>
          </a:xfrm>
        </p:grpSpPr>
        <p:cxnSp>
          <p:nvCxnSpPr>
            <p:cNvPr id="162" name="Přímá spojnice 161">
              <a:extLst>
                <a:ext uri="{FF2B5EF4-FFF2-40B4-BE49-F238E27FC236}">
                  <a16:creationId xmlns:a16="http://schemas.microsoft.com/office/drawing/2014/main" id="{3FB182A5-8AAE-452E-A0E8-7CCAD158EE14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8021664" y="920528"/>
              <a:ext cx="888213" cy="1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Přímá spojnice 162">
              <a:extLst>
                <a:ext uri="{FF2B5EF4-FFF2-40B4-BE49-F238E27FC236}">
                  <a16:creationId xmlns:a16="http://schemas.microsoft.com/office/drawing/2014/main" id="{07980A80-D747-4EE6-A104-1429D030CF60}"/>
                </a:ext>
              </a:extLst>
            </p:cNvPr>
            <p:cNvCxnSpPr>
              <a:cxnSpLocks/>
            </p:cNvCxnSpPr>
            <p:nvPr/>
          </p:nvCxnSpPr>
          <p:spPr>
            <a:xfrm>
              <a:off x="8909877" y="920528"/>
              <a:ext cx="0" cy="3040497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Přímá spojnice 163">
              <a:extLst>
                <a:ext uri="{FF2B5EF4-FFF2-40B4-BE49-F238E27FC236}">
                  <a16:creationId xmlns:a16="http://schemas.microsoft.com/office/drawing/2014/main" id="{237D5BAF-D559-4AAD-B8CB-1F35E784726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483116" y="3936656"/>
              <a:ext cx="409100" cy="6472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65" name="Přímá spojnice 164">
            <a:extLst>
              <a:ext uri="{FF2B5EF4-FFF2-40B4-BE49-F238E27FC236}">
                <a16:creationId xmlns:a16="http://schemas.microsoft.com/office/drawing/2014/main" id="{5A9EBD3F-799C-46C3-BA61-0FB51419390E}"/>
              </a:ext>
            </a:extLst>
          </p:cNvPr>
          <p:cNvCxnSpPr>
            <a:cxnSpLocks/>
          </p:cNvCxnSpPr>
          <p:nvPr/>
        </p:nvCxnSpPr>
        <p:spPr>
          <a:xfrm>
            <a:off x="5062930" y="5191614"/>
            <a:ext cx="83045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>
            <a:extLst>
              <a:ext uri="{FF2B5EF4-FFF2-40B4-BE49-F238E27FC236}">
                <a16:creationId xmlns:a16="http://schemas.microsoft.com/office/drawing/2014/main" id="{63EAF9C4-2EE4-4B67-8C38-12F59D3A7753}"/>
              </a:ext>
            </a:extLst>
          </p:cNvPr>
          <p:cNvCxnSpPr>
            <a:cxnSpLocks/>
          </p:cNvCxnSpPr>
          <p:nvPr/>
        </p:nvCxnSpPr>
        <p:spPr>
          <a:xfrm flipH="1">
            <a:off x="3332022" y="5153172"/>
            <a:ext cx="1165216" cy="0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166">
            <a:extLst>
              <a:ext uri="{FF2B5EF4-FFF2-40B4-BE49-F238E27FC236}">
                <a16:creationId xmlns:a16="http://schemas.microsoft.com/office/drawing/2014/main" id="{690DE8F9-C32E-4E8F-BADC-C7093C265275}"/>
              </a:ext>
            </a:extLst>
          </p:cNvPr>
          <p:cNvCxnSpPr>
            <a:cxnSpLocks/>
          </p:cNvCxnSpPr>
          <p:nvPr/>
        </p:nvCxnSpPr>
        <p:spPr>
          <a:xfrm flipH="1">
            <a:off x="2096674" y="5127431"/>
            <a:ext cx="353070" cy="0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>
            <a:extLst>
              <a:ext uri="{FF2B5EF4-FFF2-40B4-BE49-F238E27FC236}">
                <a16:creationId xmlns:a16="http://schemas.microsoft.com/office/drawing/2014/main" id="{2188D678-0CF7-4C5B-AD82-2F68CF037ABA}"/>
              </a:ext>
            </a:extLst>
          </p:cNvPr>
          <p:cNvCxnSpPr>
            <a:stCxn id="154" idx="6"/>
            <a:endCxn id="155" idx="0"/>
          </p:cNvCxnSpPr>
          <p:nvPr/>
        </p:nvCxnSpPr>
        <p:spPr>
          <a:xfrm flipV="1">
            <a:off x="6069973" y="4999598"/>
            <a:ext cx="714413" cy="14503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9" name="Obdélník 168">
            <a:extLst>
              <a:ext uri="{FF2B5EF4-FFF2-40B4-BE49-F238E27FC236}">
                <a16:creationId xmlns:a16="http://schemas.microsoft.com/office/drawing/2014/main" id="{DBB8AEB2-A4BF-439B-AFE3-80E59E82993C}"/>
              </a:ext>
            </a:extLst>
          </p:cNvPr>
          <p:cNvSpPr/>
          <p:nvPr/>
        </p:nvSpPr>
        <p:spPr>
          <a:xfrm>
            <a:off x="8638038" y="1917552"/>
            <a:ext cx="2514595" cy="68120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Sem klikni</a:t>
            </a:r>
          </a:p>
        </p:txBody>
      </p:sp>
      <p:sp>
        <p:nvSpPr>
          <p:cNvPr id="171" name="TextovéPole 170">
            <a:extLst>
              <a:ext uri="{FF2B5EF4-FFF2-40B4-BE49-F238E27FC236}">
                <a16:creationId xmlns:a16="http://schemas.microsoft.com/office/drawing/2014/main" id="{58C1A2C7-DD68-405B-B8B8-0A842AFEAA5F}"/>
              </a:ext>
            </a:extLst>
          </p:cNvPr>
          <p:cNvSpPr txBox="1"/>
          <p:nvPr/>
        </p:nvSpPr>
        <p:spPr>
          <a:xfrm>
            <a:off x="7772400" y="434414"/>
            <a:ext cx="4084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Co se změnilo v zapojení?</a:t>
            </a:r>
          </a:p>
        </p:txBody>
      </p:sp>
      <p:sp>
        <p:nvSpPr>
          <p:cNvPr id="172" name="TextovéPole 171">
            <a:extLst>
              <a:ext uri="{FF2B5EF4-FFF2-40B4-BE49-F238E27FC236}">
                <a16:creationId xmlns:a16="http://schemas.microsoft.com/office/drawing/2014/main" id="{61B3C7A3-740D-44AB-949B-DE2E6525A10A}"/>
              </a:ext>
            </a:extLst>
          </p:cNvPr>
          <p:cNvSpPr txBox="1"/>
          <p:nvPr/>
        </p:nvSpPr>
        <p:spPr>
          <a:xfrm>
            <a:off x="7569446" y="1012150"/>
            <a:ext cx="425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a)</a:t>
            </a:r>
          </a:p>
        </p:txBody>
      </p:sp>
      <p:sp>
        <p:nvSpPr>
          <p:cNvPr id="173" name="TextovéPole 172">
            <a:extLst>
              <a:ext uri="{FF2B5EF4-FFF2-40B4-BE49-F238E27FC236}">
                <a16:creationId xmlns:a16="http://schemas.microsoft.com/office/drawing/2014/main" id="{091F079D-8DB7-49F9-91C8-FEC376125196}"/>
              </a:ext>
            </a:extLst>
          </p:cNvPr>
          <p:cNvSpPr txBox="1"/>
          <p:nvPr/>
        </p:nvSpPr>
        <p:spPr>
          <a:xfrm>
            <a:off x="8055867" y="1048996"/>
            <a:ext cx="390427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jezdec se posunul do poloviny</a:t>
            </a:r>
          </a:p>
          <a:p>
            <a:r>
              <a:rPr lang="cs-CZ" sz="2400" dirty="0"/>
              <a:t>reostatu</a:t>
            </a:r>
          </a:p>
        </p:txBody>
      </p:sp>
      <p:sp>
        <p:nvSpPr>
          <p:cNvPr id="174" name="TextovéPole 173">
            <a:extLst>
              <a:ext uri="{FF2B5EF4-FFF2-40B4-BE49-F238E27FC236}">
                <a16:creationId xmlns:a16="http://schemas.microsoft.com/office/drawing/2014/main" id="{E467F26F-4EFB-4358-BF66-4628154AFC18}"/>
              </a:ext>
            </a:extLst>
          </p:cNvPr>
          <p:cNvSpPr txBox="1"/>
          <p:nvPr/>
        </p:nvSpPr>
        <p:spPr>
          <a:xfrm>
            <a:off x="7658354" y="2706410"/>
            <a:ext cx="4395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b)</a:t>
            </a:r>
          </a:p>
        </p:txBody>
      </p:sp>
      <p:sp>
        <p:nvSpPr>
          <p:cNvPr id="175" name="TextovéPole 174">
            <a:extLst>
              <a:ext uri="{FF2B5EF4-FFF2-40B4-BE49-F238E27FC236}">
                <a16:creationId xmlns:a16="http://schemas.microsoft.com/office/drawing/2014/main" id="{4563BAA7-063A-49E1-9FC2-1E6F593649A5}"/>
              </a:ext>
            </a:extLst>
          </p:cNvPr>
          <p:cNvSpPr txBox="1"/>
          <p:nvPr/>
        </p:nvSpPr>
        <p:spPr>
          <a:xfrm>
            <a:off x="8097898" y="2714765"/>
            <a:ext cx="34044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žárovka svítí slaběji, proč?</a:t>
            </a:r>
          </a:p>
        </p:txBody>
      </p:sp>
      <p:sp>
        <p:nvSpPr>
          <p:cNvPr id="176" name="Obdélník 175">
            <a:extLst>
              <a:ext uri="{FF2B5EF4-FFF2-40B4-BE49-F238E27FC236}">
                <a16:creationId xmlns:a16="http://schemas.microsoft.com/office/drawing/2014/main" id="{DE8BF594-D68B-46C0-876D-ACC536612C8E}"/>
              </a:ext>
            </a:extLst>
          </p:cNvPr>
          <p:cNvSpPr/>
          <p:nvPr/>
        </p:nvSpPr>
        <p:spPr>
          <a:xfrm>
            <a:off x="8006285" y="996001"/>
            <a:ext cx="4003438" cy="83099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/>
              <a:t>?</a:t>
            </a:r>
          </a:p>
        </p:txBody>
      </p:sp>
      <p:sp>
        <p:nvSpPr>
          <p:cNvPr id="179" name="TextovéPole 178">
            <a:extLst>
              <a:ext uri="{FF2B5EF4-FFF2-40B4-BE49-F238E27FC236}">
                <a16:creationId xmlns:a16="http://schemas.microsoft.com/office/drawing/2014/main" id="{2A2F3B93-98AC-4815-A007-26E1A2D9D097}"/>
              </a:ext>
            </a:extLst>
          </p:cNvPr>
          <p:cNvSpPr txBox="1"/>
          <p:nvPr/>
        </p:nvSpPr>
        <p:spPr>
          <a:xfrm>
            <a:off x="7736687" y="3777679"/>
            <a:ext cx="404110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Zvětšila se hodnota odporu, </a:t>
            </a:r>
          </a:p>
          <a:p>
            <a:r>
              <a:rPr lang="cs-CZ" sz="2400" dirty="0"/>
              <a:t>zmenšil se procházející proud.</a:t>
            </a:r>
          </a:p>
          <a:p>
            <a:r>
              <a:rPr lang="cs-CZ" sz="2400" dirty="0"/>
              <a:t>Podle Ohmova zákona I = U : R</a:t>
            </a:r>
          </a:p>
        </p:txBody>
      </p:sp>
      <p:sp>
        <p:nvSpPr>
          <p:cNvPr id="180" name="Obdélník 179">
            <a:extLst>
              <a:ext uri="{FF2B5EF4-FFF2-40B4-BE49-F238E27FC236}">
                <a16:creationId xmlns:a16="http://schemas.microsoft.com/office/drawing/2014/main" id="{873069BB-797A-471A-A4B2-4A7DBC90BE26}"/>
              </a:ext>
            </a:extLst>
          </p:cNvPr>
          <p:cNvSpPr/>
          <p:nvPr/>
        </p:nvSpPr>
        <p:spPr>
          <a:xfrm>
            <a:off x="7687864" y="3497197"/>
            <a:ext cx="4108784" cy="150242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/>
              <a:t>zdůvodnění</a:t>
            </a:r>
          </a:p>
        </p:txBody>
      </p:sp>
    </p:spTree>
    <p:extLst>
      <p:ext uri="{BB962C8B-B14F-4D97-AF65-F5344CB8AC3E}">
        <p14:creationId xmlns:p14="http://schemas.microsoft.com/office/powerpoint/2010/main" val="2127271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D965"/>
                                      </p:to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</p:childTnLst>
        </p:cTn>
      </p:par>
    </p:tnLst>
    <p:bldLst>
      <p:bldP spid="175" grpId="0"/>
      <p:bldP spid="176" grpId="0" animBg="1"/>
      <p:bldP spid="18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6" name="Skupina 145">
            <a:extLst>
              <a:ext uri="{FF2B5EF4-FFF2-40B4-BE49-F238E27FC236}">
                <a16:creationId xmlns:a16="http://schemas.microsoft.com/office/drawing/2014/main" id="{A298CE9E-33D7-4E36-982F-2A1524161594}"/>
              </a:ext>
            </a:extLst>
          </p:cNvPr>
          <p:cNvGrpSpPr/>
          <p:nvPr/>
        </p:nvGrpSpPr>
        <p:grpSpPr>
          <a:xfrm>
            <a:off x="1228018" y="4615993"/>
            <a:ext cx="868656" cy="828675"/>
            <a:chOff x="2755571" y="5229225"/>
            <a:chExt cx="868656" cy="828675"/>
          </a:xfrm>
        </p:grpSpPr>
        <p:cxnSp>
          <p:nvCxnSpPr>
            <p:cNvPr id="147" name="Přímá spojnice 146">
              <a:extLst>
                <a:ext uri="{FF2B5EF4-FFF2-40B4-BE49-F238E27FC236}">
                  <a16:creationId xmlns:a16="http://schemas.microsoft.com/office/drawing/2014/main" id="{B3AD3C1A-1136-4501-AA22-088C2C5C10F1}"/>
                </a:ext>
              </a:extLst>
            </p:cNvPr>
            <p:cNvCxnSpPr/>
            <p:nvPr/>
          </p:nvCxnSpPr>
          <p:spPr>
            <a:xfrm>
              <a:off x="3262876" y="5429250"/>
              <a:ext cx="0" cy="62865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Přímá spojnice 147">
              <a:extLst>
                <a:ext uri="{FF2B5EF4-FFF2-40B4-BE49-F238E27FC236}">
                  <a16:creationId xmlns:a16="http://schemas.microsoft.com/office/drawing/2014/main" id="{8F560745-887C-4664-8450-B57900B593B0}"/>
                </a:ext>
              </a:extLst>
            </p:cNvPr>
            <p:cNvCxnSpPr/>
            <p:nvPr/>
          </p:nvCxnSpPr>
          <p:spPr>
            <a:xfrm>
              <a:off x="3425394" y="5572125"/>
              <a:ext cx="0" cy="34290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Přímá spojnice 148">
              <a:extLst>
                <a:ext uri="{FF2B5EF4-FFF2-40B4-BE49-F238E27FC236}">
                  <a16:creationId xmlns:a16="http://schemas.microsoft.com/office/drawing/2014/main" id="{545729F8-073A-4826-B51A-D782A14548AC}"/>
                </a:ext>
              </a:extLst>
            </p:cNvPr>
            <p:cNvCxnSpPr/>
            <p:nvPr/>
          </p:nvCxnSpPr>
          <p:spPr>
            <a:xfrm flipH="1">
              <a:off x="2995466" y="5743575"/>
              <a:ext cx="26741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Přímá spojnice 149">
              <a:extLst>
                <a:ext uri="{FF2B5EF4-FFF2-40B4-BE49-F238E27FC236}">
                  <a16:creationId xmlns:a16="http://schemas.microsoft.com/office/drawing/2014/main" id="{3552F231-DD91-46BE-8260-76D716797A73}"/>
                </a:ext>
              </a:extLst>
            </p:cNvPr>
            <p:cNvCxnSpPr>
              <a:cxnSpLocks/>
            </p:cNvCxnSpPr>
            <p:nvPr/>
          </p:nvCxnSpPr>
          <p:spPr>
            <a:xfrm>
              <a:off x="3425394" y="5743575"/>
              <a:ext cx="19883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1" name="Znak plus 150">
              <a:extLst>
                <a:ext uri="{FF2B5EF4-FFF2-40B4-BE49-F238E27FC236}">
                  <a16:creationId xmlns:a16="http://schemas.microsoft.com/office/drawing/2014/main" id="{96E08B11-3D8C-44B8-A9FF-D6D2FC721E2C}"/>
                </a:ext>
              </a:extLst>
            </p:cNvPr>
            <p:cNvSpPr/>
            <p:nvPr/>
          </p:nvSpPr>
          <p:spPr>
            <a:xfrm>
              <a:off x="2755571" y="5229225"/>
              <a:ext cx="385763" cy="400050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52" name="Ovál 151">
            <a:extLst>
              <a:ext uri="{FF2B5EF4-FFF2-40B4-BE49-F238E27FC236}">
                <a16:creationId xmlns:a16="http://schemas.microsoft.com/office/drawing/2014/main" id="{B31F8D48-338C-4764-BCE7-ED7FC2B421AE}"/>
              </a:ext>
            </a:extLst>
          </p:cNvPr>
          <p:cNvSpPr/>
          <p:nvPr/>
        </p:nvSpPr>
        <p:spPr>
          <a:xfrm>
            <a:off x="2449744" y="4673143"/>
            <a:ext cx="914400" cy="91440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153" name="Vývojový diagram: sumační spojení 152">
            <a:extLst>
              <a:ext uri="{FF2B5EF4-FFF2-40B4-BE49-F238E27FC236}">
                <a16:creationId xmlns:a16="http://schemas.microsoft.com/office/drawing/2014/main" id="{B807D2F4-B87E-4172-AC86-8D6088FECE16}"/>
              </a:ext>
            </a:extLst>
          </p:cNvPr>
          <p:cNvSpPr/>
          <p:nvPr/>
        </p:nvSpPr>
        <p:spPr>
          <a:xfrm>
            <a:off x="4450282" y="4846848"/>
            <a:ext cx="612648" cy="612648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Ovál 153">
            <a:extLst>
              <a:ext uri="{FF2B5EF4-FFF2-40B4-BE49-F238E27FC236}">
                <a16:creationId xmlns:a16="http://schemas.microsoft.com/office/drawing/2014/main" id="{C9FE7E5E-3F8C-4BC2-9E8E-D91A3FEE3EB9}"/>
              </a:ext>
            </a:extLst>
          </p:cNvPr>
          <p:cNvSpPr/>
          <p:nvPr/>
        </p:nvSpPr>
        <p:spPr>
          <a:xfrm>
            <a:off x="5850974" y="5015324"/>
            <a:ext cx="218999" cy="25861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Ovál 154">
            <a:extLst>
              <a:ext uri="{FF2B5EF4-FFF2-40B4-BE49-F238E27FC236}">
                <a16:creationId xmlns:a16="http://schemas.microsoft.com/office/drawing/2014/main" id="{60F34A8F-F955-44EA-BDBF-628A615973C3}"/>
              </a:ext>
            </a:extLst>
          </p:cNvPr>
          <p:cNvSpPr/>
          <p:nvPr/>
        </p:nvSpPr>
        <p:spPr>
          <a:xfrm>
            <a:off x="6674886" y="4999598"/>
            <a:ext cx="218999" cy="258612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6" name="Přímá spojnice 155">
            <a:extLst>
              <a:ext uri="{FF2B5EF4-FFF2-40B4-BE49-F238E27FC236}">
                <a16:creationId xmlns:a16="http://schemas.microsoft.com/office/drawing/2014/main" id="{FDCE90AA-81F2-4E25-86FD-A7370586DAB0}"/>
              </a:ext>
            </a:extLst>
          </p:cNvPr>
          <p:cNvCxnSpPr>
            <a:stCxn id="154" idx="7"/>
          </p:cNvCxnSpPr>
          <p:nvPr/>
        </p:nvCxnSpPr>
        <p:spPr>
          <a:xfrm flipV="1">
            <a:off x="6037901" y="4758149"/>
            <a:ext cx="704138" cy="2950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Přímá spojnice 164">
            <a:extLst>
              <a:ext uri="{FF2B5EF4-FFF2-40B4-BE49-F238E27FC236}">
                <a16:creationId xmlns:a16="http://schemas.microsoft.com/office/drawing/2014/main" id="{5A9EBD3F-799C-46C3-BA61-0FB51419390E}"/>
              </a:ext>
            </a:extLst>
          </p:cNvPr>
          <p:cNvCxnSpPr>
            <a:cxnSpLocks/>
          </p:cNvCxnSpPr>
          <p:nvPr/>
        </p:nvCxnSpPr>
        <p:spPr>
          <a:xfrm>
            <a:off x="5062930" y="5191614"/>
            <a:ext cx="830454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>
            <a:extLst>
              <a:ext uri="{FF2B5EF4-FFF2-40B4-BE49-F238E27FC236}">
                <a16:creationId xmlns:a16="http://schemas.microsoft.com/office/drawing/2014/main" id="{63EAF9C4-2EE4-4B67-8C38-12F59D3A7753}"/>
              </a:ext>
            </a:extLst>
          </p:cNvPr>
          <p:cNvCxnSpPr>
            <a:cxnSpLocks/>
          </p:cNvCxnSpPr>
          <p:nvPr/>
        </p:nvCxnSpPr>
        <p:spPr>
          <a:xfrm flipH="1">
            <a:off x="3332022" y="5153172"/>
            <a:ext cx="1165216" cy="0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166">
            <a:extLst>
              <a:ext uri="{FF2B5EF4-FFF2-40B4-BE49-F238E27FC236}">
                <a16:creationId xmlns:a16="http://schemas.microsoft.com/office/drawing/2014/main" id="{690DE8F9-C32E-4E8F-BADC-C7093C265275}"/>
              </a:ext>
            </a:extLst>
          </p:cNvPr>
          <p:cNvCxnSpPr>
            <a:cxnSpLocks/>
          </p:cNvCxnSpPr>
          <p:nvPr/>
        </p:nvCxnSpPr>
        <p:spPr>
          <a:xfrm flipH="1">
            <a:off x="2096674" y="5127431"/>
            <a:ext cx="353070" cy="0"/>
          </a:xfrm>
          <a:prstGeom prst="line">
            <a:avLst/>
          </a:prstGeom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>
            <a:extLst>
              <a:ext uri="{FF2B5EF4-FFF2-40B4-BE49-F238E27FC236}">
                <a16:creationId xmlns:a16="http://schemas.microsoft.com/office/drawing/2014/main" id="{2188D678-0CF7-4C5B-AD82-2F68CF037ABA}"/>
              </a:ext>
            </a:extLst>
          </p:cNvPr>
          <p:cNvCxnSpPr>
            <a:stCxn id="154" idx="6"/>
            <a:endCxn id="155" idx="0"/>
          </p:cNvCxnSpPr>
          <p:nvPr/>
        </p:nvCxnSpPr>
        <p:spPr>
          <a:xfrm flipV="1">
            <a:off x="6069973" y="4999598"/>
            <a:ext cx="714413" cy="14503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9" name="Obdélník 168">
            <a:extLst>
              <a:ext uri="{FF2B5EF4-FFF2-40B4-BE49-F238E27FC236}">
                <a16:creationId xmlns:a16="http://schemas.microsoft.com/office/drawing/2014/main" id="{DBB8AEB2-A4BF-439B-AFE3-80E59E82993C}"/>
              </a:ext>
            </a:extLst>
          </p:cNvPr>
          <p:cNvSpPr/>
          <p:nvPr/>
        </p:nvSpPr>
        <p:spPr>
          <a:xfrm>
            <a:off x="8525038" y="2164788"/>
            <a:ext cx="2514595" cy="68120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Sem klikni</a:t>
            </a:r>
          </a:p>
        </p:txBody>
      </p:sp>
      <p:sp>
        <p:nvSpPr>
          <p:cNvPr id="171" name="TextovéPole 170">
            <a:extLst>
              <a:ext uri="{FF2B5EF4-FFF2-40B4-BE49-F238E27FC236}">
                <a16:creationId xmlns:a16="http://schemas.microsoft.com/office/drawing/2014/main" id="{58C1A2C7-DD68-405B-B8B8-0A842AFEAA5F}"/>
              </a:ext>
            </a:extLst>
          </p:cNvPr>
          <p:cNvSpPr txBox="1"/>
          <p:nvPr/>
        </p:nvSpPr>
        <p:spPr>
          <a:xfrm>
            <a:off x="7772400" y="434414"/>
            <a:ext cx="4084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Co se změnilo v zapojení?</a:t>
            </a:r>
          </a:p>
        </p:txBody>
      </p:sp>
      <p:sp>
        <p:nvSpPr>
          <p:cNvPr id="172" name="TextovéPole 171">
            <a:extLst>
              <a:ext uri="{FF2B5EF4-FFF2-40B4-BE49-F238E27FC236}">
                <a16:creationId xmlns:a16="http://schemas.microsoft.com/office/drawing/2014/main" id="{61B3C7A3-740D-44AB-949B-DE2E6525A10A}"/>
              </a:ext>
            </a:extLst>
          </p:cNvPr>
          <p:cNvSpPr txBox="1"/>
          <p:nvPr/>
        </p:nvSpPr>
        <p:spPr>
          <a:xfrm>
            <a:off x="7569446" y="1012150"/>
            <a:ext cx="4251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a)</a:t>
            </a:r>
          </a:p>
        </p:txBody>
      </p:sp>
      <p:sp>
        <p:nvSpPr>
          <p:cNvPr id="173" name="TextovéPole 172">
            <a:extLst>
              <a:ext uri="{FF2B5EF4-FFF2-40B4-BE49-F238E27FC236}">
                <a16:creationId xmlns:a16="http://schemas.microsoft.com/office/drawing/2014/main" id="{091F079D-8DB7-49F9-91C8-FEC376125196}"/>
              </a:ext>
            </a:extLst>
          </p:cNvPr>
          <p:cNvSpPr txBox="1"/>
          <p:nvPr/>
        </p:nvSpPr>
        <p:spPr>
          <a:xfrm>
            <a:off x="8055867" y="1048996"/>
            <a:ext cx="356591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jezdec se posunul na konec</a:t>
            </a:r>
          </a:p>
          <a:p>
            <a:r>
              <a:rPr lang="cs-CZ" sz="2400" dirty="0"/>
              <a:t>reostatu</a:t>
            </a:r>
          </a:p>
        </p:txBody>
      </p:sp>
      <p:sp>
        <p:nvSpPr>
          <p:cNvPr id="174" name="TextovéPole 173">
            <a:extLst>
              <a:ext uri="{FF2B5EF4-FFF2-40B4-BE49-F238E27FC236}">
                <a16:creationId xmlns:a16="http://schemas.microsoft.com/office/drawing/2014/main" id="{E467F26F-4EFB-4358-BF66-4628154AFC18}"/>
              </a:ext>
            </a:extLst>
          </p:cNvPr>
          <p:cNvSpPr txBox="1"/>
          <p:nvPr/>
        </p:nvSpPr>
        <p:spPr>
          <a:xfrm>
            <a:off x="7515980" y="3012626"/>
            <a:ext cx="4395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b)</a:t>
            </a:r>
          </a:p>
        </p:txBody>
      </p:sp>
      <p:sp>
        <p:nvSpPr>
          <p:cNvPr id="176" name="Obdélník 175">
            <a:extLst>
              <a:ext uri="{FF2B5EF4-FFF2-40B4-BE49-F238E27FC236}">
                <a16:creationId xmlns:a16="http://schemas.microsoft.com/office/drawing/2014/main" id="{DE8BF594-D68B-46C0-876D-ACC536612C8E}"/>
              </a:ext>
            </a:extLst>
          </p:cNvPr>
          <p:cNvSpPr/>
          <p:nvPr/>
        </p:nvSpPr>
        <p:spPr>
          <a:xfrm>
            <a:off x="8082617" y="1035988"/>
            <a:ext cx="4003438" cy="83099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/>
              <a:t>?</a:t>
            </a:r>
          </a:p>
        </p:txBody>
      </p:sp>
      <p:sp>
        <p:nvSpPr>
          <p:cNvPr id="178" name="TextovéPole 177">
            <a:extLst>
              <a:ext uri="{FF2B5EF4-FFF2-40B4-BE49-F238E27FC236}">
                <a16:creationId xmlns:a16="http://schemas.microsoft.com/office/drawing/2014/main" id="{67D0F463-D48B-47EC-A93A-E6CAB80A9B99}"/>
              </a:ext>
            </a:extLst>
          </p:cNvPr>
          <p:cNvSpPr txBox="1"/>
          <p:nvPr/>
        </p:nvSpPr>
        <p:spPr>
          <a:xfrm>
            <a:off x="8289458" y="3012626"/>
            <a:ext cx="3332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Proč žárovka svítí slaběji?</a:t>
            </a:r>
          </a:p>
        </p:txBody>
      </p:sp>
      <p:sp>
        <p:nvSpPr>
          <p:cNvPr id="179" name="TextovéPole 178">
            <a:extLst>
              <a:ext uri="{FF2B5EF4-FFF2-40B4-BE49-F238E27FC236}">
                <a16:creationId xmlns:a16="http://schemas.microsoft.com/office/drawing/2014/main" id="{2A2F3B93-98AC-4815-A007-26E1A2D9D097}"/>
              </a:ext>
            </a:extLst>
          </p:cNvPr>
          <p:cNvSpPr txBox="1"/>
          <p:nvPr/>
        </p:nvSpPr>
        <p:spPr>
          <a:xfrm>
            <a:off x="7857479" y="4157984"/>
            <a:ext cx="396268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Zvětšila se hodnota odporu, </a:t>
            </a:r>
          </a:p>
          <a:p>
            <a:r>
              <a:rPr lang="cs-CZ" sz="2400" dirty="0"/>
              <a:t>zmenšil se procházející proud.</a:t>
            </a:r>
          </a:p>
          <a:p>
            <a:r>
              <a:rPr lang="cs-CZ" sz="2400" dirty="0"/>
              <a:t>Podle Ohmova zákona I = U : R</a:t>
            </a:r>
          </a:p>
        </p:txBody>
      </p:sp>
      <p:sp>
        <p:nvSpPr>
          <p:cNvPr id="180" name="Obdélník 179">
            <a:extLst>
              <a:ext uri="{FF2B5EF4-FFF2-40B4-BE49-F238E27FC236}">
                <a16:creationId xmlns:a16="http://schemas.microsoft.com/office/drawing/2014/main" id="{873069BB-797A-471A-A4B2-4A7DBC90BE26}"/>
              </a:ext>
            </a:extLst>
          </p:cNvPr>
          <p:cNvSpPr/>
          <p:nvPr/>
        </p:nvSpPr>
        <p:spPr>
          <a:xfrm>
            <a:off x="7760168" y="4085116"/>
            <a:ext cx="4108784" cy="150242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/>
              <a:t>?</a:t>
            </a:r>
          </a:p>
        </p:txBody>
      </p:sp>
      <p:grpSp>
        <p:nvGrpSpPr>
          <p:cNvPr id="107" name="Skupina 106">
            <a:extLst>
              <a:ext uri="{FF2B5EF4-FFF2-40B4-BE49-F238E27FC236}">
                <a16:creationId xmlns:a16="http://schemas.microsoft.com/office/drawing/2014/main" id="{0D70F6D9-0339-4DD6-919B-FA4D3DC78DE7}"/>
              </a:ext>
            </a:extLst>
          </p:cNvPr>
          <p:cNvGrpSpPr/>
          <p:nvPr/>
        </p:nvGrpSpPr>
        <p:grpSpPr>
          <a:xfrm>
            <a:off x="911059" y="928193"/>
            <a:ext cx="6216080" cy="2464301"/>
            <a:chOff x="2159647" y="3975094"/>
            <a:chExt cx="6216080" cy="2464301"/>
          </a:xfrm>
        </p:grpSpPr>
        <p:grpSp>
          <p:nvGrpSpPr>
            <p:cNvPr id="108" name="Skupina 107">
              <a:extLst>
                <a:ext uri="{FF2B5EF4-FFF2-40B4-BE49-F238E27FC236}">
                  <a16:creationId xmlns:a16="http://schemas.microsoft.com/office/drawing/2014/main" id="{FE12023B-0C82-481E-A19E-86C1CF796139}"/>
                </a:ext>
              </a:extLst>
            </p:cNvPr>
            <p:cNvGrpSpPr/>
            <p:nvPr/>
          </p:nvGrpSpPr>
          <p:grpSpPr>
            <a:xfrm>
              <a:off x="2494130" y="3975094"/>
              <a:ext cx="5703740" cy="2464301"/>
              <a:chOff x="2439299" y="2060971"/>
              <a:chExt cx="5703740" cy="2464301"/>
            </a:xfrm>
          </p:grpSpPr>
          <p:sp>
            <p:nvSpPr>
              <p:cNvPr id="114" name="Tětiva 113">
                <a:extLst>
                  <a:ext uri="{FF2B5EF4-FFF2-40B4-BE49-F238E27FC236}">
                    <a16:creationId xmlns:a16="http://schemas.microsoft.com/office/drawing/2014/main" id="{77E84668-32BB-4640-A1E4-38134DEFA07B}"/>
                  </a:ext>
                </a:extLst>
              </p:cNvPr>
              <p:cNvSpPr/>
              <p:nvPr/>
            </p:nvSpPr>
            <p:spPr>
              <a:xfrm rot="5165375">
                <a:off x="1740536" y="2912078"/>
                <a:ext cx="2311926" cy="914400"/>
              </a:xfrm>
              <a:prstGeom prst="chor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5" name="Válec 114">
                <a:extLst>
                  <a:ext uri="{FF2B5EF4-FFF2-40B4-BE49-F238E27FC236}">
                    <a16:creationId xmlns:a16="http://schemas.microsoft.com/office/drawing/2014/main" id="{99DB9F98-C39B-461B-8978-D8E8CAECDA66}"/>
                  </a:ext>
                </a:extLst>
              </p:cNvPr>
              <p:cNvSpPr/>
              <p:nvPr/>
            </p:nvSpPr>
            <p:spPr>
              <a:xfrm rot="5400000">
                <a:off x="4647440" y="538925"/>
                <a:ext cx="914400" cy="4865751"/>
              </a:xfrm>
              <a:prstGeom prst="can">
                <a:avLst/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6" name="Oblouk 115">
                <a:extLst>
                  <a:ext uri="{FF2B5EF4-FFF2-40B4-BE49-F238E27FC236}">
                    <a16:creationId xmlns:a16="http://schemas.microsoft.com/office/drawing/2014/main" id="{EED461E4-19A2-4B60-9B60-856A4DE5FB8E}"/>
                  </a:ext>
                </a:extLst>
              </p:cNvPr>
              <p:cNvSpPr/>
              <p:nvPr/>
            </p:nvSpPr>
            <p:spPr>
              <a:xfrm rot="14174285">
                <a:off x="6843325" y="2497637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7" name="Oblouk 116">
                <a:extLst>
                  <a:ext uri="{FF2B5EF4-FFF2-40B4-BE49-F238E27FC236}">
                    <a16:creationId xmlns:a16="http://schemas.microsoft.com/office/drawing/2014/main" id="{5D90B273-0B8C-4CEC-A745-999483E1E559}"/>
                  </a:ext>
                </a:extLst>
              </p:cNvPr>
              <p:cNvSpPr/>
              <p:nvPr/>
            </p:nvSpPr>
            <p:spPr>
              <a:xfrm rot="14174285">
                <a:off x="4199691" y="2492870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8" name="Oblouk 117">
                <a:extLst>
                  <a:ext uri="{FF2B5EF4-FFF2-40B4-BE49-F238E27FC236}">
                    <a16:creationId xmlns:a16="http://schemas.microsoft.com/office/drawing/2014/main" id="{9482BAEC-CF05-43B9-824D-EFC7CB8851BB}"/>
                  </a:ext>
                </a:extLst>
              </p:cNvPr>
              <p:cNvSpPr/>
              <p:nvPr/>
            </p:nvSpPr>
            <p:spPr>
              <a:xfrm rot="14174285">
                <a:off x="3984618" y="2502400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9" name="Oblouk 118">
                <a:extLst>
                  <a:ext uri="{FF2B5EF4-FFF2-40B4-BE49-F238E27FC236}">
                    <a16:creationId xmlns:a16="http://schemas.microsoft.com/office/drawing/2014/main" id="{B467B02B-4278-4DE3-BEE9-941913C7A9CB}"/>
                  </a:ext>
                </a:extLst>
              </p:cNvPr>
              <p:cNvSpPr/>
              <p:nvPr/>
            </p:nvSpPr>
            <p:spPr>
              <a:xfrm rot="14174285">
                <a:off x="3760600" y="2497638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0" name="Oblouk 119">
                <a:extLst>
                  <a:ext uri="{FF2B5EF4-FFF2-40B4-BE49-F238E27FC236}">
                    <a16:creationId xmlns:a16="http://schemas.microsoft.com/office/drawing/2014/main" id="{DF79A3A0-15C6-4EAA-8989-A3C804FDAF1C}"/>
                  </a:ext>
                </a:extLst>
              </p:cNvPr>
              <p:cNvSpPr/>
              <p:nvPr/>
            </p:nvSpPr>
            <p:spPr>
              <a:xfrm rot="14174285">
                <a:off x="3536581" y="2466684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1" name="Oblouk 120">
                <a:extLst>
                  <a:ext uri="{FF2B5EF4-FFF2-40B4-BE49-F238E27FC236}">
                    <a16:creationId xmlns:a16="http://schemas.microsoft.com/office/drawing/2014/main" id="{91F22BDA-9B1D-43F7-A70E-0620AD657C5B}"/>
                  </a:ext>
                </a:extLst>
              </p:cNvPr>
              <p:cNvSpPr/>
              <p:nvPr/>
            </p:nvSpPr>
            <p:spPr>
              <a:xfrm rot="14174285">
                <a:off x="3312563" y="2488113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2" name="Oblouk 121">
                <a:extLst>
                  <a:ext uri="{FF2B5EF4-FFF2-40B4-BE49-F238E27FC236}">
                    <a16:creationId xmlns:a16="http://schemas.microsoft.com/office/drawing/2014/main" id="{3AABC27D-4D5C-41C9-8841-7DC438225CE8}"/>
                  </a:ext>
                </a:extLst>
              </p:cNvPr>
              <p:cNvSpPr/>
              <p:nvPr/>
            </p:nvSpPr>
            <p:spPr>
              <a:xfrm rot="14174285">
                <a:off x="3115033" y="2478589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3" name="Oblouk 122">
                <a:extLst>
                  <a:ext uri="{FF2B5EF4-FFF2-40B4-BE49-F238E27FC236}">
                    <a16:creationId xmlns:a16="http://schemas.microsoft.com/office/drawing/2014/main" id="{6A057A0C-E7BE-4BA9-A31A-CF99422431BD}"/>
                  </a:ext>
                </a:extLst>
              </p:cNvPr>
              <p:cNvSpPr/>
              <p:nvPr/>
            </p:nvSpPr>
            <p:spPr>
              <a:xfrm rot="14174285">
                <a:off x="2939425" y="2466685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4" name="Oblouk 123">
                <a:extLst>
                  <a:ext uri="{FF2B5EF4-FFF2-40B4-BE49-F238E27FC236}">
                    <a16:creationId xmlns:a16="http://schemas.microsoft.com/office/drawing/2014/main" id="{18406290-7835-4803-99B4-2BA05BF5E532}"/>
                  </a:ext>
                </a:extLst>
              </p:cNvPr>
              <p:cNvSpPr/>
              <p:nvPr/>
            </p:nvSpPr>
            <p:spPr>
              <a:xfrm rot="14174285">
                <a:off x="5639392" y="2490471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5" name="Oblouk 124">
                <a:extLst>
                  <a:ext uri="{FF2B5EF4-FFF2-40B4-BE49-F238E27FC236}">
                    <a16:creationId xmlns:a16="http://schemas.microsoft.com/office/drawing/2014/main" id="{832A66F6-D8E8-45E4-9418-39BF726C4990}"/>
                  </a:ext>
                </a:extLst>
              </p:cNvPr>
              <p:cNvSpPr/>
              <p:nvPr/>
            </p:nvSpPr>
            <p:spPr>
              <a:xfrm rot="14174285">
                <a:off x="5406210" y="2485728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6" name="Oblouk 125">
                <a:extLst>
                  <a:ext uri="{FF2B5EF4-FFF2-40B4-BE49-F238E27FC236}">
                    <a16:creationId xmlns:a16="http://schemas.microsoft.com/office/drawing/2014/main" id="{883AE15E-3FD4-464F-903F-C26BC62A2C3E}"/>
                  </a:ext>
                </a:extLst>
              </p:cNvPr>
              <p:cNvSpPr/>
              <p:nvPr/>
            </p:nvSpPr>
            <p:spPr>
              <a:xfrm rot="14174285">
                <a:off x="5157218" y="2495241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7" name="Oblouk 126">
                <a:extLst>
                  <a:ext uri="{FF2B5EF4-FFF2-40B4-BE49-F238E27FC236}">
                    <a16:creationId xmlns:a16="http://schemas.microsoft.com/office/drawing/2014/main" id="{5058F10E-52C9-4DE7-850B-F73ADFD38EF0}"/>
                  </a:ext>
                </a:extLst>
              </p:cNvPr>
              <p:cNvSpPr/>
              <p:nvPr/>
            </p:nvSpPr>
            <p:spPr>
              <a:xfrm rot="14174285">
                <a:off x="4876902" y="2566777"/>
                <a:ext cx="1442931" cy="1114508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8" name="Oblouk 127">
                <a:extLst>
                  <a:ext uri="{FF2B5EF4-FFF2-40B4-BE49-F238E27FC236}">
                    <a16:creationId xmlns:a16="http://schemas.microsoft.com/office/drawing/2014/main" id="{1BBBF6D1-75E7-4424-8E48-0861DD020540}"/>
                  </a:ext>
                </a:extLst>
              </p:cNvPr>
              <p:cNvSpPr/>
              <p:nvPr/>
            </p:nvSpPr>
            <p:spPr>
              <a:xfrm rot="14174285">
                <a:off x="4658194" y="2502399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9" name="Oblouk 128">
                <a:extLst>
                  <a:ext uri="{FF2B5EF4-FFF2-40B4-BE49-F238E27FC236}">
                    <a16:creationId xmlns:a16="http://schemas.microsoft.com/office/drawing/2014/main" id="{3106F7DB-B4D3-47C1-84F7-AD58796C7E1D}"/>
                  </a:ext>
                </a:extLst>
              </p:cNvPr>
              <p:cNvSpPr/>
              <p:nvPr/>
            </p:nvSpPr>
            <p:spPr>
              <a:xfrm rot="14174285">
                <a:off x="4398524" y="2483347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0" name="Oblouk 129">
                <a:extLst>
                  <a:ext uri="{FF2B5EF4-FFF2-40B4-BE49-F238E27FC236}">
                    <a16:creationId xmlns:a16="http://schemas.microsoft.com/office/drawing/2014/main" id="{BDC608CD-7AB0-4A1E-9CA1-69535C627B1B}"/>
                  </a:ext>
                </a:extLst>
              </p:cNvPr>
              <p:cNvSpPr/>
              <p:nvPr/>
            </p:nvSpPr>
            <p:spPr>
              <a:xfrm rot="14174285">
                <a:off x="6624326" y="2502395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1" name="Oblouk 130">
                <a:extLst>
                  <a:ext uri="{FF2B5EF4-FFF2-40B4-BE49-F238E27FC236}">
                    <a16:creationId xmlns:a16="http://schemas.microsoft.com/office/drawing/2014/main" id="{B9E42497-14F6-4356-858D-83454C6EFA3F}"/>
                  </a:ext>
                </a:extLst>
              </p:cNvPr>
              <p:cNvSpPr/>
              <p:nvPr/>
            </p:nvSpPr>
            <p:spPr>
              <a:xfrm rot="14174285">
                <a:off x="6374219" y="2502397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2" name="Oblouk 131">
                <a:extLst>
                  <a:ext uri="{FF2B5EF4-FFF2-40B4-BE49-F238E27FC236}">
                    <a16:creationId xmlns:a16="http://schemas.microsoft.com/office/drawing/2014/main" id="{FF4456FC-3BBB-4C8D-B007-D901E7254DBA}"/>
                  </a:ext>
                </a:extLst>
              </p:cNvPr>
              <p:cNvSpPr/>
              <p:nvPr/>
            </p:nvSpPr>
            <p:spPr>
              <a:xfrm rot="14174285">
                <a:off x="6127725" y="2492844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3" name="Oblouk 132">
                <a:extLst>
                  <a:ext uri="{FF2B5EF4-FFF2-40B4-BE49-F238E27FC236}">
                    <a16:creationId xmlns:a16="http://schemas.microsoft.com/office/drawing/2014/main" id="{6E839476-F3BA-4465-AB82-3CF2D4807521}"/>
                  </a:ext>
                </a:extLst>
              </p:cNvPr>
              <p:cNvSpPr/>
              <p:nvPr/>
            </p:nvSpPr>
            <p:spPr>
              <a:xfrm rot="14174285">
                <a:off x="5867554" y="2490479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4" name="Oblouk 133">
                <a:extLst>
                  <a:ext uri="{FF2B5EF4-FFF2-40B4-BE49-F238E27FC236}">
                    <a16:creationId xmlns:a16="http://schemas.microsoft.com/office/drawing/2014/main" id="{A9B9F7A6-4FDA-4EEA-BD19-3286857F412C}"/>
                  </a:ext>
                </a:extLst>
              </p:cNvPr>
              <p:cNvSpPr/>
              <p:nvPr/>
            </p:nvSpPr>
            <p:spPr>
              <a:xfrm rot="14174285">
                <a:off x="2699823" y="2480968"/>
                <a:ext cx="1393938" cy="1205491"/>
              </a:xfrm>
              <a:prstGeom prst="arc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35" name="Přímá spojnice 134">
                <a:extLst>
                  <a:ext uri="{FF2B5EF4-FFF2-40B4-BE49-F238E27FC236}">
                    <a16:creationId xmlns:a16="http://schemas.microsoft.com/office/drawing/2014/main" id="{E7A1A59C-4C93-410B-8DAC-9BDA16A80A26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803513" y="2318554"/>
                <a:ext cx="4734003" cy="82050"/>
              </a:xfrm>
              <a:prstGeom prst="line">
                <a:avLst/>
              </a:prstGeom>
              <a:ln w="5715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36" name="Tětiva 135">
                <a:extLst>
                  <a:ext uri="{FF2B5EF4-FFF2-40B4-BE49-F238E27FC236}">
                    <a16:creationId xmlns:a16="http://schemas.microsoft.com/office/drawing/2014/main" id="{FB0E5C21-2247-412C-AE3C-3B02FAB6667E}"/>
                  </a:ext>
                </a:extLst>
              </p:cNvPr>
              <p:cNvSpPr/>
              <p:nvPr/>
            </p:nvSpPr>
            <p:spPr>
              <a:xfrm rot="5165375">
                <a:off x="6404616" y="2899613"/>
                <a:ext cx="2336918" cy="914400"/>
              </a:xfrm>
              <a:prstGeom prst="chor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37" name="Skupina 136">
                <a:extLst>
                  <a:ext uri="{FF2B5EF4-FFF2-40B4-BE49-F238E27FC236}">
                    <a16:creationId xmlns:a16="http://schemas.microsoft.com/office/drawing/2014/main" id="{86CD1EDA-5CF2-478E-8E73-05113447A21E}"/>
                  </a:ext>
                </a:extLst>
              </p:cNvPr>
              <p:cNvGrpSpPr/>
              <p:nvPr/>
            </p:nvGrpSpPr>
            <p:grpSpPr>
              <a:xfrm>
                <a:off x="6968800" y="2060971"/>
                <a:ext cx="231154" cy="546600"/>
                <a:chOff x="15258042" y="1053709"/>
                <a:chExt cx="368189" cy="789146"/>
              </a:xfrm>
            </p:grpSpPr>
            <p:sp>
              <p:nvSpPr>
                <p:cNvPr id="142" name="Krychle 141">
                  <a:extLst>
                    <a:ext uri="{FF2B5EF4-FFF2-40B4-BE49-F238E27FC236}">
                      <a16:creationId xmlns:a16="http://schemas.microsoft.com/office/drawing/2014/main" id="{31DB4491-C960-455D-AE69-D0F0457B5FD0}"/>
                    </a:ext>
                  </a:extLst>
                </p:cNvPr>
                <p:cNvSpPr/>
                <p:nvPr/>
              </p:nvSpPr>
              <p:spPr>
                <a:xfrm>
                  <a:off x="15258042" y="1053709"/>
                  <a:ext cx="368189" cy="485775"/>
                </a:xfrm>
                <a:prstGeom prst="cube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43" name="Vývojový diagram: sloučení 142">
                  <a:extLst>
                    <a:ext uri="{FF2B5EF4-FFF2-40B4-BE49-F238E27FC236}">
                      <a16:creationId xmlns:a16="http://schemas.microsoft.com/office/drawing/2014/main" id="{A884BC85-A91E-4660-BCA8-1A48755BF7EE}"/>
                    </a:ext>
                  </a:extLst>
                </p:cNvPr>
                <p:cNvSpPr/>
                <p:nvPr/>
              </p:nvSpPr>
              <p:spPr>
                <a:xfrm>
                  <a:off x="15290413" y="1542818"/>
                  <a:ext cx="309486" cy="300037"/>
                </a:xfrm>
                <a:prstGeom prst="flowChartMerge">
                  <a:avLst/>
                </a:prstGeom>
                <a:solidFill>
                  <a:srgbClr val="FF0000"/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38" name="Ovál 137">
                <a:extLst>
                  <a:ext uri="{FF2B5EF4-FFF2-40B4-BE49-F238E27FC236}">
                    <a16:creationId xmlns:a16="http://schemas.microsoft.com/office/drawing/2014/main" id="{9726CE4D-8488-4CB9-9F70-9F3EE632FDF7}"/>
                  </a:ext>
                </a:extLst>
              </p:cNvPr>
              <p:cNvSpPr/>
              <p:nvPr/>
            </p:nvSpPr>
            <p:spPr>
              <a:xfrm>
                <a:off x="2566980" y="3454039"/>
                <a:ext cx="171450" cy="20002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9" name="Ovál 138">
                <a:extLst>
                  <a:ext uri="{FF2B5EF4-FFF2-40B4-BE49-F238E27FC236}">
                    <a16:creationId xmlns:a16="http://schemas.microsoft.com/office/drawing/2014/main" id="{B74235D0-E133-453D-A93E-CBF0988CB125}"/>
                  </a:ext>
                </a:extLst>
              </p:cNvPr>
              <p:cNvSpPr/>
              <p:nvPr/>
            </p:nvSpPr>
            <p:spPr>
              <a:xfrm>
                <a:off x="7290239" y="3320082"/>
                <a:ext cx="171450" cy="20002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40" name="Ovál 139">
                <a:extLst>
                  <a:ext uri="{FF2B5EF4-FFF2-40B4-BE49-F238E27FC236}">
                    <a16:creationId xmlns:a16="http://schemas.microsoft.com/office/drawing/2014/main" id="{D10A0A4D-9842-49F2-BC0B-33FC035F2865}"/>
                  </a:ext>
                </a:extLst>
              </p:cNvPr>
              <p:cNvSpPr/>
              <p:nvPr/>
            </p:nvSpPr>
            <p:spPr>
              <a:xfrm>
                <a:off x="7730613" y="3069429"/>
                <a:ext cx="171450" cy="200025"/>
              </a:xfrm>
              <a:prstGeom prst="ellipse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41" name="Přímá spojnice 140">
                <a:extLst>
                  <a:ext uri="{FF2B5EF4-FFF2-40B4-BE49-F238E27FC236}">
                    <a16:creationId xmlns:a16="http://schemas.microsoft.com/office/drawing/2014/main" id="{F0CE0DC3-0C51-47BA-8A09-55706E6C8717}"/>
                  </a:ext>
                </a:extLst>
              </p:cNvPr>
              <p:cNvCxnSpPr>
                <a:cxnSpLocks/>
                <a:stCxn id="138" idx="2"/>
              </p:cNvCxnSpPr>
              <p:nvPr/>
            </p:nvCxnSpPr>
            <p:spPr>
              <a:xfrm flipV="1">
                <a:off x="2566980" y="3429000"/>
                <a:ext cx="333997" cy="125052"/>
              </a:xfrm>
              <a:prstGeom prst="line">
                <a:avLst/>
              </a:prstGeom>
              <a:ln w="571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09" name="TextovéPole 108">
              <a:extLst>
                <a:ext uri="{FF2B5EF4-FFF2-40B4-BE49-F238E27FC236}">
                  <a16:creationId xmlns:a16="http://schemas.microsoft.com/office/drawing/2014/main" id="{80C46F61-EBD5-40D0-A43E-02C545CE2AFC}"/>
                </a:ext>
              </a:extLst>
            </p:cNvPr>
            <p:cNvSpPr txBox="1"/>
            <p:nvPr/>
          </p:nvSpPr>
          <p:spPr>
            <a:xfrm>
              <a:off x="8027555" y="4806887"/>
              <a:ext cx="34817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C</a:t>
              </a:r>
            </a:p>
          </p:txBody>
        </p:sp>
        <p:sp>
          <p:nvSpPr>
            <p:cNvPr id="110" name="TextovéPole 109">
              <a:extLst>
                <a:ext uri="{FF2B5EF4-FFF2-40B4-BE49-F238E27FC236}">
                  <a16:creationId xmlns:a16="http://schemas.microsoft.com/office/drawing/2014/main" id="{1CAF2566-5A43-46AA-A7E5-413B7C02ED11}"/>
                </a:ext>
              </a:extLst>
            </p:cNvPr>
            <p:cNvSpPr txBox="1"/>
            <p:nvPr/>
          </p:nvSpPr>
          <p:spPr>
            <a:xfrm>
              <a:off x="7438170" y="5467069"/>
              <a:ext cx="35137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B</a:t>
              </a:r>
            </a:p>
          </p:txBody>
        </p:sp>
        <p:sp>
          <p:nvSpPr>
            <p:cNvPr id="111" name="TextovéPole 110">
              <a:extLst>
                <a:ext uri="{FF2B5EF4-FFF2-40B4-BE49-F238E27FC236}">
                  <a16:creationId xmlns:a16="http://schemas.microsoft.com/office/drawing/2014/main" id="{0456D3FF-7E61-418B-9ECC-79AF494BC766}"/>
                </a:ext>
              </a:extLst>
            </p:cNvPr>
            <p:cNvSpPr txBox="1"/>
            <p:nvPr/>
          </p:nvSpPr>
          <p:spPr>
            <a:xfrm>
              <a:off x="2159647" y="5133090"/>
              <a:ext cx="362600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/>
                <a:t>A</a:t>
              </a:r>
            </a:p>
          </p:txBody>
        </p:sp>
        <p:cxnSp>
          <p:nvCxnSpPr>
            <p:cNvPr id="112" name="Přímá spojnice 111">
              <a:extLst>
                <a:ext uri="{FF2B5EF4-FFF2-40B4-BE49-F238E27FC236}">
                  <a16:creationId xmlns:a16="http://schemas.microsoft.com/office/drawing/2014/main" id="{8A0FAA6B-F57B-4E30-A996-6F2F2A8D4C23}"/>
                </a:ext>
              </a:extLst>
            </p:cNvPr>
            <p:cNvCxnSpPr>
              <a:cxnSpLocks/>
            </p:cNvCxnSpPr>
            <p:nvPr/>
          </p:nvCxnSpPr>
          <p:spPr>
            <a:xfrm>
              <a:off x="2900168" y="4142151"/>
              <a:ext cx="4910384" cy="55137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Přímá spojnice 112">
              <a:extLst>
                <a:ext uri="{FF2B5EF4-FFF2-40B4-BE49-F238E27FC236}">
                  <a16:creationId xmlns:a16="http://schemas.microsoft.com/office/drawing/2014/main" id="{156C3C67-655F-47E3-A8D9-31ABCFB77250}"/>
                </a:ext>
              </a:extLst>
            </p:cNvPr>
            <p:cNvCxnSpPr>
              <a:cxnSpLocks/>
            </p:cNvCxnSpPr>
            <p:nvPr/>
          </p:nvCxnSpPr>
          <p:spPr>
            <a:xfrm>
              <a:off x="7800804" y="4197288"/>
              <a:ext cx="54391" cy="985228"/>
            </a:xfrm>
            <a:prstGeom prst="line">
              <a:avLst/>
            </a:prstGeom>
            <a:ln w="2857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7" name="Skupina 156">
            <a:extLst>
              <a:ext uri="{FF2B5EF4-FFF2-40B4-BE49-F238E27FC236}">
                <a16:creationId xmlns:a16="http://schemas.microsoft.com/office/drawing/2014/main" id="{9416C27F-470A-45BA-A7CB-E16BB2290B88}"/>
              </a:ext>
            </a:extLst>
          </p:cNvPr>
          <p:cNvGrpSpPr/>
          <p:nvPr/>
        </p:nvGrpSpPr>
        <p:grpSpPr>
          <a:xfrm>
            <a:off x="581649" y="2384136"/>
            <a:ext cx="953865" cy="2743295"/>
            <a:chOff x="10376985" y="699073"/>
            <a:chExt cx="953865" cy="2743295"/>
          </a:xfrm>
        </p:grpSpPr>
        <p:cxnSp>
          <p:nvCxnSpPr>
            <p:cNvPr id="158" name="Přímá spojnice 157">
              <a:extLst>
                <a:ext uri="{FF2B5EF4-FFF2-40B4-BE49-F238E27FC236}">
                  <a16:creationId xmlns:a16="http://schemas.microsoft.com/office/drawing/2014/main" id="{DA86AF60-9CF8-4BE2-8322-F7BAE1ADC139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0376985" y="731912"/>
              <a:ext cx="924264" cy="1106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Přímá spojnice 158">
              <a:extLst>
                <a:ext uri="{FF2B5EF4-FFF2-40B4-BE49-F238E27FC236}">
                  <a16:creationId xmlns:a16="http://schemas.microsoft.com/office/drawing/2014/main" id="{D3F341E9-B984-455F-95D7-55E7A3F4DFDD}"/>
                </a:ext>
              </a:extLst>
            </p:cNvPr>
            <p:cNvCxnSpPr>
              <a:cxnSpLocks/>
            </p:cNvCxnSpPr>
            <p:nvPr/>
          </p:nvCxnSpPr>
          <p:spPr>
            <a:xfrm>
              <a:off x="10376985" y="699073"/>
              <a:ext cx="20068" cy="2743295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Přímá spojnice 159">
              <a:extLst>
                <a:ext uri="{FF2B5EF4-FFF2-40B4-BE49-F238E27FC236}">
                  <a16:creationId xmlns:a16="http://schemas.microsoft.com/office/drawing/2014/main" id="{B377FE0C-9946-43D4-BA75-4FE78C83ECBE}"/>
                </a:ext>
              </a:extLst>
            </p:cNvPr>
            <p:cNvCxnSpPr>
              <a:cxnSpLocks/>
            </p:cNvCxnSpPr>
            <p:nvPr/>
          </p:nvCxnSpPr>
          <p:spPr>
            <a:xfrm>
              <a:off x="10397053" y="3442368"/>
              <a:ext cx="933797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1" name="Skupina 160">
            <a:extLst>
              <a:ext uri="{FF2B5EF4-FFF2-40B4-BE49-F238E27FC236}">
                <a16:creationId xmlns:a16="http://schemas.microsoft.com/office/drawing/2014/main" id="{CC222B0F-7829-4CFC-AC43-49CE7A6F3B9E}"/>
              </a:ext>
            </a:extLst>
          </p:cNvPr>
          <p:cNvGrpSpPr/>
          <p:nvPr/>
        </p:nvGrpSpPr>
        <p:grpSpPr>
          <a:xfrm>
            <a:off x="6622581" y="2088407"/>
            <a:ext cx="720299" cy="3040497"/>
            <a:chOff x="8189578" y="920528"/>
            <a:chExt cx="720299" cy="3040497"/>
          </a:xfrm>
        </p:grpSpPr>
        <p:cxnSp>
          <p:nvCxnSpPr>
            <p:cNvPr id="162" name="Přímá spojnice 161">
              <a:extLst>
                <a:ext uri="{FF2B5EF4-FFF2-40B4-BE49-F238E27FC236}">
                  <a16:creationId xmlns:a16="http://schemas.microsoft.com/office/drawing/2014/main" id="{3FB182A5-8AAE-452E-A0E8-7CCAD158EE14}"/>
                </a:ext>
              </a:extLst>
            </p:cNvPr>
            <p:cNvCxnSpPr>
              <a:cxnSpLocks/>
              <a:stCxn id="140" idx="4"/>
            </p:cNvCxnSpPr>
            <p:nvPr/>
          </p:nvCxnSpPr>
          <p:spPr>
            <a:xfrm flipV="1">
              <a:off x="8189578" y="937043"/>
              <a:ext cx="707353" cy="31754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Přímá spojnice 162">
              <a:extLst>
                <a:ext uri="{FF2B5EF4-FFF2-40B4-BE49-F238E27FC236}">
                  <a16:creationId xmlns:a16="http://schemas.microsoft.com/office/drawing/2014/main" id="{07980A80-D747-4EE6-A104-1429D030CF60}"/>
                </a:ext>
              </a:extLst>
            </p:cNvPr>
            <p:cNvCxnSpPr>
              <a:cxnSpLocks/>
            </p:cNvCxnSpPr>
            <p:nvPr/>
          </p:nvCxnSpPr>
          <p:spPr>
            <a:xfrm>
              <a:off x="8909877" y="920528"/>
              <a:ext cx="0" cy="3040497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Přímá spojnice 163">
              <a:extLst>
                <a:ext uri="{FF2B5EF4-FFF2-40B4-BE49-F238E27FC236}">
                  <a16:creationId xmlns:a16="http://schemas.microsoft.com/office/drawing/2014/main" id="{237D5BAF-D559-4AAD-B8CB-1F35E7847269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483116" y="3936656"/>
              <a:ext cx="409100" cy="6472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5" name="Krychle 144">
            <a:extLst>
              <a:ext uri="{FF2B5EF4-FFF2-40B4-BE49-F238E27FC236}">
                <a16:creationId xmlns:a16="http://schemas.microsoft.com/office/drawing/2014/main" id="{96083885-7C8E-4944-BC25-D9791AE631BF}"/>
              </a:ext>
            </a:extLst>
          </p:cNvPr>
          <p:cNvSpPr/>
          <p:nvPr/>
        </p:nvSpPr>
        <p:spPr>
          <a:xfrm>
            <a:off x="5802669" y="812098"/>
            <a:ext cx="397910" cy="200052"/>
          </a:xfrm>
          <a:prstGeom prst="cub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673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EE599"/>
                                      </p:to>
                                    </p:animClr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1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</p:childTnLst>
        </p:cTn>
      </p:par>
    </p:tnLst>
    <p:bldLst>
      <p:bldP spid="176" grpId="0" animBg="1"/>
      <p:bldP spid="178" grpId="0"/>
      <p:bldP spid="18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extovéPole 38">
            <a:extLst>
              <a:ext uri="{FF2B5EF4-FFF2-40B4-BE49-F238E27FC236}">
                <a16:creationId xmlns:a16="http://schemas.microsoft.com/office/drawing/2014/main" id="{CD6FF9E6-9784-4CEB-8CA0-148D1CA7B201}"/>
              </a:ext>
            </a:extLst>
          </p:cNvPr>
          <p:cNvSpPr txBox="1"/>
          <p:nvPr/>
        </p:nvSpPr>
        <p:spPr>
          <a:xfrm>
            <a:off x="1214438" y="628650"/>
            <a:ext cx="38520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Schematická značka reostatu:</a:t>
            </a:r>
          </a:p>
        </p:txBody>
      </p:sp>
      <p:grpSp>
        <p:nvGrpSpPr>
          <p:cNvPr id="49" name="Skupina 48">
            <a:extLst>
              <a:ext uri="{FF2B5EF4-FFF2-40B4-BE49-F238E27FC236}">
                <a16:creationId xmlns:a16="http://schemas.microsoft.com/office/drawing/2014/main" id="{33726032-1205-4494-8BFC-B4EC84A30820}"/>
              </a:ext>
            </a:extLst>
          </p:cNvPr>
          <p:cNvGrpSpPr/>
          <p:nvPr/>
        </p:nvGrpSpPr>
        <p:grpSpPr>
          <a:xfrm>
            <a:off x="5548313" y="114302"/>
            <a:ext cx="2428874" cy="1247476"/>
            <a:chOff x="5548313" y="73671"/>
            <a:chExt cx="2428874" cy="1247476"/>
          </a:xfrm>
        </p:grpSpPr>
        <p:cxnSp>
          <p:nvCxnSpPr>
            <p:cNvPr id="48" name="Přímá spojnice 47">
              <a:extLst>
                <a:ext uri="{FF2B5EF4-FFF2-40B4-BE49-F238E27FC236}">
                  <a16:creationId xmlns:a16="http://schemas.microsoft.com/office/drawing/2014/main" id="{83319554-1D2C-43AE-965D-1797A04EEB41}"/>
                </a:ext>
              </a:extLst>
            </p:cNvPr>
            <p:cNvCxnSpPr/>
            <p:nvPr/>
          </p:nvCxnSpPr>
          <p:spPr>
            <a:xfrm>
              <a:off x="5548313" y="1090314"/>
              <a:ext cx="242887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Obdélník 39">
              <a:extLst>
                <a:ext uri="{FF2B5EF4-FFF2-40B4-BE49-F238E27FC236}">
                  <a16:creationId xmlns:a16="http://schemas.microsoft.com/office/drawing/2014/main" id="{A1F47F91-4733-4B51-9CE6-D0902AFF1753}"/>
                </a:ext>
              </a:extLst>
            </p:cNvPr>
            <p:cNvSpPr/>
            <p:nvPr/>
          </p:nvSpPr>
          <p:spPr>
            <a:xfrm>
              <a:off x="5862638" y="859482"/>
              <a:ext cx="1600200" cy="461665"/>
            </a:xfrm>
            <a:prstGeom prst="rect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46" name="Skupina 45">
              <a:extLst>
                <a:ext uri="{FF2B5EF4-FFF2-40B4-BE49-F238E27FC236}">
                  <a16:creationId xmlns:a16="http://schemas.microsoft.com/office/drawing/2014/main" id="{1B910BF9-94C4-47BD-98BC-DBBEA5D08CFD}"/>
                </a:ext>
              </a:extLst>
            </p:cNvPr>
            <p:cNvGrpSpPr/>
            <p:nvPr/>
          </p:nvGrpSpPr>
          <p:grpSpPr>
            <a:xfrm>
              <a:off x="6586538" y="73671"/>
              <a:ext cx="1314449" cy="771523"/>
              <a:chOff x="3543301" y="2486024"/>
              <a:chExt cx="857249" cy="628649"/>
            </a:xfrm>
          </p:grpSpPr>
          <p:cxnSp>
            <p:nvCxnSpPr>
              <p:cNvPr id="42" name="Spojnice: pravoúhlá 41">
                <a:extLst>
                  <a:ext uri="{FF2B5EF4-FFF2-40B4-BE49-F238E27FC236}">
                    <a16:creationId xmlns:a16="http://schemas.microsoft.com/office/drawing/2014/main" id="{16162B35-471D-4340-AA0B-B420CD385160}"/>
                  </a:ext>
                </a:extLst>
              </p:cNvPr>
              <p:cNvCxnSpPr>
                <a:cxnSpLocks/>
              </p:cNvCxnSpPr>
              <p:nvPr/>
            </p:nvCxnSpPr>
            <p:spPr>
              <a:xfrm rot="5400000">
                <a:off x="3514726" y="2514599"/>
                <a:ext cx="628649" cy="571500"/>
              </a:xfrm>
              <a:prstGeom prst="bentConnector3">
                <a:avLst/>
              </a:prstGeom>
              <a:ln w="381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5" name="Obdélník 44">
                <a:extLst>
                  <a:ext uri="{FF2B5EF4-FFF2-40B4-BE49-F238E27FC236}">
                    <a16:creationId xmlns:a16="http://schemas.microsoft.com/office/drawing/2014/main" id="{61AD798D-F4AA-46D2-AD2D-8FFE27021A49}"/>
                  </a:ext>
                </a:extLst>
              </p:cNvPr>
              <p:cNvSpPr/>
              <p:nvPr/>
            </p:nvSpPr>
            <p:spPr>
              <a:xfrm>
                <a:off x="3929063" y="2486024"/>
                <a:ext cx="471487" cy="28575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sp>
        <p:nvSpPr>
          <p:cNvPr id="55" name="Obdélník 54">
            <a:extLst>
              <a:ext uri="{FF2B5EF4-FFF2-40B4-BE49-F238E27FC236}">
                <a16:creationId xmlns:a16="http://schemas.microsoft.com/office/drawing/2014/main" id="{9466909C-677C-4628-AC86-1C6E2462D3A8}"/>
              </a:ext>
            </a:extLst>
          </p:cNvPr>
          <p:cNvSpPr/>
          <p:nvPr/>
        </p:nvSpPr>
        <p:spPr>
          <a:xfrm>
            <a:off x="4092670" y="4846005"/>
            <a:ext cx="722947" cy="3506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6" name="Skupina 55">
            <a:extLst>
              <a:ext uri="{FF2B5EF4-FFF2-40B4-BE49-F238E27FC236}">
                <a16:creationId xmlns:a16="http://schemas.microsoft.com/office/drawing/2014/main" id="{FBB899CA-6FB9-48B5-AFEE-2C1883E9E103}"/>
              </a:ext>
            </a:extLst>
          </p:cNvPr>
          <p:cNvGrpSpPr/>
          <p:nvPr/>
        </p:nvGrpSpPr>
        <p:grpSpPr>
          <a:xfrm>
            <a:off x="3223272" y="1835797"/>
            <a:ext cx="868656" cy="828675"/>
            <a:chOff x="2755571" y="5229225"/>
            <a:chExt cx="868656" cy="828675"/>
          </a:xfrm>
        </p:grpSpPr>
        <p:cxnSp>
          <p:nvCxnSpPr>
            <p:cNvPr id="57" name="Přímá spojnice 56">
              <a:extLst>
                <a:ext uri="{FF2B5EF4-FFF2-40B4-BE49-F238E27FC236}">
                  <a16:creationId xmlns:a16="http://schemas.microsoft.com/office/drawing/2014/main" id="{C7667A96-DD0B-44D1-87AF-81F03E599AF0}"/>
                </a:ext>
              </a:extLst>
            </p:cNvPr>
            <p:cNvCxnSpPr/>
            <p:nvPr/>
          </p:nvCxnSpPr>
          <p:spPr>
            <a:xfrm>
              <a:off x="3262876" y="5429250"/>
              <a:ext cx="0" cy="62865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>
              <a:extLst>
                <a:ext uri="{FF2B5EF4-FFF2-40B4-BE49-F238E27FC236}">
                  <a16:creationId xmlns:a16="http://schemas.microsoft.com/office/drawing/2014/main" id="{C666216D-E25A-46D7-88F1-B8AC582D650B}"/>
                </a:ext>
              </a:extLst>
            </p:cNvPr>
            <p:cNvCxnSpPr/>
            <p:nvPr/>
          </p:nvCxnSpPr>
          <p:spPr>
            <a:xfrm>
              <a:off x="3425394" y="5572125"/>
              <a:ext cx="0" cy="34290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Přímá spojnice 58">
              <a:extLst>
                <a:ext uri="{FF2B5EF4-FFF2-40B4-BE49-F238E27FC236}">
                  <a16:creationId xmlns:a16="http://schemas.microsoft.com/office/drawing/2014/main" id="{849B8D32-6D95-431F-B6DE-BEEF2924542A}"/>
                </a:ext>
              </a:extLst>
            </p:cNvPr>
            <p:cNvCxnSpPr/>
            <p:nvPr/>
          </p:nvCxnSpPr>
          <p:spPr>
            <a:xfrm flipH="1">
              <a:off x="2995466" y="5743575"/>
              <a:ext cx="26741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nice 59">
              <a:extLst>
                <a:ext uri="{FF2B5EF4-FFF2-40B4-BE49-F238E27FC236}">
                  <a16:creationId xmlns:a16="http://schemas.microsoft.com/office/drawing/2014/main" id="{2EC34DC4-42ED-4B41-8574-88966656FF0D}"/>
                </a:ext>
              </a:extLst>
            </p:cNvPr>
            <p:cNvCxnSpPr>
              <a:cxnSpLocks/>
            </p:cNvCxnSpPr>
            <p:nvPr/>
          </p:nvCxnSpPr>
          <p:spPr>
            <a:xfrm>
              <a:off x="3425394" y="5743575"/>
              <a:ext cx="19883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Znak plus 60">
              <a:extLst>
                <a:ext uri="{FF2B5EF4-FFF2-40B4-BE49-F238E27FC236}">
                  <a16:creationId xmlns:a16="http://schemas.microsoft.com/office/drawing/2014/main" id="{7BD64F61-4DBD-4C15-A46C-5CFFE325DC64}"/>
                </a:ext>
              </a:extLst>
            </p:cNvPr>
            <p:cNvSpPr/>
            <p:nvPr/>
          </p:nvSpPr>
          <p:spPr>
            <a:xfrm>
              <a:off x="2755571" y="5229225"/>
              <a:ext cx="385763" cy="400050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2" name="Ovál 61">
            <a:extLst>
              <a:ext uri="{FF2B5EF4-FFF2-40B4-BE49-F238E27FC236}">
                <a16:creationId xmlns:a16="http://schemas.microsoft.com/office/drawing/2014/main" id="{A01D7E63-5AAC-4EC1-97D7-87AB31EAE392}"/>
              </a:ext>
            </a:extLst>
          </p:cNvPr>
          <p:cNvSpPr/>
          <p:nvPr/>
        </p:nvSpPr>
        <p:spPr>
          <a:xfrm>
            <a:off x="9307976" y="3281365"/>
            <a:ext cx="914400" cy="91440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63" name="Vývojový diagram: sumační spojení 62">
            <a:extLst>
              <a:ext uri="{FF2B5EF4-FFF2-40B4-BE49-F238E27FC236}">
                <a16:creationId xmlns:a16="http://schemas.microsoft.com/office/drawing/2014/main" id="{93D84536-DAA4-4274-8535-9A6EB716982F}"/>
              </a:ext>
            </a:extLst>
          </p:cNvPr>
          <p:cNvSpPr/>
          <p:nvPr/>
        </p:nvSpPr>
        <p:spPr>
          <a:xfrm>
            <a:off x="6196907" y="4973538"/>
            <a:ext cx="612648" cy="612648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64" name="Skupina 63">
            <a:extLst>
              <a:ext uri="{FF2B5EF4-FFF2-40B4-BE49-F238E27FC236}">
                <a16:creationId xmlns:a16="http://schemas.microsoft.com/office/drawing/2014/main" id="{052A30F4-ED94-422D-8E38-FD3F817D75FE}"/>
              </a:ext>
            </a:extLst>
          </p:cNvPr>
          <p:cNvGrpSpPr/>
          <p:nvPr/>
        </p:nvGrpSpPr>
        <p:grpSpPr>
          <a:xfrm>
            <a:off x="5977908" y="1977953"/>
            <a:ext cx="1042911" cy="515787"/>
            <a:chOff x="6738460" y="4714875"/>
            <a:chExt cx="1042911" cy="515787"/>
          </a:xfrm>
        </p:grpSpPr>
        <p:sp>
          <p:nvSpPr>
            <p:cNvPr id="65" name="Ovál 64">
              <a:extLst>
                <a:ext uri="{FF2B5EF4-FFF2-40B4-BE49-F238E27FC236}">
                  <a16:creationId xmlns:a16="http://schemas.microsoft.com/office/drawing/2014/main" id="{2097EAD2-78B6-421F-96D6-9E96D7935610}"/>
                </a:ext>
              </a:extLst>
            </p:cNvPr>
            <p:cNvSpPr/>
            <p:nvPr/>
          </p:nvSpPr>
          <p:spPr>
            <a:xfrm>
              <a:off x="6738460" y="4972050"/>
              <a:ext cx="218999" cy="258612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Ovál 65">
              <a:extLst>
                <a:ext uri="{FF2B5EF4-FFF2-40B4-BE49-F238E27FC236}">
                  <a16:creationId xmlns:a16="http://schemas.microsoft.com/office/drawing/2014/main" id="{BFD5358E-FA14-4B6F-94BE-5BFCD005D1C7}"/>
                </a:ext>
              </a:extLst>
            </p:cNvPr>
            <p:cNvSpPr/>
            <p:nvPr/>
          </p:nvSpPr>
          <p:spPr>
            <a:xfrm>
              <a:off x="7562372" y="4956324"/>
              <a:ext cx="218999" cy="258612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67" name="Přímá spojnice 66">
              <a:extLst>
                <a:ext uri="{FF2B5EF4-FFF2-40B4-BE49-F238E27FC236}">
                  <a16:creationId xmlns:a16="http://schemas.microsoft.com/office/drawing/2014/main" id="{32B0F4E3-B036-4353-8A20-DF00854175CB}"/>
                </a:ext>
              </a:extLst>
            </p:cNvPr>
            <p:cNvCxnSpPr>
              <a:stCxn id="65" idx="7"/>
            </p:cNvCxnSpPr>
            <p:nvPr/>
          </p:nvCxnSpPr>
          <p:spPr>
            <a:xfrm flipV="1">
              <a:off x="6925387" y="4714875"/>
              <a:ext cx="704138" cy="29504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69" name="Přímá spojnice 68">
            <a:extLst>
              <a:ext uri="{FF2B5EF4-FFF2-40B4-BE49-F238E27FC236}">
                <a16:creationId xmlns:a16="http://schemas.microsoft.com/office/drawing/2014/main" id="{6436D064-92D7-4226-815D-0CCF33A220B1}"/>
              </a:ext>
            </a:extLst>
          </p:cNvPr>
          <p:cNvCxnSpPr>
            <a:cxnSpLocks/>
          </p:cNvCxnSpPr>
          <p:nvPr/>
        </p:nvCxnSpPr>
        <p:spPr>
          <a:xfrm>
            <a:off x="4015138" y="2342209"/>
            <a:ext cx="196591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>
            <a:extLst>
              <a:ext uri="{FF2B5EF4-FFF2-40B4-BE49-F238E27FC236}">
                <a16:creationId xmlns:a16="http://schemas.microsoft.com/office/drawing/2014/main" id="{88EBE4E2-AEE4-46E6-A75D-C387C3C3F4B6}"/>
              </a:ext>
            </a:extLst>
          </p:cNvPr>
          <p:cNvCxnSpPr>
            <a:stCxn id="66" idx="6"/>
          </p:cNvCxnSpPr>
          <p:nvPr/>
        </p:nvCxnSpPr>
        <p:spPr>
          <a:xfrm flipV="1">
            <a:off x="7020819" y="2342209"/>
            <a:ext cx="2744357" cy="649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nice 74">
            <a:extLst>
              <a:ext uri="{FF2B5EF4-FFF2-40B4-BE49-F238E27FC236}">
                <a16:creationId xmlns:a16="http://schemas.microsoft.com/office/drawing/2014/main" id="{69C32A92-3B7E-4EDE-B22D-3160BF1E7FFF}"/>
              </a:ext>
            </a:extLst>
          </p:cNvPr>
          <p:cNvCxnSpPr>
            <a:endCxn id="62" idx="0"/>
          </p:cNvCxnSpPr>
          <p:nvPr/>
        </p:nvCxnSpPr>
        <p:spPr>
          <a:xfrm>
            <a:off x="9765176" y="2342209"/>
            <a:ext cx="0" cy="93915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>
            <a:extLst>
              <a:ext uri="{FF2B5EF4-FFF2-40B4-BE49-F238E27FC236}">
                <a16:creationId xmlns:a16="http://schemas.microsoft.com/office/drawing/2014/main" id="{19FA3146-C36B-44BF-8883-0FA6E5E60071}"/>
              </a:ext>
            </a:extLst>
          </p:cNvPr>
          <p:cNvCxnSpPr>
            <a:cxnSpLocks/>
            <a:stCxn id="62" idx="4"/>
          </p:cNvCxnSpPr>
          <p:nvPr/>
        </p:nvCxnSpPr>
        <p:spPr>
          <a:xfrm>
            <a:off x="9765176" y="4195765"/>
            <a:ext cx="0" cy="108409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>
            <a:extLst>
              <a:ext uri="{FF2B5EF4-FFF2-40B4-BE49-F238E27FC236}">
                <a16:creationId xmlns:a16="http://schemas.microsoft.com/office/drawing/2014/main" id="{3A95125E-911F-4826-9BD0-3A74E4A5EA23}"/>
              </a:ext>
            </a:extLst>
          </p:cNvPr>
          <p:cNvCxnSpPr>
            <a:stCxn id="63" idx="6"/>
          </p:cNvCxnSpPr>
          <p:nvPr/>
        </p:nvCxnSpPr>
        <p:spPr>
          <a:xfrm>
            <a:off x="6809555" y="5279862"/>
            <a:ext cx="295948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6" name="Skupina 85">
            <a:extLst>
              <a:ext uri="{FF2B5EF4-FFF2-40B4-BE49-F238E27FC236}">
                <a16:creationId xmlns:a16="http://schemas.microsoft.com/office/drawing/2014/main" id="{3EB04E6F-62EC-47D7-AA1D-9B8214AADDD5}"/>
              </a:ext>
            </a:extLst>
          </p:cNvPr>
          <p:cNvGrpSpPr/>
          <p:nvPr/>
        </p:nvGrpSpPr>
        <p:grpSpPr>
          <a:xfrm>
            <a:off x="2675826" y="4792384"/>
            <a:ext cx="2678623" cy="1346855"/>
            <a:chOff x="1214438" y="4035148"/>
            <a:chExt cx="2678623" cy="1346855"/>
          </a:xfrm>
        </p:grpSpPr>
        <p:cxnSp>
          <p:nvCxnSpPr>
            <p:cNvPr id="51" name="Přímá spojnice 50">
              <a:extLst>
                <a:ext uri="{FF2B5EF4-FFF2-40B4-BE49-F238E27FC236}">
                  <a16:creationId xmlns:a16="http://schemas.microsoft.com/office/drawing/2014/main" id="{1D82122D-298D-43D9-9264-8BC417A06774}"/>
                </a:ext>
              </a:extLst>
            </p:cNvPr>
            <p:cNvCxnSpPr/>
            <p:nvPr/>
          </p:nvCxnSpPr>
          <p:spPr>
            <a:xfrm>
              <a:off x="1214438" y="5151171"/>
              <a:ext cx="242887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2" name="Obdélník 51">
              <a:extLst>
                <a:ext uri="{FF2B5EF4-FFF2-40B4-BE49-F238E27FC236}">
                  <a16:creationId xmlns:a16="http://schemas.microsoft.com/office/drawing/2014/main" id="{0A562F49-6B4B-479F-9F3E-0A4C3DA6EE3B}"/>
                </a:ext>
              </a:extLst>
            </p:cNvPr>
            <p:cNvSpPr/>
            <p:nvPr/>
          </p:nvSpPr>
          <p:spPr>
            <a:xfrm>
              <a:off x="1506253" y="4920338"/>
              <a:ext cx="1600200" cy="461665"/>
            </a:xfrm>
            <a:prstGeom prst="rect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4" name="Spojnice: pravoúhlá 53">
              <a:extLst>
                <a:ext uri="{FF2B5EF4-FFF2-40B4-BE49-F238E27FC236}">
                  <a16:creationId xmlns:a16="http://schemas.microsoft.com/office/drawing/2014/main" id="{33D064CF-146F-4F47-8784-0A8B43B8309F}"/>
                </a:ext>
              </a:extLst>
            </p:cNvPr>
            <p:cNvCxnSpPr>
              <a:cxnSpLocks/>
              <a:endCxn id="52" idx="0"/>
            </p:cNvCxnSpPr>
            <p:nvPr/>
          </p:nvCxnSpPr>
          <p:spPr>
            <a:xfrm rot="5400000">
              <a:off x="2302490" y="4070046"/>
              <a:ext cx="854155" cy="846433"/>
            </a:xfrm>
            <a:prstGeom prst="bentConnector3">
              <a:avLst/>
            </a:prstGeom>
            <a:ln w="38100"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4" name="Obdélník 83">
              <a:extLst>
                <a:ext uri="{FF2B5EF4-FFF2-40B4-BE49-F238E27FC236}">
                  <a16:creationId xmlns:a16="http://schemas.microsoft.com/office/drawing/2014/main" id="{33F5897B-06BC-4FE6-A2DB-F74BBE0EE0AB}"/>
                </a:ext>
              </a:extLst>
            </p:cNvPr>
            <p:cNvSpPr/>
            <p:nvPr/>
          </p:nvSpPr>
          <p:spPr>
            <a:xfrm>
              <a:off x="3223272" y="4035148"/>
              <a:ext cx="669789" cy="58700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5" name="Obdélník 84">
              <a:extLst>
                <a:ext uri="{FF2B5EF4-FFF2-40B4-BE49-F238E27FC236}">
                  <a16:creationId xmlns:a16="http://schemas.microsoft.com/office/drawing/2014/main" id="{B901741C-418D-42A2-B802-06E3F94B3662}"/>
                </a:ext>
              </a:extLst>
            </p:cNvPr>
            <p:cNvSpPr/>
            <p:nvPr/>
          </p:nvSpPr>
          <p:spPr>
            <a:xfrm>
              <a:off x="2886075" y="4066185"/>
              <a:ext cx="577090" cy="62332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cxnSp>
        <p:nvCxnSpPr>
          <p:cNvPr id="81" name="Přímá spojnice 80">
            <a:extLst>
              <a:ext uri="{FF2B5EF4-FFF2-40B4-BE49-F238E27FC236}">
                <a16:creationId xmlns:a16="http://schemas.microsoft.com/office/drawing/2014/main" id="{1BED7433-8915-4EC0-B2D0-D27C024C2D0B}"/>
              </a:ext>
            </a:extLst>
          </p:cNvPr>
          <p:cNvCxnSpPr>
            <a:cxnSpLocks/>
          </p:cNvCxnSpPr>
          <p:nvPr/>
        </p:nvCxnSpPr>
        <p:spPr>
          <a:xfrm flipH="1">
            <a:off x="4347463" y="5246582"/>
            <a:ext cx="188928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>
            <a:extLst>
              <a:ext uri="{FF2B5EF4-FFF2-40B4-BE49-F238E27FC236}">
                <a16:creationId xmlns:a16="http://schemas.microsoft.com/office/drawing/2014/main" id="{7C333EAC-86EF-4A6D-AB30-FA98A114EF73}"/>
              </a:ext>
            </a:extLst>
          </p:cNvPr>
          <p:cNvCxnSpPr/>
          <p:nvPr/>
        </p:nvCxnSpPr>
        <p:spPr>
          <a:xfrm flipH="1">
            <a:off x="1771650" y="2342209"/>
            <a:ext cx="1825222" cy="22225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>
            <a:extLst>
              <a:ext uri="{FF2B5EF4-FFF2-40B4-BE49-F238E27FC236}">
                <a16:creationId xmlns:a16="http://schemas.microsoft.com/office/drawing/2014/main" id="{0EF96729-1F11-4720-AEA9-82BE2820795A}"/>
              </a:ext>
            </a:extLst>
          </p:cNvPr>
          <p:cNvCxnSpPr/>
          <p:nvPr/>
        </p:nvCxnSpPr>
        <p:spPr>
          <a:xfrm>
            <a:off x="1771650" y="2342209"/>
            <a:ext cx="0" cy="356619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>
            <a:extLst>
              <a:ext uri="{FF2B5EF4-FFF2-40B4-BE49-F238E27FC236}">
                <a16:creationId xmlns:a16="http://schemas.microsoft.com/office/drawing/2014/main" id="{E6C273B5-497E-44AC-B0CC-3985020B4C39}"/>
              </a:ext>
            </a:extLst>
          </p:cNvPr>
          <p:cNvCxnSpPr/>
          <p:nvPr/>
        </p:nvCxnSpPr>
        <p:spPr>
          <a:xfrm flipH="1">
            <a:off x="1771650" y="5908406"/>
            <a:ext cx="912611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TextovéPole 94">
            <a:extLst>
              <a:ext uri="{FF2B5EF4-FFF2-40B4-BE49-F238E27FC236}">
                <a16:creationId xmlns:a16="http://schemas.microsoft.com/office/drawing/2014/main" id="{1D070FB9-18AD-47F9-A6AF-7EC8B68D4CAE}"/>
              </a:ext>
            </a:extLst>
          </p:cNvPr>
          <p:cNvSpPr txBox="1"/>
          <p:nvPr/>
        </p:nvSpPr>
        <p:spPr>
          <a:xfrm>
            <a:off x="5548313" y="5859230"/>
            <a:ext cx="58763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zapojení reostatu k regulaci proudu v obvodu</a:t>
            </a:r>
          </a:p>
        </p:txBody>
      </p:sp>
      <p:sp>
        <p:nvSpPr>
          <p:cNvPr id="96" name="TextovéPole 95">
            <a:extLst>
              <a:ext uri="{FF2B5EF4-FFF2-40B4-BE49-F238E27FC236}">
                <a16:creationId xmlns:a16="http://schemas.microsoft.com/office/drawing/2014/main" id="{81959F9C-6987-4022-AAE9-414DC7716EF0}"/>
              </a:ext>
            </a:extLst>
          </p:cNvPr>
          <p:cNvSpPr txBox="1"/>
          <p:nvPr/>
        </p:nvSpPr>
        <p:spPr>
          <a:xfrm>
            <a:off x="3399886" y="5212975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</a:t>
            </a:r>
          </a:p>
        </p:txBody>
      </p:sp>
      <p:sp>
        <p:nvSpPr>
          <p:cNvPr id="97" name="TextovéPole 96">
            <a:extLst>
              <a:ext uri="{FF2B5EF4-FFF2-40B4-BE49-F238E27FC236}">
                <a16:creationId xmlns:a16="http://schemas.microsoft.com/office/drawing/2014/main" id="{F605A341-9540-444F-8FA3-0D0F17993FFE}"/>
              </a:ext>
            </a:extLst>
          </p:cNvPr>
          <p:cNvSpPr txBox="1"/>
          <p:nvPr/>
        </p:nvSpPr>
        <p:spPr>
          <a:xfrm>
            <a:off x="4616499" y="5449677"/>
            <a:ext cx="3815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B</a:t>
            </a:r>
          </a:p>
        </p:txBody>
      </p:sp>
      <p:sp>
        <p:nvSpPr>
          <p:cNvPr id="98" name="TextovéPole 97">
            <a:extLst>
              <a:ext uri="{FF2B5EF4-FFF2-40B4-BE49-F238E27FC236}">
                <a16:creationId xmlns:a16="http://schemas.microsoft.com/office/drawing/2014/main" id="{9FC8776D-9F5B-4244-A65A-43401F844AAB}"/>
              </a:ext>
            </a:extLst>
          </p:cNvPr>
          <p:cNvSpPr txBox="1"/>
          <p:nvPr/>
        </p:nvSpPr>
        <p:spPr>
          <a:xfrm>
            <a:off x="2623825" y="5461027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26950887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>
            <a:extLst>
              <a:ext uri="{FF2B5EF4-FFF2-40B4-BE49-F238E27FC236}">
                <a16:creationId xmlns:a16="http://schemas.microsoft.com/office/drawing/2014/main" id="{579EA224-B441-4AB8-91BF-59CFC9C771BE}"/>
              </a:ext>
            </a:extLst>
          </p:cNvPr>
          <p:cNvGrpSpPr/>
          <p:nvPr/>
        </p:nvGrpSpPr>
        <p:grpSpPr>
          <a:xfrm>
            <a:off x="3818400" y="1013315"/>
            <a:ext cx="868656" cy="828675"/>
            <a:chOff x="2755571" y="5229225"/>
            <a:chExt cx="868656" cy="828675"/>
          </a:xfrm>
        </p:grpSpPr>
        <p:cxnSp>
          <p:nvCxnSpPr>
            <p:cNvPr id="3" name="Přímá spojnice 2">
              <a:extLst>
                <a:ext uri="{FF2B5EF4-FFF2-40B4-BE49-F238E27FC236}">
                  <a16:creationId xmlns:a16="http://schemas.microsoft.com/office/drawing/2014/main" id="{F0351FCA-C8B6-4247-B88B-A5E4483A6985}"/>
                </a:ext>
              </a:extLst>
            </p:cNvPr>
            <p:cNvCxnSpPr/>
            <p:nvPr/>
          </p:nvCxnSpPr>
          <p:spPr>
            <a:xfrm>
              <a:off x="3262876" y="5429250"/>
              <a:ext cx="0" cy="62865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>
              <a:extLst>
                <a:ext uri="{FF2B5EF4-FFF2-40B4-BE49-F238E27FC236}">
                  <a16:creationId xmlns:a16="http://schemas.microsoft.com/office/drawing/2014/main" id="{1D77D1D7-1732-43B8-96B8-254297950CFC}"/>
                </a:ext>
              </a:extLst>
            </p:cNvPr>
            <p:cNvCxnSpPr/>
            <p:nvPr/>
          </p:nvCxnSpPr>
          <p:spPr>
            <a:xfrm>
              <a:off x="3425394" y="5572125"/>
              <a:ext cx="0" cy="34290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>
              <a:extLst>
                <a:ext uri="{FF2B5EF4-FFF2-40B4-BE49-F238E27FC236}">
                  <a16:creationId xmlns:a16="http://schemas.microsoft.com/office/drawing/2014/main" id="{50767201-6744-4504-959C-C44FDBB046CC}"/>
                </a:ext>
              </a:extLst>
            </p:cNvPr>
            <p:cNvCxnSpPr/>
            <p:nvPr/>
          </p:nvCxnSpPr>
          <p:spPr>
            <a:xfrm flipH="1">
              <a:off x="2995466" y="5743575"/>
              <a:ext cx="267410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>
              <a:extLst>
                <a:ext uri="{FF2B5EF4-FFF2-40B4-BE49-F238E27FC236}">
                  <a16:creationId xmlns:a16="http://schemas.microsoft.com/office/drawing/2014/main" id="{836B845B-33EE-4C87-804D-FEB26B1DA5D1}"/>
                </a:ext>
              </a:extLst>
            </p:cNvPr>
            <p:cNvCxnSpPr>
              <a:cxnSpLocks/>
            </p:cNvCxnSpPr>
            <p:nvPr/>
          </p:nvCxnSpPr>
          <p:spPr>
            <a:xfrm>
              <a:off x="3425394" y="5743575"/>
              <a:ext cx="198833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Znak plus 6">
              <a:extLst>
                <a:ext uri="{FF2B5EF4-FFF2-40B4-BE49-F238E27FC236}">
                  <a16:creationId xmlns:a16="http://schemas.microsoft.com/office/drawing/2014/main" id="{9743F169-F76A-47ED-8BDB-56D7755CF06D}"/>
                </a:ext>
              </a:extLst>
            </p:cNvPr>
            <p:cNvSpPr/>
            <p:nvPr/>
          </p:nvSpPr>
          <p:spPr>
            <a:xfrm>
              <a:off x="2755571" y="5229225"/>
              <a:ext cx="385763" cy="400050"/>
            </a:xfrm>
            <a:prstGeom prst="mathPlus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" name="Ovál 7">
            <a:extLst>
              <a:ext uri="{FF2B5EF4-FFF2-40B4-BE49-F238E27FC236}">
                <a16:creationId xmlns:a16="http://schemas.microsoft.com/office/drawing/2014/main" id="{7CC18F3F-8377-44DC-B5A9-9A082A215B33}"/>
              </a:ext>
            </a:extLst>
          </p:cNvPr>
          <p:cNvSpPr/>
          <p:nvPr/>
        </p:nvSpPr>
        <p:spPr>
          <a:xfrm>
            <a:off x="4122805" y="5376661"/>
            <a:ext cx="914400" cy="91440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solidFill>
                  <a:schemeClr val="tx1"/>
                </a:solidFill>
              </a:rPr>
              <a:t>V</a:t>
            </a:r>
          </a:p>
        </p:txBody>
      </p:sp>
      <p:sp>
        <p:nvSpPr>
          <p:cNvPr id="9" name="Vývojový diagram: sumační spojení 8">
            <a:extLst>
              <a:ext uri="{FF2B5EF4-FFF2-40B4-BE49-F238E27FC236}">
                <a16:creationId xmlns:a16="http://schemas.microsoft.com/office/drawing/2014/main" id="{1E6F8BBD-FF9C-4732-99B2-248860B5FF40}"/>
              </a:ext>
            </a:extLst>
          </p:cNvPr>
          <p:cNvSpPr/>
          <p:nvPr/>
        </p:nvSpPr>
        <p:spPr>
          <a:xfrm>
            <a:off x="4201578" y="4403990"/>
            <a:ext cx="612648" cy="612648"/>
          </a:xfrm>
          <a:prstGeom prst="flowChartSummingJunction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>
            <a:extLst>
              <a:ext uri="{FF2B5EF4-FFF2-40B4-BE49-F238E27FC236}">
                <a16:creationId xmlns:a16="http://schemas.microsoft.com/office/drawing/2014/main" id="{D296C2AB-4995-46B7-8E4D-B9916B22D7E6}"/>
              </a:ext>
            </a:extLst>
          </p:cNvPr>
          <p:cNvGrpSpPr/>
          <p:nvPr/>
        </p:nvGrpSpPr>
        <p:grpSpPr>
          <a:xfrm>
            <a:off x="6329728" y="1155471"/>
            <a:ext cx="1042911" cy="515787"/>
            <a:chOff x="6738460" y="4714875"/>
            <a:chExt cx="1042911" cy="515787"/>
          </a:xfrm>
        </p:grpSpPr>
        <p:sp>
          <p:nvSpPr>
            <p:cNvPr id="11" name="Ovál 10">
              <a:extLst>
                <a:ext uri="{FF2B5EF4-FFF2-40B4-BE49-F238E27FC236}">
                  <a16:creationId xmlns:a16="http://schemas.microsoft.com/office/drawing/2014/main" id="{8B46AB9E-F721-4955-B777-D9581DE53F7A}"/>
                </a:ext>
              </a:extLst>
            </p:cNvPr>
            <p:cNvSpPr/>
            <p:nvPr/>
          </p:nvSpPr>
          <p:spPr>
            <a:xfrm>
              <a:off x="6738460" y="4972050"/>
              <a:ext cx="218999" cy="258612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>
              <a:extLst>
                <a:ext uri="{FF2B5EF4-FFF2-40B4-BE49-F238E27FC236}">
                  <a16:creationId xmlns:a16="http://schemas.microsoft.com/office/drawing/2014/main" id="{47C994C8-C60F-452C-A660-39C3A72F7890}"/>
                </a:ext>
              </a:extLst>
            </p:cNvPr>
            <p:cNvSpPr/>
            <p:nvPr/>
          </p:nvSpPr>
          <p:spPr>
            <a:xfrm>
              <a:off x="7562372" y="4956324"/>
              <a:ext cx="218999" cy="258612"/>
            </a:xfrm>
            <a:prstGeom prst="ellipse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3" name="Přímá spojnice 12">
              <a:extLst>
                <a:ext uri="{FF2B5EF4-FFF2-40B4-BE49-F238E27FC236}">
                  <a16:creationId xmlns:a16="http://schemas.microsoft.com/office/drawing/2014/main" id="{A2D574F3-FB54-4434-8483-F81DF2A43216}"/>
                </a:ext>
              </a:extLst>
            </p:cNvPr>
            <p:cNvCxnSpPr>
              <a:stCxn id="11" idx="7"/>
            </p:cNvCxnSpPr>
            <p:nvPr/>
          </p:nvCxnSpPr>
          <p:spPr>
            <a:xfrm flipV="1">
              <a:off x="6925387" y="4714875"/>
              <a:ext cx="704138" cy="295048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Skupina 13">
            <a:extLst>
              <a:ext uri="{FF2B5EF4-FFF2-40B4-BE49-F238E27FC236}">
                <a16:creationId xmlns:a16="http://schemas.microsoft.com/office/drawing/2014/main" id="{735BB925-006E-405E-94D0-C6121E6654DD}"/>
              </a:ext>
            </a:extLst>
          </p:cNvPr>
          <p:cNvGrpSpPr/>
          <p:nvPr/>
        </p:nvGrpSpPr>
        <p:grpSpPr>
          <a:xfrm rot="10800000" flipH="1">
            <a:off x="2329723" y="3081285"/>
            <a:ext cx="2449115" cy="1247476"/>
            <a:chOff x="5548313" y="73671"/>
            <a:chExt cx="2428874" cy="1247476"/>
          </a:xfrm>
        </p:grpSpPr>
        <p:cxnSp>
          <p:nvCxnSpPr>
            <p:cNvPr id="15" name="Přímá spojnice 14">
              <a:extLst>
                <a:ext uri="{FF2B5EF4-FFF2-40B4-BE49-F238E27FC236}">
                  <a16:creationId xmlns:a16="http://schemas.microsoft.com/office/drawing/2014/main" id="{694662BB-93FC-4A2C-B794-BDA1C616C9EB}"/>
                </a:ext>
              </a:extLst>
            </p:cNvPr>
            <p:cNvCxnSpPr/>
            <p:nvPr/>
          </p:nvCxnSpPr>
          <p:spPr>
            <a:xfrm>
              <a:off x="5548313" y="1090314"/>
              <a:ext cx="242887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Obdélník 15">
              <a:extLst>
                <a:ext uri="{FF2B5EF4-FFF2-40B4-BE49-F238E27FC236}">
                  <a16:creationId xmlns:a16="http://schemas.microsoft.com/office/drawing/2014/main" id="{DF951E42-3790-470E-A0B1-1A6FCF0BA078}"/>
                </a:ext>
              </a:extLst>
            </p:cNvPr>
            <p:cNvSpPr/>
            <p:nvPr/>
          </p:nvSpPr>
          <p:spPr>
            <a:xfrm>
              <a:off x="5862638" y="859482"/>
              <a:ext cx="1600200" cy="461665"/>
            </a:xfrm>
            <a:prstGeom prst="rect">
              <a:avLst/>
            </a:prstGeom>
            <a:solidFill>
              <a:schemeClr val="bg1"/>
            </a:solidFill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7" name="Skupina 16">
              <a:extLst>
                <a:ext uri="{FF2B5EF4-FFF2-40B4-BE49-F238E27FC236}">
                  <a16:creationId xmlns:a16="http://schemas.microsoft.com/office/drawing/2014/main" id="{EC9B4F89-2C28-494E-908E-D8DABA0E6DAF}"/>
                </a:ext>
              </a:extLst>
            </p:cNvPr>
            <p:cNvGrpSpPr/>
            <p:nvPr/>
          </p:nvGrpSpPr>
          <p:grpSpPr>
            <a:xfrm>
              <a:off x="6586538" y="73671"/>
              <a:ext cx="1314449" cy="771523"/>
              <a:chOff x="3543301" y="2486024"/>
              <a:chExt cx="857249" cy="628649"/>
            </a:xfrm>
          </p:grpSpPr>
          <p:cxnSp>
            <p:nvCxnSpPr>
              <p:cNvPr id="18" name="Spojnice: pravoúhlá 17">
                <a:extLst>
                  <a:ext uri="{FF2B5EF4-FFF2-40B4-BE49-F238E27FC236}">
                    <a16:creationId xmlns:a16="http://schemas.microsoft.com/office/drawing/2014/main" id="{4C97B4DB-D5AB-4FE0-9DD2-8E056B10DBE6}"/>
                  </a:ext>
                </a:extLst>
              </p:cNvPr>
              <p:cNvCxnSpPr>
                <a:cxnSpLocks/>
              </p:cNvCxnSpPr>
              <p:nvPr/>
            </p:nvCxnSpPr>
            <p:spPr>
              <a:xfrm rot="5400000">
                <a:off x="3514726" y="2514599"/>
                <a:ext cx="628649" cy="571500"/>
              </a:xfrm>
              <a:prstGeom prst="bentConnector3">
                <a:avLst/>
              </a:prstGeom>
              <a:ln w="38100">
                <a:solidFill>
                  <a:schemeClr val="tx1"/>
                </a:solidFill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" name="Obdélník 18">
                <a:extLst>
                  <a:ext uri="{FF2B5EF4-FFF2-40B4-BE49-F238E27FC236}">
                    <a16:creationId xmlns:a16="http://schemas.microsoft.com/office/drawing/2014/main" id="{452C6CC2-9D9F-49D3-BBFD-A2B889498A15}"/>
                  </a:ext>
                </a:extLst>
              </p:cNvPr>
              <p:cNvSpPr/>
              <p:nvPr/>
            </p:nvSpPr>
            <p:spPr>
              <a:xfrm>
                <a:off x="3929063" y="2486024"/>
                <a:ext cx="471487" cy="28575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p:cxnSp>
        <p:nvCxnSpPr>
          <p:cNvPr id="21" name="Přímá spojnice 20">
            <a:extLst>
              <a:ext uri="{FF2B5EF4-FFF2-40B4-BE49-F238E27FC236}">
                <a16:creationId xmlns:a16="http://schemas.microsoft.com/office/drawing/2014/main" id="{9DD2FFB4-C6CA-4264-AC93-636AE3F6EE07}"/>
              </a:ext>
            </a:extLst>
          </p:cNvPr>
          <p:cNvCxnSpPr/>
          <p:nvPr/>
        </p:nvCxnSpPr>
        <p:spPr>
          <a:xfrm flipH="1">
            <a:off x="1800225" y="1527665"/>
            <a:ext cx="225807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>
            <a:extLst>
              <a:ext uri="{FF2B5EF4-FFF2-40B4-BE49-F238E27FC236}">
                <a16:creationId xmlns:a16="http://schemas.microsoft.com/office/drawing/2014/main" id="{A20C01C5-537C-450B-82FF-5BC2A053ACD7}"/>
              </a:ext>
            </a:extLst>
          </p:cNvPr>
          <p:cNvCxnSpPr>
            <a:cxnSpLocks/>
          </p:cNvCxnSpPr>
          <p:nvPr/>
        </p:nvCxnSpPr>
        <p:spPr>
          <a:xfrm>
            <a:off x="1800225" y="1569809"/>
            <a:ext cx="0" cy="174230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>
            <a:extLst>
              <a:ext uri="{FF2B5EF4-FFF2-40B4-BE49-F238E27FC236}">
                <a16:creationId xmlns:a16="http://schemas.microsoft.com/office/drawing/2014/main" id="{0C0E3388-5349-49C8-9A5A-752C6D0C4CCC}"/>
              </a:ext>
            </a:extLst>
          </p:cNvPr>
          <p:cNvCxnSpPr/>
          <p:nvPr/>
        </p:nvCxnSpPr>
        <p:spPr>
          <a:xfrm flipH="1">
            <a:off x="1800225" y="3312118"/>
            <a:ext cx="6858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>
            <a:extLst>
              <a:ext uri="{FF2B5EF4-FFF2-40B4-BE49-F238E27FC236}">
                <a16:creationId xmlns:a16="http://schemas.microsoft.com/office/drawing/2014/main" id="{0B99ED8E-4B2D-4691-BC67-64AAA21361E8}"/>
              </a:ext>
            </a:extLst>
          </p:cNvPr>
          <p:cNvCxnSpPr>
            <a:stCxn id="9" idx="2"/>
          </p:cNvCxnSpPr>
          <p:nvPr/>
        </p:nvCxnSpPr>
        <p:spPr>
          <a:xfrm flipH="1">
            <a:off x="2486025" y="4710314"/>
            <a:ext cx="171555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>
            <a:extLst>
              <a:ext uri="{FF2B5EF4-FFF2-40B4-BE49-F238E27FC236}">
                <a16:creationId xmlns:a16="http://schemas.microsoft.com/office/drawing/2014/main" id="{A50DF512-F92F-416C-A79C-1E6F89E3D8D5}"/>
              </a:ext>
            </a:extLst>
          </p:cNvPr>
          <p:cNvCxnSpPr>
            <a:cxnSpLocks/>
            <a:stCxn id="8" idx="2"/>
          </p:cNvCxnSpPr>
          <p:nvPr/>
        </p:nvCxnSpPr>
        <p:spPr>
          <a:xfrm flipH="1">
            <a:off x="2476449" y="5833861"/>
            <a:ext cx="1646356" cy="49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>
            <a:extLst>
              <a:ext uri="{FF2B5EF4-FFF2-40B4-BE49-F238E27FC236}">
                <a16:creationId xmlns:a16="http://schemas.microsoft.com/office/drawing/2014/main" id="{0740A9BB-E425-40CB-B625-FD00C254DB1E}"/>
              </a:ext>
            </a:extLst>
          </p:cNvPr>
          <p:cNvCxnSpPr/>
          <p:nvPr/>
        </p:nvCxnSpPr>
        <p:spPr>
          <a:xfrm>
            <a:off x="2476449" y="3312118"/>
            <a:ext cx="9576" cy="2521743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>
            <a:extLst>
              <a:ext uri="{FF2B5EF4-FFF2-40B4-BE49-F238E27FC236}">
                <a16:creationId xmlns:a16="http://schemas.microsoft.com/office/drawing/2014/main" id="{4040D8E7-9492-4ABC-827E-7CCA10524FA9}"/>
              </a:ext>
            </a:extLst>
          </p:cNvPr>
          <p:cNvCxnSpPr>
            <a:cxnSpLocks/>
            <a:endCxn id="11" idx="2"/>
          </p:cNvCxnSpPr>
          <p:nvPr/>
        </p:nvCxnSpPr>
        <p:spPr>
          <a:xfrm>
            <a:off x="4656656" y="1513756"/>
            <a:ext cx="1673072" cy="2819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>
            <a:extLst>
              <a:ext uri="{FF2B5EF4-FFF2-40B4-BE49-F238E27FC236}">
                <a16:creationId xmlns:a16="http://schemas.microsoft.com/office/drawing/2014/main" id="{E05D5B88-E07C-4B4C-AE41-C291FDCA33FF}"/>
              </a:ext>
            </a:extLst>
          </p:cNvPr>
          <p:cNvCxnSpPr/>
          <p:nvPr/>
        </p:nvCxnSpPr>
        <p:spPr>
          <a:xfrm>
            <a:off x="4687056" y="3312118"/>
            <a:ext cx="3585407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>
            <a:extLst>
              <a:ext uri="{FF2B5EF4-FFF2-40B4-BE49-F238E27FC236}">
                <a16:creationId xmlns:a16="http://schemas.microsoft.com/office/drawing/2014/main" id="{C45B6A5D-E1D0-409B-9BF3-338E103AF88A}"/>
              </a:ext>
            </a:extLst>
          </p:cNvPr>
          <p:cNvCxnSpPr>
            <a:cxnSpLocks/>
            <a:stCxn id="12" idx="6"/>
          </p:cNvCxnSpPr>
          <p:nvPr/>
        </p:nvCxnSpPr>
        <p:spPr>
          <a:xfrm>
            <a:off x="7372639" y="1526226"/>
            <a:ext cx="89982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>
            <a:extLst>
              <a:ext uri="{FF2B5EF4-FFF2-40B4-BE49-F238E27FC236}">
                <a16:creationId xmlns:a16="http://schemas.microsoft.com/office/drawing/2014/main" id="{4D0C4DBC-7DD4-4432-AEE3-659BAB4426BD}"/>
              </a:ext>
            </a:extLst>
          </p:cNvPr>
          <p:cNvCxnSpPr/>
          <p:nvPr/>
        </p:nvCxnSpPr>
        <p:spPr>
          <a:xfrm>
            <a:off x="8272463" y="1513756"/>
            <a:ext cx="0" cy="1798362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>
            <a:extLst>
              <a:ext uri="{FF2B5EF4-FFF2-40B4-BE49-F238E27FC236}">
                <a16:creationId xmlns:a16="http://schemas.microsoft.com/office/drawing/2014/main" id="{0DB69550-26BD-40C9-8F8F-98320E69734E}"/>
              </a:ext>
            </a:extLst>
          </p:cNvPr>
          <p:cNvCxnSpPr>
            <a:cxnSpLocks/>
          </p:cNvCxnSpPr>
          <p:nvPr/>
        </p:nvCxnSpPr>
        <p:spPr>
          <a:xfrm>
            <a:off x="4260202" y="3934852"/>
            <a:ext cx="1835798" cy="814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>
            <a:extLst>
              <a:ext uri="{FF2B5EF4-FFF2-40B4-BE49-F238E27FC236}">
                <a16:creationId xmlns:a16="http://schemas.microsoft.com/office/drawing/2014/main" id="{FB995800-5286-4675-904C-030724002686}"/>
              </a:ext>
            </a:extLst>
          </p:cNvPr>
          <p:cNvCxnSpPr/>
          <p:nvPr/>
        </p:nvCxnSpPr>
        <p:spPr>
          <a:xfrm>
            <a:off x="6096000" y="3934852"/>
            <a:ext cx="0" cy="189900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>
            <a:extLst>
              <a:ext uri="{FF2B5EF4-FFF2-40B4-BE49-F238E27FC236}">
                <a16:creationId xmlns:a16="http://schemas.microsoft.com/office/drawing/2014/main" id="{5BF86C49-D81E-4920-93D0-51A701E12417}"/>
              </a:ext>
            </a:extLst>
          </p:cNvPr>
          <p:cNvCxnSpPr>
            <a:stCxn id="9" idx="6"/>
          </p:cNvCxnSpPr>
          <p:nvPr/>
        </p:nvCxnSpPr>
        <p:spPr>
          <a:xfrm>
            <a:off x="4814226" y="4710314"/>
            <a:ext cx="128177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>
            <a:extLst>
              <a:ext uri="{FF2B5EF4-FFF2-40B4-BE49-F238E27FC236}">
                <a16:creationId xmlns:a16="http://schemas.microsoft.com/office/drawing/2014/main" id="{8AB0EF9C-EAF1-42B7-8F14-66B2BA5F1F31}"/>
              </a:ext>
            </a:extLst>
          </p:cNvPr>
          <p:cNvCxnSpPr>
            <a:stCxn id="8" idx="6"/>
          </p:cNvCxnSpPr>
          <p:nvPr/>
        </p:nvCxnSpPr>
        <p:spPr>
          <a:xfrm>
            <a:off x="5037205" y="5833861"/>
            <a:ext cx="1058795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Ovál 52">
            <a:extLst>
              <a:ext uri="{FF2B5EF4-FFF2-40B4-BE49-F238E27FC236}">
                <a16:creationId xmlns:a16="http://schemas.microsoft.com/office/drawing/2014/main" id="{638EFCFF-6E24-4DE4-8055-CFA91EEF1EB4}"/>
              </a:ext>
            </a:extLst>
          </p:cNvPr>
          <p:cNvSpPr/>
          <p:nvPr/>
        </p:nvSpPr>
        <p:spPr>
          <a:xfrm>
            <a:off x="6031707" y="4638876"/>
            <a:ext cx="128587" cy="142875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>
            <a:extLst>
              <a:ext uri="{FF2B5EF4-FFF2-40B4-BE49-F238E27FC236}">
                <a16:creationId xmlns:a16="http://schemas.microsoft.com/office/drawing/2014/main" id="{27CEB732-5DFF-41F3-8650-7816CE4B5355}"/>
              </a:ext>
            </a:extLst>
          </p:cNvPr>
          <p:cNvSpPr/>
          <p:nvPr/>
        </p:nvSpPr>
        <p:spPr>
          <a:xfrm>
            <a:off x="2432355" y="4651841"/>
            <a:ext cx="128587" cy="142875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>
            <a:extLst>
              <a:ext uri="{FF2B5EF4-FFF2-40B4-BE49-F238E27FC236}">
                <a16:creationId xmlns:a16="http://schemas.microsoft.com/office/drawing/2014/main" id="{3AE3E176-BBF7-4DA4-80BD-6923113B440D}"/>
              </a:ext>
            </a:extLst>
          </p:cNvPr>
          <p:cNvSpPr/>
          <p:nvPr/>
        </p:nvSpPr>
        <p:spPr>
          <a:xfrm>
            <a:off x="2412155" y="3235131"/>
            <a:ext cx="128587" cy="142875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>
            <a:extLst>
              <a:ext uri="{FF2B5EF4-FFF2-40B4-BE49-F238E27FC236}">
                <a16:creationId xmlns:a16="http://schemas.microsoft.com/office/drawing/2014/main" id="{823A10AC-554E-479E-AF39-FFB1C4C025A2}"/>
              </a:ext>
            </a:extLst>
          </p:cNvPr>
          <p:cNvSpPr txBox="1"/>
          <p:nvPr/>
        </p:nvSpPr>
        <p:spPr>
          <a:xfrm>
            <a:off x="3029378" y="3538486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</a:t>
            </a:r>
          </a:p>
        </p:txBody>
      </p:sp>
      <p:sp>
        <p:nvSpPr>
          <p:cNvPr id="57" name="TextovéPole 56">
            <a:extLst>
              <a:ext uri="{FF2B5EF4-FFF2-40B4-BE49-F238E27FC236}">
                <a16:creationId xmlns:a16="http://schemas.microsoft.com/office/drawing/2014/main" id="{5EE6359F-B93B-4497-AECF-6FFF6B6A5EA5}"/>
              </a:ext>
            </a:extLst>
          </p:cNvPr>
          <p:cNvSpPr txBox="1"/>
          <p:nvPr/>
        </p:nvSpPr>
        <p:spPr>
          <a:xfrm>
            <a:off x="4316466" y="2895562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B</a:t>
            </a:r>
          </a:p>
        </p:txBody>
      </p:sp>
      <p:sp>
        <p:nvSpPr>
          <p:cNvPr id="58" name="TextovéPole 57">
            <a:extLst>
              <a:ext uri="{FF2B5EF4-FFF2-40B4-BE49-F238E27FC236}">
                <a16:creationId xmlns:a16="http://schemas.microsoft.com/office/drawing/2014/main" id="{0B542E1C-9B28-49BA-9C13-985170F93663}"/>
              </a:ext>
            </a:extLst>
          </p:cNvPr>
          <p:cNvSpPr txBox="1"/>
          <p:nvPr/>
        </p:nvSpPr>
        <p:spPr>
          <a:xfrm>
            <a:off x="2148423" y="2850452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</a:t>
            </a:r>
          </a:p>
        </p:txBody>
      </p:sp>
      <p:sp>
        <p:nvSpPr>
          <p:cNvPr id="59" name="TextovéPole 58">
            <a:extLst>
              <a:ext uri="{FF2B5EF4-FFF2-40B4-BE49-F238E27FC236}">
                <a16:creationId xmlns:a16="http://schemas.microsoft.com/office/drawing/2014/main" id="{AAFF2CDE-1940-401C-BBCE-F33A7793689B}"/>
              </a:ext>
            </a:extLst>
          </p:cNvPr>
          <p:cNvSpPr txBox="1"/>
          <p:nvPr/>
        </p:nvSpPr>
        <p:spPr>
          <a:xfrm>
            <a:off x="6972300" y="3769318"/>
            <a:ext cx="46277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Zapojení reostatu jako děliče napětí</a:t>
            </a:r>
          </a:p>
          <a:p>
            <a:r>
              <a:rPr lang="cs-CZ" sz="2400" dirty="0"/>
              <a:t>(potenciometru)</a:t>
            </a:r>
          </a:p>
        </p:txBody>
      </p:sp>
    </p:spTree>
    <p:extLst>
      <p:ext uri="{BB962C8B-B14F-4D97-AF65-F5344CB8AC3E}">
        <p14:creationId xmlns:p14="http://schemas.microsoft.com/office/powerpoint/2010/main" val="18105779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interiér, pistole, zbraň, nahoře&#10;&#10;Popis se vygeneroval automaticky.">
            <a:extLst>
              <a:ext uri="{FF2B5EF4-FFF2-40B4-BE49-F238E27FC236}">
                <a16:creationId xmlns:a16="http://schemas.microsoft.com/office/drawing/2014/main" id="{E7CF140A-C7D5-4997-A215-1D7A84F10A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791" y="1400176"/>
            <a:ext cx="7060643" cy="4257674"/>
          </a:xfrm>
          <a:prstGeom prst="rect">
            <a:avLst/>
          </a:prstGeom>
        </p:spPr>
      </p:pic>
      <p:pic>
        <p:nvPicPr>
          <p:cNvPr id="1026" name="Picture 2" descr="https://upload.wikimedia.org/wikipedia/commons/thumb/e/ed/10K_Potentiometer_1480310_1_2_Enhancer.jpg/200px-10K_Potentiometer_1480310_1_2_Enhancer.jpg">
            <a:extLst>
              <a:ext uri="{FF2B5EF4-FFF2-40B4-BE49-F238E27FC236}">
                <a16:creationId xmlns:a16="http://schemas.microsoft.com/office/drawing/2014/main" id="{2B2809C1-DC91-491C-8C3E-2425A7181A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2412" y="1645443"/>
            <a:ext cx="3567113" cy="356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9A6FE757-37DE-4144-9D45-40873EB6AB35}"/>
              </a:ext>
            </a:extLst>
          </p:cNvPr>
          <p:cNvSpPr txBox="1"/>
          <p:nvPr/>
        </p:nvSpPr>
        <p:spPr>
          <a:xfrm>
            <a:off x="1914525" y="5929313"/>
            <a:ext cx="11245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Reostat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FF76DF85-A4CC-4331-A403-EA7489147751}"/>
              </a:ext>
            </a:extLst>
          </p:cNvPr>
          <p:cNvSpPr txBox="1"/>
          <p:nvPr/>
        </p:nvSpPr>
        <p:spPr>
          <a:xfrm>
            <a:off x="8714011" y="5560070"/>
            <a:ext cx="18839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Potenciometr</a:t>
            </a:r>
          </a:p>
        </p:txBody>
      </p:sp>
    </p:spTree>
    <p:extLst>
      <p:ext uri="{BB962C8B-B14F-4D97-AF65-F5344CB8AC3E}">
        <p14:creationId xmlns:p14="http://schemas.microsoft.com/office/powerpoint/2010/main" val="3337900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44416FCB-1308-45B2-9235-A54803A55432}"/>
              </a:ext>
            </a:extLst>
          </p:cNvPr>
          <p:cNvSpPr/>
          <p:nvPr/>
        </p:nvSpPr>
        <p:spPr>
          <a:xfrm>
            <a:off x="2690812" y="1674674"/>
            <a:ext cx="6096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Photograph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:. Wikimedia.org: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Leistungspotentiometer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in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Schieberausführung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2018-01-28 [cit. 2019-02-08]. Dostupný pod licencí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Creative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Commons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Attribution-Share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Alike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2"/>
              </a:rPr>
              <a:t> 4.0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3"/>
              </a:rPr>
              <a:t>https://commons.wikimedia.org/wiki/File:Leistungspotentiometer_in_Schieberausf%C3%BChrung.JPG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B5AA178E-20AB-42DB-8587-C35510028489}"/>
              </a:ext>
            </a:extLst>
          </p:cNvPr>
          <p:cNvSpPr/>
          <p:nvPr/>
        </p:nvSpPr>
        <p:spPr>
          <a:xfrm>
            <a:off x="2690812" y="3429000"/>
            <a:ext cx="6096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Nevit. Wikimedia.org: 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10K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Potentiometer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1480310 1 2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Enhancer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2014-01-10 [cit. 2019-02-08]. Dostupný pod licencí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Creative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Commons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Attribution-Share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Alike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4"/>
              </a:rPr>
              <a:t> 3.0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5"/>
              </a:rPr>
              <a:t>https://commons.wikimedia.org/wiki/File:10K_Potentiometer_1480310_1_2_Enhancer.jpg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265A03ED-FA45-45FD-A9A1-25AF7E84E2AF}"/>
              </a:ext>
            </a:extLst>
          </p:cNvPr>
          <p:cNvSpPr txBox="1"/>
          <p:nvPr/>
        </p:nvSpPr>
        <p:spPr>
          <a:xfrm>
            <a:off x="2690812" y="5183326"/>
            <a:ext cx="4955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Autorem obrázků reostatu je Zdeněk </a:t>
            </a:r>
            <a:r>
              <a:rPr lang="cs-CZ" dirty="0" err="1">
                <a:latin typeface="Arial" panose="020B0604020202020204" pitchFamily="34" charset="0"/>
                <a:cs typeface="Arial" panose="020B0604020202020204" pitchFamily="34" charset="0"/>
              </a:rPr>
              <a:t>Hanzelín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5462270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311</TotalTime>
  <Words>384</Words>
  <Application>Microsoft Office PowerPoint</Application>
  <PresentationFormat>Širokoúhlá obrazovka</PresentationFormat>
  <Paragraphs>108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36</cp:revision>
  <dcterms:created xsi:type="dcterms:W3CDTF">2019-02-08T11:32:23Z</dcterms:created>
  <dcterms:modified xsi:type="dcterms:W3CDTF">2020-03-24T07:31:31Z</dcterms:modified>
</cp:coreProperties>
</file>