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70" r:id="rId7"/>
    <p:sldId id="264" r:id="rId8"/>
    <p:sldId id="265" r:id="rId9"/>
    <p:sldId id="266" r:id="rId10"/>
    <p:sldId id="267" r:id="rId11"/>
    <p:sldId id="258" r:id="rId12"/>
    <p:sldId id="259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deněk Hanzelin" initials="ZH" lastIdx="2" clrIdx="0">
    <p:extLst>
      <p:ext uri="{19B8F6BF-5375-455C-9EA6-DF929625EA0E}">
        <p15:presenceInfo xmlns:p15="http://schemas.microsoft.com/office/powerpoint/2012/main" userId="757cd93437ca30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30T07:46:38.179" idx="1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30T09:38:03.371" idx="2">
    <p:pos x="10" y="1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3FD1460-5BD6-4F35-83E3-A9DA0E8CED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CF138A1F-1EDE-4F13-99E1-57F3DEEB8E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3C1DE02-D291-47DC-A7F2-073CB0170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769BC91-EC45-4608-B472-A23923DB2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09A942F-DB2F-4B76-8696-E09D2B764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41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A6D156D-8074-4133-8EC9-A18C52B77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153CE38-A9D6-49D2-B9C6-4CB70E1EF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D742957-6490-405C-AAE0-C846726BF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F8FA39E-781A-43C5-964A-6388E73F9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6133FEF-966A-4DFD-B41B-F48E677AA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CE3A3EF-2FC1-4C7A-98CF-EB1242058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5EA648B-B22D-4923-AF16-FFA5AE5D3D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5D8FC8D-5AFD-43F1-A29B-39F76E91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BFBB413-0E63-43F8-8AE3-CB9FB934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A749CBA-0AF2-4A90-8470-C1E259D54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758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51C9475-6A66-4E14-9695-BDF0B630E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9C1D79E-D42E-4158-BF65-E26287E195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DFC3E2B-19BE-4E8C-BE01-4918BA1FBF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F0C6C24-A278-4A56-A293-4F69FEFF2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DEC1A8A-C3C0-44EE-AD20-919C12589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814385B-B328-4783-8630-B2D4C77BA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289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2A75802-2EE7-4BEF-B5AF-A7D6D184F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FEF8F06-6442-4B7C-BF9A-50E2731A81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B5F0101-488B-4CE9-9EE9-59B5A40A7D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ABE6322E-6113-40C3-AACC-4993CBACD2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755F053B-DD56-4709-A7F6-BAAE5E1F71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59B0C1A-6BD2-4ECE-9BE6-AFC6CF0DE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03055129-0E56-46EC-8438-0B1517F3A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96125280-3CBD-42FB-A96D-518D160B6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60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804BC21-C3C5-479C-B1E1-0D2D884A3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3BC90F03-DA89-4723-BC98-0AF38E09A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271A9417-D2B7-462A-85E2-321FAEAC2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8C023E99-DE15-4692-85DD-5C7437D14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312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F60881BC-F3B5-436D-B4F8-9021951D2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4E99158B-D7E7-46E0-A45E-9869EBCCD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B80A01D-CCDA-46BD-879F-1C8FB191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638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E02A715-26E6-4339-83A2-B8A5B42A4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A50015C-259C-4676-A6C8-64D43FA80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DD8AEDF-76ED-48AB-B688-2C8AABFD9C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665C313-0A72-4E06-91F1-F83460D3D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522B10A-7245-447F-A5B5-A2092E094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1BFB9C4-9183-471A-867F-366DBD7A6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601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F36EDDB-C9C7-406E-8C77-5A334028B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713C0482-7B81-4F0F-80D4-D4A185A5C7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32DDCAB-5CD1-48E1-BC99-C31FB582E9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B61D8E9-21DA-4F4F-B18A-61963C205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D4E117C-716C-4262-9A29-30369AFE4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8B1450F-F252-40F2-836D-3882AEEA1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8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6FAD06F-1381-4707-B5A2-69DA36AF3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20CB517-71D9-4CA6-B2C5-53B7475157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B9D79EC-DDBF-4B7E-A4DA-51F34A92E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3DC116B-08FD-476E-B0B1-E1D5C6222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77F362F-A369-4757-BE08-E1AF4E2BC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778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73C4B5E1-2A35-473B-BCAF-6854A87BA3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96F198A-3659-4D43-BB7C-8B602A9580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FF0DAEA-5D23-48A4-93B1-447353F63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41FD5F1-037F-4B3F-BD61-3DD97D4DA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A3ABB0D-DFCB-4243-89E6-ACFEF2452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437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A1385D86-3AFE-42AA-81AF-9910E0BC5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7EC3F2D-DB58-4FAC-AA55-3D38418D5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F546D40-9027-4525-981B-62AC99EE1E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449E9-95AF-4E8C-B25A-32652B30C397}" type="datetimeFigureOut">
              <a:rPr lang="cs-CZ" smtClean="0"/>
              <a:t>30.03.2020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F982090-3958-4DE1-BDBF-5909716789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DE48E36-AD5B-4E1D-8687-35BAE2AD0D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2EB43-26DF-4D0C-A3C2-F13EEAB3CA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96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church-tower-italy-medievel-bell-75366" TargetMode="External"/><Relationship Id="rId2" Type="http://schemas.openxmlformats.org/officeDocument/2006/relationships/hyperlink" Target="https://pixabay.com/photos/sundial-time-clock-1623-318850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clock-at-twelve-fifteen-1.html" TargetMode="External"/><Relationship Id="rId3" Type="http://schemas.openxmlformats.org/officeDocument/2006/relationships/hyperlink" Target="http://www.clker.com/clipart-clock-22.html" TargetMode="External"/><Relationship Id="rId7" Type="http://schemas.openxmlformats.org/officeDocument/2006/relationships/hyperlink" Target="http://www.clker.com/clipart-clock-7.html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ck-12.html" TargetMode="External"/><Relationship Id="rId11" Type="http://schemas.openxmlformats.org/officeDocument/2006/relationships/hyperlink" Target="http://www.clker.com/clipart-sand-.html" TargetMode="External"/><Relationship Id="rId5" Type="http://schemas.openxmlformats.org/officeDocument/2006/relationships/hyperlink" Target="http://www.clker.com/clipart-clock-21.html" TargetMode="External"/><Relationship Id="rId10" Type="http://schemas.openxmlformats.org/officeDocument/2006/relationships/hyperlink" Target="http://www.clker.com/clipart-kid-running.html" TargetMode="External"/><Relationship Id="rId4" Type="http://schemas.openxmlformats.org/officeDocument/2006/relationships/hyperlink" Target="http://www.clker.com/clipart-digital-clock-black-white.html" TargetMode="External"/><Relationship Id="rId9" Type="http://schemas.openxmlformats.org/officeDocument/2006/relationships/hyperlink" Target="http://www.clker.com/clipart-6-4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B6275BCE-BE83-4D35-B29F-E80611D475F8}"/>
              </a:ext>
            </a:extLst>
          </p:cNvPr>
          <p:cNvSpPr txBox="1"/>
          <p:nvPr/>
        </p:nvSpPr>
        <p:spPr>
          <a:xfrm>
            <a:off x="1775791" y="2955234"/>
            <a:ext cx="7787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Měřidla času, převody jednotek času</a:t>
            </a:r>
          </a:p>
        </p:txBody>
      </p:sp>
    </p:spTree>
    <p:extLst>
      <p:ext uri="{BB962C8B-B14F-4D97-AF65-F5344CB8AC3E}">
        <p14:creationId xmlns:p14="http://schemas.microsoft.com/office/powerpoint/2010/main" val="2089195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budova, vsedě, hodiny, vpředu&#10;&#10;Popis byl vytvořen automaticky">
            <a:extLst>
              <a:ext uri="{FF2B5EF4-FFF2-40B4-BE49-F238E27FC236}">
                <a16:creationId xmlns:a16="http://schemas.microsoft.com/office/drawing/2014/main" id="{EE6A387A-C18B-41BB-946F-4BE23F548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884" y="1309400"/>
            <a:ext cx="3533634" cy="3086040"/>
          </a:xfrm>
          <a:prstGeom prst="rect">
            <a:avLst/>
          </a:prstGeom>
        </p:spPr>
      </p:pic>
      <p:pic>
        <p:nvPicPr>
          <p:cNvPr id="3" name="Obrázek 2" descr="Obsah obrázku hodiny, budova, exteriér, věž&#10;&#10;Popis byl vytvořen automaticky">
            <a:extLst>
              <a:ext uri="{FF2B5EF4-FFF2-40B4-BE49-F238E27FC236}">
                <a16:creationId xmlns:a16="http://schemas.microsoft.com/office/drawing/2014/main" id="{4681DAD4-7708-4D15-A7E3-2E0706DD6B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8376" y="2505003"/>
            <a:ext cx="4133089" cy="3086040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8C9A495-5AB2-411A-A862-922061410D9A}"/>
              </a:ext>
            </a:extLst>
          </p:cNvPr>
          <p:cNvSpPr txBox="1"/>
          <p:nvPr/>
        </p:nvSpPr>
        <p:spPr>
          <a:xfrm>
            <a:off x="3432517" y="365760"/>
            <a:ext cx="4059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Jaké hodiny jsou na obrázcích ?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00962439-7BA7-4054-A151-089632289990}"/>
              </a:ext>
            </a:extLst>
          </p:cNvPr>
          <p:cNvSpPr txBox="1"/>
          <p:nvPr/>
        </p:nvSpPr>
        <p:spPr>
          <a:xfrm>
            <a:off x="1229193" y="5081666"/>
            <a:ext cx="2136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sluneční hodiny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87E5B840-1428-458A-A860-5D0D6A784C30}"/>
              </a:ext>
            </a:extLst>
          </p:cNvPr>
          <p:cNvSpPr txBox="1"/>
          <p:nvPr/>
        </p:nvSpPr>
        <p:spPr>
          <a:xfrm>
            <a:off x="5981075" y="6086007"/>
            <a:ext cx="2069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kostelní hodiny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B66B0C8-EA83-4D9C-A1E9-97C7FDEC5B01}"/>
              </a:ext>
            </a:extLst>
          </p:cNvPr>
          <p:cNvSpPr/>
          <p:nvPr/>
        </p:nvSpPr>
        <p:spPr>
          <a:xfrm>
            <a:off x="1023142" y="4968951"/>
            <a:ext cx="2548328" cy="64457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631F880C-1D39-46F6-81EB-28BC4D43D175}"/>
              </a:ext>
            </a:extLst>
          </p:cNvPr>
          <p:cNvSpPr/>
          <p:nvPr/>
        </p:nvSpPr>
        <p:spPr>
          <a:xfrm>
            <a:off x="5758376" y="6086007"/>
            <a:ext cx="2756037" cy="5846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42979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bjekt, stůl, vsedě, sklo&#10;&#10;Popis byl vytvořen automaticky">
            <a:extLst>
              <a:ext uri="{FF2B5EF4-FFF2-40B4-BE49-F238E27FC236}">
                <a16:creationId xmlns:a16="http://schemas.microsoft.com/office/drawing/2014/main" id="{5DF84F78-E859-4007-BB23-DD44C305D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49" y="417768"/>
            <a:ext cx="2905727" cy="38571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FA8DA3-2972-4347-B6D4-2E60C4479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927" y="2749009"/>
            <a:ext cx="2487942" cy="371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1F0A55E-A08D-46E2-BCD5-30F10EB131FF}"/>
              </a:ext>
            </a:extLst>
          </p:cNvPr>
          <p:cNvSpPr txBox="1"/>
          <p:nvPr/>
        </p:nvSpPr>
        <p:spPr>
          <a:xfrm>
            <a:off x="3972393" y="929390"/>
            <a:ext cx="2288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přesýpací hodiny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828E172E-8A0E-43F5-9EDF-45DB0CBFA42A}"/>
              </a:ext>
            </a:extLst>
          </p:cNvPr>
          <p:cNvSpPr txBox="1"/>
          <p:nvPr/>
        </p:nvSpPr>
        <p:spPr>
          <a:xfrm>
            <a:off x="7495082" y="4247679"/>
            <a:ext cx="1786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stolní hodiny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0174ADE-41E2-4BEA-B70E-2AB059525CA5}"/>
              </a:ext>
            </a:extLst>
          </p:cNvPr>
          <p:cNvSpPr/>
          <p:nvPr/>
        </p:nvSpPr>
        <p:spPr>
          <a:xfrm>
            <a:off x="3972393" y="929390"/>
            <a:ext cx="228851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8795457A-5553-4E28-82DB-02797321760E}"/>
              </a:ext>
            </a:extLst>
          </p:cNvPr>
          <p:cNvSpPr/>
          <p:nvPr/>
        </p:nvSpPr>
        <p:spPr>
          <a:xfrm>
            <a:off x="7495082" y="4247679"/>
            <a:ext cx="1933731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2267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bjekt, hodinky, řetěz, hodiny&#10;&#10;Popis byl vytvořen automaticky">
            <a:extLst>
              <a:ext uri="{FF2B5EF4-FFF2-40B4-BE49-F238E27FC236}">
                <a16:creationId xmlns:a16="http://schemas.microsoft.com/office/drawing/2014/main" id="{FBD85716-76F7-4220-8779-5E39A51D87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327" y="428943"/>
            <a:ext cx="3887951" cy="2566048"/>
          </a:xfrm>
          <a:prstGeom prst="rect">
            <a:avLst/>
          </a:prstGeom>
        </p:spPr>
      </p:pic>
      <p:pic>
        <p:nvPicPr>
          <p:cNvPr id="3" name="Obrázek 2" descr="Obsah obrázku objekt, hodinky, hodiny, osoba&#10;&#10;Popis byl vytvořen automaticky">
            <a:extLst>
              <a:ext uri="{FF2B5EF4-FFF2-40B4-BE49-F238E27FC236}">
                <a16:creationId xmlns:a16="http://schemas.microsoft.com/office/drawing/2014/main" id="{250CE6F4-F475-443A-8C51-D43B70AEBC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302" y="3216965"/>
            <a:ext cx="3431442" cy="3431442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600AC93D-3FEB-4599-9874-A8F9E401E14A}"/>
              </a:ext>
            </a:extLst>
          </p:cNvPr>
          <p:cNvSpPr txBox="1"/>
          <p:nvPr/>
        </p:nvSpPr>
        <p:spPr>
          <a:xfrm>
            <a:off x="5501390" y="1424066"/>
            <a:ext cx="2200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kapesní hodinky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4D1F281-0AD8-4CE5-80D5-7CB4D8D8CD66}"/>
              </a:ext>
            </a:extLst>
          </p:cNvPr>
          <p:cNvSpPr txBox="1"/>
          <p:nvPr/>
        </p:nvSpPr>
        <p:spPr>
          <a:xfrm>
            <a:off x="7148724" y="4347148"/>
            <a:ext cx="2633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náramkové hodinky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9A59320A-5273-4181-9F0F-65D4E20D83DA}"/>
              </a:ext>
            </a:extLst>
          </p:cNvPr>
          <p:cNvSpPr/>
          <p:nvPr/>
        </p:nvSpPr>
        <p:spPr>
          <a:xfrm>
            <a:off x="5501389" y="1316105"/>
            <a:ext cx="2443397" cy="5696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117BEBF-211B-4436-913A-48E8F73DFE41}"/>
              </a:ext>
            </a:extLst>
          </p:cNvPr>
          <p:cNvSpPr/>
          <p:nvPr/>
        </p:nvSpPr>
        <p:spPr>
          <a:xfrm>
            <a:off x="6972924" y="4321178"/>
            <a:ext cx="2809663" cy="5696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8232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hodinky, objekt, stůl, vsedě&#10;&#10;Popis byl vytvořen automaticky">
            <a:extLst>
              <a:ext uri="{FF2B5EF4-FFF2-40B4-BE49-F238E27FC236}">
                <a16:creationId xmlns:a16="http://schemas.microsoft.com/office/drawing/2014/main" id="{A527E32D-B7D4-4F24-BD4E-195BE01735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676" y="1051066"/>
            <a:ext cx="4399482" cy="2733144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F656685D-866F-414D-A212-1D37BC732B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293" y="4141641"/>
            <a:ext cx="3798277" cy="253472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53A0CA35-7A25-4533-BCF6-5DC68C2F2B7C}"/>
              </a:ext>
            </a:extLst>
          </p:cNvPr>
          <p:cNvSpPr txBox="1"/>
          <p:nvPr/>
        </p:nvSpPr>
        <p:spPr>
          <a:xfrm>
            <a:off x="6325849" y="1993692"/>
            <a:ext cx="3768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 náramkové hodinky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02962CE-356A-4B29-9803-9347432F7166}"/>
              </a:ext>
            </a:extLst>
          </p:cNvPr>
          <p:cNvSpPr txBox="1"/>
          <p:nvPr/>
        </p:nvSpPr>
        <p:spPr>
          <a:xfrm>
            <a:off x="8409482" y="4931764"/>
            <a:ext cx="2037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chytré hodinky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612F5A5-4E3C-4686-B51D-E8231F0E5757}"/>
              </a:ext>
            </a:extLst>
          </p:cNvPr>
          <p:cNvSpPr/>
          <p:nvPr/>
        </p:nvSpPr>
        <p:spPr>
          <a:xfrm>
            <a:off x="6325849" y="1888761"/>
            <a:ext cx="4121114" cy="82759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5D2EC7E-7C20-48C7-8312-682CCFFAA891}"/>
              </a:ext>
            </a:extLst>
          </p:cNvPr>
          <p:cNvSpPr/>
          <p:nvPr/>
        </p:nvSpPr>
        <p:spPr>
          <a:xfrm>
            <a:off x="8409482" y="4931764"/>
            <a:ext cx="2293495" cy="5846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4240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1A69098-0C2B-45A9-B692-1A7985773D57}"/>
              </a:ext>
            </a:extLst>
          </p:cNvPr>
          <p:cNvSpPr txBox="1"/>
          <p:nvPr/>
        </p:nvSpPr>
        <p:spPr>
          <a:xfrm>
            <a:off x="1199213" y="1274165"/>
            <a:ext cx="2328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Rozdělení hodin :</a:t>
            </a:r>
          </a:p>
        </p:txBody>
      </p: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F50FB71E-6214-468B-AA12-B3E4BA37E473}"/>
              </a:ext>
            </a:extLst>
          </p:cNvPr>
          <p:cNvGrpSpPr/>
          <p:nvPr/>
        </p:nvGrpSpPr>
        <p:grpSpPr>
          <a:xfrm>
            <a:off x="3512489" y="402906"/>
            <a:ext cx="5429260" cy="1082878"/>
            <a:chOff x="3512489" y="402906"/>
            <a:chExt cx="5429260" cy="1082878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565D9D1F-DC84-4B5C-897B-254B41774B19}"/>
                </a:ext>
              </a:extLst>
            </p:cNvPr>
            <p:cNvSpPr txBox="1"/>
            <p:nvPr/>
          </p:nvSpPr>
          <p:spPr>
            <a:xfrm>
              <a:off x="4441879" y="654787"/>
              <a:ext cx="37997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analogové - ručičkové hodiny</a:t>
              </a:r>
            </a:p>
            <a:p>
              <a:endParaRPr lang="cs-CZ" sz="2400" dirty="0"/>
            </a:p>
          </p:txBody>
        </p:sp>
        <p:cxnSp>
          <p:nvCxnSpPr>
            <p:cNvPr id="5" name="Přímá spojnice se šipkou 4">
              <a:extLst>
                <a:ext uri="{FF2B5EF4-FFF2-40B4-BE49-F238E27FC236}">
                  <a16:creationId xmlns:a16="http://schemas.microsoft.com/office/drawing/2014/main" id="{48BB1B45-E466-45B0-A2BA-292FEE024581}"/>
                </a:ext>
              </a:extLst>
            </p:cNvPr>
            <p:cNvCxnSpPr/>
            <p:nvPr/>
          </p:nvCxnSpPr>
          <p:spPr>
            <a:xfrm flipV="1">
              <a:off x="3512489" y="983828"/>
              <a:ext cx="929390" cy="45772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Obrázek 8" descr="Obsah obrázku objekt, hodiny&#10;&#10;Popis byl vytvořen automaticky">
              <a:extLst>
                <a:ext uri="{FF2B5EF4-FFF2-40B4-BE49-F238E27FC236}">
                  <a16:creationId xmlns:a16="http://schemas.microsoft.com/office/drawing/2014/main" id="{49870629-1AF9-424D-BA7D-1184C6E2C7B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136706" y="402906"/>
              <a:ext cx="805043" cy="809786"/>
            </a:xfrm>
            <a:prstGeom prst="rect">
              <a:avLst/>
            </a:prstGeom>
          </p:spPr>
        </p:pic>
      </p:grp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4CC770BA-7E81-4A82-B86C-50F78D23F9D7}"/>
              </a:ext>
            </a:extLst>
          </p:cNvPr>
          <p:cNvGrpSpPr/>
          <p:nvPr/>
        </p:nvGrpSpPr>
        <p:grpSpPr>
          <a:xfrm>
            <a:off x="3512489" y="1571485"/>
            <a:ext cx="4411456" cy="486679"/>
            <a:chOff x="2942863" y="4849319"/>
            <a:chExt cx="4411456" cy="486679"/>
          </a:xfrm>
        </p:grpSpPr>
        <p:cxnSp>
          <p:nvCxnSpPr>
            <p:cNvPr id="7" name="Přímá spojnice se šipkou 6">
              <a:extLst>
                <a:ext uri="{FF2B5EF4-FFF2-40B4-BE49-F238E27FC236}">
                  <a16:creationId xmlns:a16="http://schemas.microsoft.com/office/drawing/2014/main" id="{7B787C8C-AEC9-48A0-B883-D2A7BA55966C}"/>
                </a:ext>
              </a:extLst>
            </p:cNvPr>
            <p:cNvCxnSpPr/>
            <p:nvPr/>
          </p:nvCxnSpPr>
          <p:spPr>
            <a:xfrm>
              <a:off x="2942863" y="4849319"/>
              <a:ext cx="929390" cy="27285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Obrázek 10" descr="Obsah obrázku objekt, hodiny, kreslení&#10;&#10;Popis byl vytvořen automaticky">
              <a:extLst>
                <a:ext uri="{FF2B5EF4-FFF2-40B4-BE49-F238E27FC236}">
                  <a16:creationId xmlns:a16="http://schemas.microsoft.com/office/drawing/2014/main" id="{5B83FBA4-5AF0-47B2-97A7-5DA0BFA6FD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17761" y="4872384"/>
              <a:ext cx="1136558" cy="427654"/>
            </a:xfrm>
            <a:prstGeom prst="rect">
              <a:avLst/>
            </a:prstGeom>
          </p:spPr>
        </p:pic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29E33F49-D348-4868-8A0D-D3A25C479C6D}"/>
                </a:ext>
              </a:extLst>
            </p:cNvPr>
            <p:cNvSpPr txBox="1"/>
            <p:nvPr/>
          </p:nvSpPr>
          <p:spPr>
            <a:xfrm>
              <a:off x="3994014" y="4874333"/>
              <a:ext cx="210198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digitální hodiny</a:t>
              </a:r>
            </a:p>
          </p:txBody>
        </p: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ED88E3B-9C4F-4F29-A0E9-73521842C40D}"/>
              </a:ext>
            </a:extLst>
          </p:cNvPr>
          <p:cNvSpPr txBox="1"/>
          <p:nvPr/>
        </p:nvSpPr>
        <p:spPr>
          <a:xfrm>
            <a:off x="1199213" y="2668249"/>
            <a:ext cx="4819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hodin ukazují ručičkové hodiny?</a:t>
            </a:r>
          </a:p>
        </p:txBody>
      </p:sp>
      <p:pic>
        <p:nvPicPr>
          <p:cNvPr id="18" name="Obrázek 17" descr="Obsah obrázku objekt, hodiny&#10;&#10;Popis byl vytvořen automaticky">
            <a:extLst>
              <a:ext uri="{FF2B5EF4-FFF2-40B4-BE49-F238E27FC236}">
                <a16:creationId xmlns:a16="http://schemas.microsoft.com/office/drawing/2014/main" id="{59613E01-6718-4315-B88A-ED0D4B36AF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213" y="3429000"/>
            <a:ext cx="1444623" cy="1444623"/>
          </a:xfrm>
          <a:prstGeom prst="rect">
            <a:avLst/>
          </a:prstGeom>
        </p:spPr>
      </p:pic>
      <p:pic>
        <p:nvPicPr>
          <p:cNvPr id="20" name="Obrázek 19" descr="Obsah obrázku objekt, hodiny&#10;&#10;Popis byl vytvořen automaticky">
            <a:extLst>
              <a:ext uri="{FF2B5EF4-FFF2-40B4-BE49-F238E27FC236}">
                <a16:creationId xmlns:a16="http://schemas.microsoft.com/office/drawing/2014/main" id="{6492EE51-0B0F-4B0E-96E2-26C401F55A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017" y="3429000"/>
            <a:ext cx="1444623" cy="1444623"/>
          </a:xfrm>
          <a:prstGeom prst="rect">
            <a:avLst/>
          </a:prstGeom>
        </p:spPr>
      </p:pic>
      <p:pic>
        <p:nvPicPr>
          <p:cNvPr id="22" name="Obrázek 21" descr="Obsah obrázku objekt, hodiny&#10;&#10;Popis byl vytvořen automaticky">
            <a:extLst>
              <a:ext uri="{FF2B5EF4-FFF2-40B4-BE49-F238E27FC236}">
                <a16:creationId xmlns:a16="http://schemas.microsoft.com/office/drawing/2014/main" id="{95AFE38B-EF2F-4529-91E6-DD57005751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1003" y="3428999"/>
            <a:ext cx="1444623" cy="1444623"/>
          </a:xfrm>
          <a:prstGeom prst="rect">
            <a:avLst/>
          </a:prstGeom>
        </p:spPr>
      </p:pic>
      <p:pic>
        <p:nvPicPr>
          <p:cNvPr id="24" name="Obrázek 23" descr="Obsah obrázku hodiny, objekt, povrch, čas&#10;&#10;Popis byl vytvořen automaticky">
            <a:extLst>
              <a:ext uri="{FF2B5EF4-FFF2-40B4-BE49-F238E27FC236}">
                <a16:creationId xmlns:a16="http://schemas.microsoft.com/office/drawing/2014/main" id="{3BAAAEF4-B721-4CDD-9672-ECFCEEE7AB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5666" y="3429772"/>
            <a:ext cx="1443850" cy="1443850"/>
          </a:xfrm>
          <a:prstGeom prst="rect">
            <a:avLst/>
          </a:prstGeom>
        </p:spPr>
      </p:pic>
      <p:pic>
        <p:nvPicPr>
          <p:cNvPr id="26" name="Obrázek 25" descr="Obsah obrázku objekt, hodiny, povrch, čtení&#10;&#10;Popis byl vytvořen automaticky">
            <a:extLst>
              <a:ext uri="{FF2B5EF4-FFF2-40B4-BE49-F238E27FC236}">
                <a16:creationId xmlns:a16="http://schemas.microsoft.com/office/drawing/2014/main" id="{D6D91ED3-83A3-4F3A-9DE2-16574C772C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556" y="3428999"/>
            <a:ext cx="1442500" cy="1442500"/>
          </a:xfrm>
          <a:prstGeom prst="rect">
            <a:avLst/>
          </a:prstGeom>
        </p:spPr>
      </p:pic>
      <p:sp>
        <p:nvSpPr>
          <p:cNvPr id="27" name="TextovéPole 26">
            <a:extLst>
              <a:ext uri="{FF2B5EF4-FFF2-40B4-BE49-F238E27FC236}">
                <a16:creationId xmlns:a16="http://schemas.microsoft.com/office/drawing/2014/main" id="{C07F9045-2A5B-417C-84DD-E1A967A74350}"/>
              </a:ext>
            </a:extLst>
          </p:cNvPr>
          <p:cNvSpPr txBox="1"/>
          <p:nvPr/>
        </p:nvSpPr>
        <p:spPr>
          <a:xfrm>
            <a:off x="1199212" y="5231567"/>
            <a:ext cx="120670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půl druhé         šest hodin              půl deváté         čtvrt na jednu      šest hodin čtyřicet</a:t>
            </a:r>
          </a:p>
          <a:p>
            <a:r>
              <a:rPr lang="cs-CZ" sz="2400" dirty="0"/>
              <a:t>                                                                                                                       minut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D6E32ED1-72A9-4FA3-9076-D2E5FAE3877B}"/>
              </a:ext>
            </a:extLst>
          </p:cNvPr>
          <p:cNvSpPr txBox="1"/>
          <p:nvPr/>
        </p:nvSpPr>
        <p:spPr>
          <a:xfrm>
            <a:off x="1199212" y="5647065"/>
            <a:ext cx="1653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13 h 30 min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FE1804CE-EDD7-474F-B0FC-E68236A93430}"/>
              </a:ext>
            </a:extLst>
          </p:cNvPr>
          <p:cNvSpPr txBox="1"/>
          <p:nvPr/>
        </p:nvSpPr>
        <p:spPr>
          <a:xfrm>
            <a:off x="3114847" y="5600899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18 h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70998C8B-34AB-4F45-A6EC-CF57079154E2}"/>
              </a:ext>
            </a:extLst>
          </p:cNvPr>
          <p:cNvSpPr txBox="1"/>
          <p:nvPr/>
        </p:nvSpPr>
        <p:spPr>
          <a:xfrm>
            <a:off x="5221003" y="5615374"/>
            <a:ext cx="1497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 h 30 min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5B56B614-CBBB-4356-849F-67AD5131706A}"/>
              </a:ext>
            </a:extLst>
          </p:cNvPr>
          <p:cNvSpPr txBox="1"/>
          <p:nvPr/>
        </p:nvSpPr>
        <p:spPr>
          <a:xfrm>
            <a:off x="7146499" y="5590814"/>
            <a:ext cx="1653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12 h 15 min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ED901908-E5D3-46B6-9F7B-761A720177F8}"/>
              </a:ext>
            </a:extLst>
          </p:cNvPr>
          <p:cNvSpPr txBox="1"/>
          <p:nvPr/>
        </p:nvSpPr>
        <p:spPr>
          <a:xfrm>
            <a:off x="9192461" y="5960751"/>
            <a:ext cx="2973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 5 min tři čtvrtě na 7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99AE4410-89A8-46F9-B0FD-ABB4B5CBDDD0}"/>
              </a:ext>
            </a:extLst>
          </p:cNvPr>
          <p:cNvSpPr/>
          <p:nvPr/>
        </p:nvSpPr>
        <p:spPr>
          <a:xfrm>
            <a:off x="1199212" y="5231567"/>
            <a:ext cx="1653017" cy="103671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7D9B770-BA9C-4A5B-88EC-CBB3FE7AE3A4}"/>
              </a:ext>
            </a:extLst>
          </p:cNvPr>
          <p:cNvSpPr/>
          <p:nvPr/>
        </p:nvSpPr>
        <p:spPr>
          <a:xfrm>
            <a:off x="3004629" y="5231566"/>
            <a:ext cx="1653017" cy="103671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ED5FD037-EB2A-40B9-AAD7-13115C92CA33}"/>
              </a:ext>
            </a:extLst>
          </p:cNvPr>
          <p:cNvSpPr/>
          <p:nvPr/>
        </p:nvSpPr>
        <p:spPr>
          <a:xfrm>
            <a:off x="5143257" y="5231566"/>
            <a:ext cx="1653017" cy="103671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54638E0D-8E7A-4780-ABC6-0B9516D5467F}"/>
              </a:ext>
            </a:extLst>
          </p:cNvPr>
          <p:cNvSpPr/>
          <p:nvPr/>
        </p:nvSpPr>
        <p:spPr>
          <a:xfrm>
            <a:off x="7146499" y="5231565"/>
            <a:ext cx="1795250" cy="103671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077AF4D0-2DA0-4E51-8D21-DA89F4F4F570}"/>
              </a:ext>
            </a:extLst>
          </p:cNvPr>
          <p:cNvSpPr/>
          <p:nvPr/>
        </p:nvSpPr>
        <p:spPr>
          <a:xfrm>
            <a:off x="9245936" y="5231565"/>
            <a:ext cx="2919968" cy="130175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7297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6" grpId="0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>
            <a:extLst>
              <a:ext uri="{FF2B5EF4-FFF2-40B4-BE49-F238E27FC236}">
                <a16:creationId xmlns:a16="http://schemas.microsoft.com/office/drawing/2014/main" id="{F6A1E3E0-1128-4070-9EB5-920207CF90FA}"/>
              </a:ext>
            </a:extLst>
          </p:cNvPr>
          <p:cNvGrpSpPr/>
          <p:nvPr/>
        </p:nvGrpSpPr>
        <p:grpSpPr>
          <a:xfrm>
            <a:off x="1802296" y="1709531"/>
            <a:ext cx="8600661" cy="463826"/>
            <a:chOff x="1802296" y="1709531"/>
            <a:chExt cx="8600661" cy="463826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67D8B804-AA18-4780-9A25-51E8B2D4733A}"/>
                </a:ext>
              </a:extLst>
            </p:cNvPr>
            <p:cNvCxnSpPr>
              <a:cxnSpLocks/>
            </p:cNvCxnSpPr>
            <p:nvPr/>
          </p:nvCxnSpPr>
          <p:spPr>
            <a:xfrm>
              <a:off x="1802296" y="1961322"/>
              <a:ext cx="860066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03F6D5C1-DCE5-4ABF-920C-B3AFDAB5091A}"/>
                </a:ext>
              </a:extLst>
            </p:cNvPr>
            <p:cNvCxnSpPr/>
            <p:nvPr/>
          </p:nvCxnSpPr>
          <p:spPr>
            <a:xfrm>
              <a:off x="7527235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15706383-D509-4F12-988E-E84ECF5A7662}"/>
                </a:ext>
              </a:extLst>
            </p:cNvPr>
            <p:cNvCxnSpPr/>
            <p:nvPr/>
          </p:nvCxnSpPr>
          <p:spPr>
            <a:xfrm>
              <a:off x="10383079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A23CB090-32EE-4F89-AC94-F0D5193FA2CE}"/>
                </a:ext>
              </a:extLst>
            </p:cNvPr>
            <p:cNvCxnSpPr>
              <a:cxnSpLocks/>
            </p:cNvCxnSpPr>
            <p:nvPr/>
          </p:nvCxnSpPr>
          <p:spPr>
            <a:xfrm>
              <a:off x="4638261" y="1709531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D1E46BF1-45D9-4B9D-B8EB-1E9469593A74}"/>
                </a:ext>
              </a:extLst>
            </p:cNvPr>
            <p:cNvCxnSpPr/>
            <p:nvPr/>
          </p:nvCxnSpPr>
          <p:spPr>
            <a:xfrm>
              <a:off x="1802296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3BE4FD6F-B0FB-44B3-91B6-22C5DF0981FA}"/>
              </a:ext>
            </a:extLst>
          </p:cNvPr>
          <p:cNvGrpSpPr/>
          <p:nvPr/>
        </p:nvGrpSpPr>
        <p:grpSpPr>
          <a:xfrm>
            <a:off x="1543987" y="2517151"/>
            <a:ext cx="9315692" cy="877164"/>
            <a:chOff x="1543987" y="2517151"/>
            <a:chExt cx="9315692" cy="877164"/>
          </a:xfrm>
        </p:grpSpPr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E652BF9F-4EE7-4164-B9E4-4A9B21B6FEC5}"/>
                </a:ext>
              </a:extLst>
            </p:cNvPr>
            <p:cNvSpPr txBox="1"/>
            <p:nvPr/>
          </p:nvSpPr>
          <p:spPr>
            <a:xfrm>
              <a:off x="1543987" y="2563318"/>
              <a:ext cx="931569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den                              hodina                             minuta                          sekunda</a:t>
              </a:r>
            </a:p>
            <a:p>
              <a:r>
                <a:rPr lang="cs-CZ" sz="2400" dirty="0"/>
                <a:t> d                                   h                                       min                                 s</a:t>
              </a:r>
            </a:p>
          </p:txBody>
        </p:sp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717FCC11-3B27-47F1-BE74-47613ED81ADD}"/>
                </a:ext>
              </a:extLst>
            </p:cNvPr>
            <p:cNvSpPr txBox="1"/>
            <p:nvPr/>
          </p:nvSpPr>
          <p:spPr>
            <a:xfrm>
              <a:off x="8574374" y="251715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&gt;</a:t>
              </a:r>
            </a:p>
          </p:txBody>
        </p: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E0D97BB5-BB10-4603-8A48-04A2CE6CF8AB}"/>
                </a:ext>
              </a:extLst>
            </p:cNvPr>
            <p:cNvSpPr txBox="1"/>
            <p:nvPr/>
          </p:nvSpPr>
          <p:spPr>
            <a:xfrm>
              <a:off x="5608819" y="2517151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&gt;</a:t>
              </a:r>
            </a:p>
          </p:txBody>
        </p:sp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AA82DDBD-4A10-4541-8502-34F51B3F589D}"/>
                </a:ext>
              </a:extLst>
            </p:cNvPr>
            <p:cNvSpPr txBox="1"/>
            <p:nvPr/>
          </p:nvSpPr>
          <p:spPr>
            <a:xfrm>
              <a:off x="2778229" y="2563318"/>
              <a:ext cx="33855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&gt;</a:t>
              </a:r>
            </a:p>
          </p:txBody>
        </p:sp>
      </p:grpSp>
      <p:grpSp>
        <p:nvGrpSpPr>
          <p:cNvPr id="17" name="Skupina 16">
            <a:extLst>
              <a:ext uri="{FF2B5EF4-FFF2-40B4-BE49-F238E27FC236}">
                <a16:creationId xmlns:a16="http://schemas.microsoft.com/office/drawing/2014/main" id="{CB0A4EE1-A877-4109-B7B8-84B4A78D901C}"/>
              </a:ext>
            </a:extLst>
          </p:cNvPr>
          <p:cNvGrpSpPr/>
          <p:nvPr/>
        </p:nvGrpSpPr>
        <p:grpSpPr>
          <a:xfrm>
            <a:off x="1802296" y="4335308"/>
            <a:ext cx="8600661" cy="463826"/>
            <a:chOff x="1802296" y="1709531"/>
            <a:chExt cx="8600661" cy="463826"/>
          </a:xfrm>
        </p:grpSpPr>
        <p:cxnSp>
          <p:nvCxnSpPr>
            <p:cNvPr id="18" name="Přímá spojnice 17">
              <a:extLst>
                <a:ext uri="{FF2B5EF4-FFF2-40B4-BE49-F238E27FC236}">
                  <a16:creationId xmlns:a16="http://schemas.microsoft.com/office/drawing/2014/main" id="{448538CC-7916-478E-A666-9B11C1FFA745}"/>
                </a:ext>
              </a:extLst>
            </p:cNvPr>
            <p:cNvCxnSpPr>
              <a:cxnSpLocks/>
            </p:cNvCxnSpPr>
            <p:nvPr/>
          </p:nvCxnSpPr>
          <p:spPr>
            <a:xfrm>
              <a:off x="1802296" y="1961322"/>
              <a:ext cx="860066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>
              <a:extLst>
                <a:ext uri="{FF2B5EF4-FFF2-40B4-BE49-F238E27FC236}">
                  <a16:creationId xmlns:a16="http://schemas.microsoft.com/office/drawing/2014/main" id="{86B5C037-0F79-4448-895A-1AC612C0AA99}"/>
                </a:ext>
              </a:extLst>
            </p:cNvPr>
            <p:cNvCxnSpPr/>
            <p:nvPr/>
          </p:nvCxnSpPr>
          <p:spPr>
            <a:xfrm>
              <a:off x="7527235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A33CBF24-8EE2-49F7-8E0C-712C321CB999}"/>
                </a:ext>
              </a:extLst>
            </p:cNvPr>
            <p:cNvCxnSpPr/>
            <p:nvPr/>
          </p:nvCxnSpPr>
          <p:spPr>
            <a:xfrm>
              <a:off x="10383079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AB5FF964-33C0-4606-84E1-9D76F83CD522}"/>
                </a:ext>
              </a:extLst>
            </p:cNvPr>
            <p:cNvCxnSpPr>
              <a:cxnSpLocks/>
            </p:cNvCxnSpPr>
            <p:nvPr/>
          </p:nvCxnSpPr>
          <p:spPr>
            <a:xfrm>
              <a:off x="4638261" y="1709531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2BE05510-F8A6-4F9B-8323-D3EA06734E67}"/>
                </a:ext>
              </a:extLst>
            </p:cNvPr>
            <p:cNvCxnSpPr/>
            <p:nvPr/>
          </p:nvCxnSpPr>
          <p:spPr>
            <a:xfrm>
              <a:off x="1802296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CABA87D4-5A20-4176-908B-777CD511074A}"/>
              </a:ext>
            </a:extLst>
          </p:cNvPr>
          <p:cNvSpPr txBox="1"/>
          <p:nvPr/>
        </p:nvSpPr>
        <p:spPr>
          <a:xfrm>
            <a:off x="1648923" y="5011170"/>
            <a:ext cx="10543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                                      h                                       min                                      s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A1560963-C0AE-4750-8328-8A2B43C7F4C7}"/>
              </a:ext>
            </a:extLst>
          </p:cNvPr>
          <p:cNvSpPr txBox="1"/>
          <p:nvPr/>
        </p:nvSpPr>
        <p:spPr>
          <a:xfrm>
            <a:off x="2982394" y="401941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ED008BB8-4D33-4EF9-9B32-35D8CC12CD1D}"/>
              </a:ext>
            </a:extLst>
          </p:cNvPr>
          <p:cNvSpPr txBox="1"/>
          <p:nvPr/>
        </p:nvSpPr>
        <p:spPr>
          <a:xfrm>
            <a:off x="5762889" y="402375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C20D51B-EF85-4EEC-A85A-CBB122689C7F}"/>
              </a:ext>
            </a:extLst>
          </p:cNvPr>
          <p:cNvSpPr txBox="1"/>
          <p:nvPr/>
        </p:nvSpPr>
        <p:spPr>
          <a:xfrm>
            <a:off x="8618732" y="404592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</p:spTree>
    <p:extLst>
      <p:ext uri="{BB962C8B-B14F-4D97-AF65-F5344CB8AC3E}">
        <p14:creationId xmlns:p14="http://schemas.microsoft.com/office/powerpoint/2010/main" val="136981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3B2F39FA-4F3A-479C-83B8-F306D6801225}"/>
              </a:ext>
            </a:extLst>
          </p:cNvPr>
          <p:cNvGrpSpPr/>
          <p:nvPr/>
        </p:nvGrpSpPr>
        <p:grpSpPr>
          <a:xfrm>
            <a:off x="1397561" y="1742009"/>
            <a:ext cx="8600661" cy="463826"/>
            <a:chOff x="1802296" y="1709531"/>
            <a:chExt cx="8600661" cy="463826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057AA691-CC7F-47E6-AA34-FF3DD3FCCBD3}"/>
                </a:ext>
              </a:extLst>
            </p:cNvPr>
            <p:cNvCxnSpPr>
              <a:cxnSpLocks/>
            </p:cNvCxnSpPr>
            <p:nvPr/>
          </p:nvCxnSpPr>
          <p:spPr>
            <a:xfrm>
              <a:off x="1802296" y="1961322"/>
              <a:ext cx="860066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D116C655-E3DB-4B98-B333-51031D797BBA}"/>
                </a:ext>
              </a:extLst>
            </p:cNvPr>
            <p:cNvCxnSpPr/>
            <p:nvPr/>
          </p:nvCxnSpPr>
          <p:spPr>
            <a:xfrm>
              <a:off x="7527235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C6E3EBC6-D11F-4392-9111-F8C13B12D138}"/>
                </a:ext>
              </a:extLst>
            </p:cNvPr>
            <p:cNvCxnSpPr/>
            <p:nvPr/>
          </p:nvCxnSpPr>
          <p:spPr>
            <a:xfrm>
              <a:off x="10383079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5C480D3D-E346-4BC4-83CE-B920B9CE5F3F}"/>
                </a:ext>
              </a:extLst>
            </p:cNvPr>
            <p:cNvCxnSpPr>
              <a:cxnSpLocks/>
            </p:cNvCxnSpPr>
            <p:nvPr/>
          </p:nvCxnSpPr>
          <p:spPr>
            <a:xfrm>
              <a:off x="4638261" y="1709531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8AD39988-EDC0-4F39-94B4-86E6B3A9628E}"/>
                </a:ext>
              </a:extLst>
            </p:cNvPr>
            <p:cNvCxnSpPr/>
            <p:nvPr/>
          </p:nvCxnSpPr>
          <p:spPr>
            <a:xfrm>
              <a:off x="1802296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6291F106-352F-4C3A-AA17-6C5E3559D06C}"/>
              </a:ext>
            </a:extLst>
          </p:cNvPr>
          <p:cNvSpPr txBox="1"/>
          <p:nvPr/>
        </p:nvSpPr>
        <p:spPr>
          <a:xfrm>
            <a:off x="2577659" y="142611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B6B1418E-F51F-4526-A2BB-110C7A1FDA4F}"/>
              </a:ext>
            </a:extLst>
          </p:cNvPr>
          <p:cNvSpPr txBox="1"/>
          <p:nvPr/>
        </p:nvSpPr>
        <p:spPr>
          <a:xfrm>
            <a:off x="5358154" y="143045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3A31DAC-945B-431C-83AF-DD8581D38E78}"/>
              </a:ext>
            </a:extLst>
          </p:cNvPr>
          <p:cNvSpPr txBox="1"/>
          <p:nvPr/>
        </p:nvSpPr>
        <p:spPr>
          <a:xfrm>
            <a:off x="8213997" y="145262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B513D2C-BCD0-409D-A0FA-58F352D3EDCB}"/>
              </a:ext>
            </a:extLst>
          </p:cNvPr>
          <p:cNvSpPr txBox="1"/>
          <p:nvPr/>
        </p:nvSpPr>
        <p:spPr>
          <a:xfrm>
            <a:off x="1199218" y="2417870"/>
            <a:ext cx="10543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                                      h                                       min                                      s</a:t>
            </a:r>
          </a:p>
        </p:txBody>
      </p: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F48B516A-54A2-4F57-9728-C79CE7865731}"/>
              </a:ext>
            </a:extLst>
          </p:cNvPr>
          <p:cNvGrpSpPr/>
          <p:nvPr/>
        </p:nvGrpSpPr>
        <p:grpSpPr>
          <a:xfrm>
            <a:off x="1978702" y="434715"/>
            <a:ext cx="6305572" cy="629587"/>
            <a:chOff x="1978702" y="434715"/>
            <a:chExt cx="6305572" cy="629587"/>
          </a:xfrm>
        </p:grpSpPr>
        <p:sp>
          <p:nvSpPr>
            <p:cNvPr id="12" name="TextovéPole 11">
              <a:extLst>
                <a:ext uri="{FF2B5EF4-FFF2-40B4-BE49-F238E27FC236}">
                  <a16:creationId xmlns:a16="http://schemas.microsoft.com/office/drawing/2014/main" id="{A5B04489-C3BB-4648-B0A7-769394E89287}"/>
                </a:ext>
              </a:extLst>
            </p:cNvPr>
            <p:cNvSpPr txBox="1"/>
            <p:nvPr/>
          </p:nvSpPr>
          <p:spPr>
            <a:xfrm>
              <a:off x="1978702" y="434715"/>
              <a:ext cx="63055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Převádíme- </a:t>
              </a:r>
              <a:r>
                <a:rPr lang="cs-CZ" sz="2400" dirty="0" err="1"/>
                <a:t>li</a:t>
              </a:r>
              <a:r>
                <a:rPr lang="cs-CZ" sz="2400" dirty="0"/>
                <a:t> větší jednotku na menší - </a:t>
              </a:r>
              <a:r>
                <a:rPr lang="cs-CZ" sz="2400" dirty="0">
                  <a:solidFill>
                    <a:srgbClr val="FF0000"/>
                  </a:solidFill>
                </a:rPr>
                <a:t>násobíme</a:t>
              </a:r>
            </a:p>
          </p:txBody>
        </p:sp>
        <p:cxnSp>
          <p:nvCxnSpPr>
            <p:cNvPr id="14" name="Přímá spojnice se šipkou 13">
              <a:extLst>
                <a:ext uri="{FF2B5EF4-FFF2-40B4-BE49-F238E27FC236}">
                  <a16:creationId xmlns:a16="http://schemas.microsoft.com/office/drawing/2014/main" id="{3A83C4A2-F3D0-468F-90FD-55D388B1F703}"/>
                </a:ext>
              </a:extLst>
            </p:cNvPr>
            <p:cNvCxnSpPr/>
            <p:nvPr/>
          </p:nvCxnSpPr>
          <p:spPr>
            <a:xfrm>
              <a:off x="2053652" y="1064302"/>
              <a:ext cx="615567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DEAB0C9-3C1F-44BA-A991-65AFDE5282F2}"/>
              </a:ext>
            </a:extLst>
          </p:cNvPr>
          <p:cNvSpPr txBox="1"/>
          <p:nvPr/>
        </p:nvSpPr>
        <p:spPr>
          <a:xfrm>
            <a:off x="1004341" y="3312826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Příklady: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0600293E-0EA1-4B4F-ABD9-35695617FFF0}"/>
              </a:ext>
            </a:extLst>
          </p:cNvPr>
          <p:cNvSpPr txBox="1"/>
          <p:nvPr/>
        </p:nvSpPr>
        <p:spPr>
          <a:xfrm>
            <a:off x="1004341" y="4032354"/>
            <a:ext cx="72330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 d = 2 . </a:t>
            </a:r>
            <a:r>
              <a:rPr lang="cs-CZ" sz="2400" dirty="0">
                <a:solidFill>
                  <a:srgbClr val="FF0000"/>
                </a:solidFill>
              </a:rPr>
              <a:t>24</a:t>
            </a:r>
            <a:r>
              <a:rPr lang="cs-CZ" sz="2400" dirty="0"/>
              <a:t> = 48 h                        1 d =  </a:t>
            </a:r>
            <a:r>
              <a:rPr lang="cs-CZ" sz="2400" dirty="0">
                <a:solidFill>
                  <a:srgbClr val="FF0000"/>
                </a:solidFill>
              </a:rPr>
              <a:t>24</a:t>
            </a:r>
            <a:r>
              <a:rPr lang="cs-CZ" sz="2400" dirty="0"/>
              <a:t> .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1 440 min</a:t>
            </a:r>
          </a:p>
          <a:p>
            <a:endParaRPr lang="cs-CZ" sz="2400" dirty="0"/>
          </a:p>
          <a:p>
            <a:r>
              <a:rPr lang="cs-CZ" sz="2400" dirty="0"/>
              <a:t>5 h = 5 .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 = 300 min                 5 h = 5 .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.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18 000 s</a:t>
            </a:r>
          </a:p>
          <a:p>
            <a:endParaRPr lang="cs-CZ" sz="2400" dirty="0"/>
          </a:p>
          <a:p>
            <a:r>
              <a:rPr lang="cs-CZ" sz="2400" dirty="0"/>
              <a:t>8 min = 8 .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480 s</a:t>
            </a:r>
          </a:p>
        </p:txBody>
      </p:sp>
    </p:spTree>
    <p:extLst>
      <p:ext uri="{BB962C8B-B14F-4D97-AF65-F5344CB8AC3E}">
        <p14:creationId xmlns:p14="http://schemas.microsoft.com/office/powerpoint/2010/main" val="247681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2EBA1470-508D-44E6-8AD2-04D4A4D768E1}"/>
              </a:ext>
            </a:extLst>
          </p:cNvPr>
          <p:cNvGrpSpPr/>
          <p:nvPr/>
        </p:nvGrpSpPr>
        <p:grpSpPr>
          <a:xfrm>
            <a:off x="1397561" y="1742009"/>
            <a:ext cx="8600661" cy="463826"/>
            <a:chOff x="1802296" y="1709531"/>
            <a:chExt cx="8600661" cy="463826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1045C083-3ED3-424E-9AE0-893602BAF1E6}"/>
                </a:ext>
              </a:extLst>
            </p:cNvPr>
            <p:cNvCxnSpPr>
              <a:cxnSpLocks/>
            </p:cNvCxnSpPr>
            <p:nvPr/>
          </p:nvCxnSpPr>
          <p:spPr>
            <a:xfrm>
              <a:off x="1802296" y="1961322"/>
              <a:ext cx="860066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88378B73-2276-4208-A91D-A188D3CAADBB}"/>
                </a:ext>
              </a:extLst>
            </p:cNvPr>
            <p:cNvCxnSpPr/>
            <p:nvPr/>
          </p:nvCxnSpPr>
          <p:spPr>
            <a:xfrm>
              <a:off x="7527235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8B1CD537-0DFE-4995-89E2-41CEDBA38DC2}"/>
                </a:ext>
              </a:extLst>
            </p:cNvPr>
            <p:cNvCxnSpPr/>
            <p:nvPr/>
          </p:nvCxnSpPr>
          <p:spPr>
            <a:xfrm>
              <a:off x="10383079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5130327C-C4FF-4E40-B7E6-B7E3935FE33F}"/>
                </a:ext>
              </a:extLst>
            </p:cNvPr>
            <p:cNvCxnSpPr>
              <a:cxnSpLocks/>
            </p:cNvCxnSpPr>
            <p:nvPr/>
          </p:nvCxnSpPr>
          <p:spPr>
            <a:xfrm>
              <a:off x="4638261" y="1709531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F1EC8DEF-3A73-4564-99A3-A2F7AF64E126}"/>
                </a:ext>
              </a:extLst>
            </p:cNvPr>
            <p:cNvCxnSpPr/>
            <p:nvPr/>
          </p:nvCxnSpPr>
          <p:spPr>
            <a:xfrm>
              <a:off x="1802296" y="1749287"/>
              <a:ext cx="0" cy="42407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ovéPole 7">
            <a:extLst>
              <a:ext uri="{FF2B5EF4-FFF2-40B4-BE49-F238E27FC236}">
                <a16:creationId xmlns:a16="http://schemas.microsoft.com/office/drawing/2014/main" id="{A43CCAC8-1C6E-4B44-9F86-91343DB204E5}"/>
              </a:ext>
            </a:extLst>
          </p:cNvPr>
          <p:cNvSpPr txBox="1"/>
          <p:nvPr/>
        </p:nvSpPr>
        <p:spPr>
          <a:xfrm>
            <a:off x="2577659" y="142611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9781C82-65CD-4EFD-A3C2-911CF41CB834}"/>
              </a:ext>
            </a:extLst>
          </p:cNvPr>
          <p:cNvSpPr txBox="1"/>
          <p:nvPr/>
        </p:nvSpPr>
        <p:spPr>
          <a:xfrm>
            <a:off x="5358154" y="143045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96F064B-7CF6-4A26-A9A2-6277B33C4FB6}"/>
              </a:ext>
            </a:extLst>
          </p:cNvPr>
          <p:cNvSpPr txBox="1"/>
          <p:nvPr/>
        </p:nvSpPr>
        <p:spPr>
          <a:xfrm>
            <a:off x="8213997" y="145262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B48E579-ECFF-4D6B-9A0A-9C6AF77EE032}"/>
              </a:ext>
            </a:extLst>
          </p:cNvPr>
          <p:cNvSpPr txBox="1"/>
          <p:nvPr/>
        </p:nvSpPr>
        <p:spPr>
          <a:xfrm>
            <a:off x="1199218" y="2417870"/>
            <a:ext cx="10543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                                      h                                       min                                      s</a:t>
            </a:r>
          </a:p>
        </p:txBody>
      </p: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6251BF92-4AA8-46E6-98AB-B9540A85F083}"/>
              </a:ext>
            </a:extLst>
          </p:cNvPr>
          <p:cNvGrpSpPr/>
          <p:nvPr/>
        </p:nvGrpSpPr>
        <p:grpSpPr>
          <a:xfrm>
            <a:off x="1978702" y="434715"/>
            <a:ext cx="5938485" cy="659567"/>
            <a:chOff x="1978702" y="434715"/>
            <a:chExt cx="5938485" cy="659567"/>
          </a:xfrm>
        </p:grpSpPr>
        <p:sp>
          <p:nvSpPr>
            <p:cNvPr id="13" name="TextovéPole 12">
              <a:extLst>
                <a:ext uri="{FF2B5EF4-FFF2-40B4-BE49-F238E27FC236}">
                  <a16:creationId xmlns:a16="http://schemas.microsoft.com/office/drawing/2014/main" id="{AEA70393-9588-4E63-B0E9-33E2763BA770}"/>
                </a:ext>
              </a:extLst>
            </p:cNvPr>
            <p:cNvSpPr txBox="1"/>
            <p:nvPr/>
          </p:nvSpPr>
          <p:spPr>
            <a:xfrm>
              <a:off x="1978702" y="434715"/>
              <a:ext cx="59384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Převádíme- </a:t>
              </a:r>
              <a:r>
                <a:rPr lang="cs-CZ" sz="2400" dirty="0" err="1"/>
                <a:t>li</a:t>
              </a:r>
              <a:r>
                <a:rPr lang="cs-CZ" sz="2400" dirty="0"/>
                <a:t> menší jednotku na větší - </a:t>
              </a:r>
              <a:r>
                <a:rPr lang="cs-CZ" sz="2400" dirty="0">
                  <a:solidFill>
                    <a:srgbClr val="FF0000"/>
                  </a:solidFill>
                </a:rPr>
                <a:t>dělíme</a:t>
              </a:r>
            </a:p>
          </p:txBody>
        </p:sp>
        <p:cxnSp>
          <p:nvCxnSpPr>
            <p:cNvPr id="14" name="Přímá spojnice se šipkou 13">
              <a:extLst>
                <a:ext uri="{FF2B5EF4-FFF2-40B4-BE49-F238E27FC236}">
                  <a16:creationId xmlns:a16="http://schemas.microsoft.com/office/drawing/2014/main" id="{D9F517E4-6C6A-4013-B6C9-E19F47185AE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13324" y="1094282"/>
              <a:ext cx="562160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BBB03F0-3366-4B90-822A-3BD44CA0D6F3}"/>
              </a:ext>
            </a:extLst>
          </p:cNvPr>
          <p:cNvSpPr txBox="1"/>
          <p:nvPr/>
        </p:nvSpPr>
        <p:spPr>
          <a:xfrm>
            <a:off x="1004341" y="3312826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Příklady: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6134F2B-DF00-4A4F-A9FF-A5FF35AE9764}"/>
              </a:ext>
            </a:extLst>
          </p:cNvPr>
          <p:cNvSpPr txBox="1"/>
          <p:nvPr/>
        </p:nvSpPr>
        <p:spPr>
          <a:xfrm>
            <a:off x="1004340" y="3972393"/>
            <a:ext cx="97735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12 h = 12 : </a:t>
            </a:r>
            <a:r>
              <a:rPr lang="cs-CZ" sz="2400" dirty="0">
                <a:solidFill>
                  <a:srgbClr val="FF0000"/>
                </a:solidFill>
              </a:rPr>
              <a:t>24</a:t>
            </a:r>
            <a:r>
              <a:rPr lang="cs-CZ" sz="2400" dirty="0"/>
              <a:t> = 0,5 d               20 min = 20 :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0, 33 h</a:t>
            </a:r>
          </a:p>
          <a:p>
            <a:endParaRPr lang="cs-CZ" sz="2400" dirty="0"/>
          </a:p>
          <a:p>
            <a:r>
              <a:rPr lang="cs-CZ" sz="2400" dirty="0"/>
              <a:t>120 s = 120 :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2 min          1 800 s = 1 800 :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: </a:t>
            </a:r>
            <a:r>
              <a:rPr lang="cs-CZ" sz="2400" dirty="0">
                <a:solidFill>
                  <a:srgbClr val="FF0000"/>
                </a:solidFill>
              </a:rPr>
              <a:t>60</a:t>
            </a:r>
            <a:r>
              <a:rPr lang="cs-CZ" sz="2400" dirty="0"/>
              <a:t> = 0,5 h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46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D4FE70E-AD67-4DC9-B179-B7C6DBC801BF}"/>
              </a:ext>
            </a:extLst>
          </p:cNvPr>
          <p:cNvSpPr txBox="1"/>
          <p:nvPr/>
        </p:nvSpPr>
        <p:spPr>
          <a:xfrm>
            <a:off x="899410" y="1049311"/>
            <a:ext cx="716529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 h = ? min   360 min                 480 min = ? h  8 h </a:t>
            </a:r>
          </a:p>
          <a:p>
            <a:endParaRPr lang="cs-CZ" sz="2400" dirty="0"/>
          </a:p>
          <a:p>
            <a:r>
              <a:rPr lang="cs-CZ" sz="2400" dirty="0"/>
              <a:t>5 min = ? s     300 s                     3 h = ? d    0,125 h</a:t>
            </a:r>
          </a:p>
          <a:p>
            <a:endParaRPr lang="cs-CZ" sz="2400" dirty="0"/>
          </a:p>
          <a:p>
            <a:r>
              <a:rPr lang="cs-CZ" sz="2400" dirty="0"/>
              <a:t>2 h = ? min      120 min             24 000 s = ? h   6,66 h             </a:t>
            </a:r>
          </a:p>
          <a:p>
            <a:endParaRPr lang="cs-CZ" sz="2400" dirty="0"/>
          </a:p>
          <a:p>
            <a:r>
              <a:rPr lang="cs-CZ" sz="2400" dirty="0"/>
              <a:t>5 d = ? h        120 h</a:t>
            </a:r>
          </a:p>
          <a:p>
            <a:endParaRPr lang="cs-CZ" sz="2400" dirty="0"/>
          </a:p>
          <a:p>
            <a:r>
              <a:rPr lang="cs-CZ" sz="2400" dirty="0"/>
              <a:t>240 s = ? min    4 min</a:t>
            </a:r>
          </a:p>
          <a:p>
            <a:endParaRPr lang="cs-CZ" sz="2400" dirty="0"/>
          </a:p>
          <a:p>
            <a:r>
              <a:rPr lang="cs-CZ" sz="2400" dirty="0"/>
              <a:t>540 s = ? min   9 min</a:t>
            </a:r>
          </a:p>
          <a:p>
            <a:endParaRPr lang="cs-CZ" sz="2400" dirty="0"/>
          </a:p>
          <a:p>
            <a:r>
              <a:rPr lang="cs-CZ" sz="2400" dirty="0"/>
              <a:t>300 min = ? h    5 h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BD6B7CE5-27BF-4AAE-AB40-5EAED640E1DE}"/>
              </a:ext>
            </a:extLst>
          </p:cNvPr>
          <p:cNvSpPr/>
          <p:nvPr/>
        </p:nvSpPr>
        <p:spPr>
          <a:xfrm>
            <a:off x="2548328" y="1049311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6568B6A5-E02B-4E64-99FA-C2532763F7AE}"/>
              </a:ext>
            </a:extLst>
          </p:cNvPr>
          <p:cNvSpPr/>
          <p:nvPr/>
        </p:nvSpPr>
        <p:spPr>
          <a:xfrm>
            <a:off x="2548328" y="1818807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C918B01-D1F9-49D2-86A7-B5A084178033}"/>
              </a:ext>
            </a:extLst>
          </p:cNvPr>
          <p:cNvSpPr/>
          <p:nvPr/>
        </p:nvSpPr>
        <p:spPr>
          <a:xfrm>
            <a:off x="2548328" y="2553326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8615617-2D71-4B53-8CEB-53B947C8A7C3}"/>
              </a:ext>
            </a:extLst>
          </p:cNvPr>
          <p:cNvSpPr/>
          <p:nvPr/>
        </p:nvSpPr>
        <p:spPr>
          <a:xfrm>
            <a:off x="2548328" y="3287845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8321D77-4EEE-436F-989B-8E24C7CC7219}"/>
              </a:ext>
            </a:extLst>
          </p:cNvPr>
          <p:cNvSpPr/>
          <p:nvPr/>
        </p:nvSpPr>
        <p:spPr>
          <a:xfrm>
            <a:off x="2638269" y="4019866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E481DB4-713B-4B34-B4D2-5D010E863779}"/>
              </a:ext>
            </a:extLst>
          </p:cNvPr>
          <p:cNvSpPr/>
          <p:nvPr/>
        </p:nvSpPr>
        <p:spPr>
          <a:xfrm>
            <a:off x="2638269" y="4741569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313A2896-21BE-47E7-BF18-5641BCABC471}"/>
              </a:ext>
            </a:extLst>
          </p:cNvPr>
          <p:cNvSpPr/>
          <p:nvPr/>
        </p:nvSpPr>
        <p:spPr>
          <a:xfrm>
            <a:off x="2760688" y="5437202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F402F3C-1CC8-4058-9D05-BDFC1A0005AA}"/>
              </a:ext>
            </a:extLst>
          </p:cNvPr>
          <p:cNvSpPr/>
          <p:nvPr/>
        </p:nvSpPr>
        <p:spPr>
          <a:xfrm>
            <a:off x="6478249" y="1049311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8ADD0817-389F-4098-A3E5-DE199B5E6877}"/>
              </a:ext>
            </a:extLst>
          </p:cNvPr>
          <p:cNvSpPr/>
          <p:nvPr/>
        </p:nvSpPr>
        <p:spPr>
          <a:xfrm>
            <a:off x="5983574" y="1813810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29E4853F-F6B9-4060-822C-230648866E68}"/>
              </a:ext>
            </a:extLst>
          </p:cNvPr>
          <p:cNvSpPr/>
          <p:nvPr/>
        </p:nvSpPr>
        <p:spPr>
          <a:xfrm>
            <a:off x="6478249" y="2545831"/>
            <a:ext cx="1439056" cy="4796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?</a:t>
            </a:r>
          </a:p>
        </p:txBody>
      </p:sp>
      <p:grpSp>
        <p:nvGrpSpPr>
          <p:cNvPr id="17" name="Skupina 16">
            <a:extLst>
              <a:ext uri="{FF2B5EF4-FFF2-40B4-BE49-F238E27FC236}">
                <a16:creationId xmlns:a16="http://schemas.microsoft.com/office/drawing/2014/main" id="{A4BAA26A-A2C6-47D7-B80B-DCBF444BB3A0}"/>
              </a:ext>
            </a:extLst>
          </p:cNvPr>
          <p:cNvGrpSpPr/>
          <p:nvPr/>
        </p:nvGrpSpPr>
        <p:grpSpPr>
          <a:xfrm>
            <a:off x="6843497" y="3385789"/>
            <a:ext cx="2870129" cy="3065586"/>
            <a:chOff x="6843497" y="3385789"/>
            <a:chExt cx="2870129" cy="3065586"/>
          </a:xfrm>
        </p:grpSpPr>
        <p:pic>
          <p:nvPicPr>
            <p:cNvPr id="16" name="Obrázek 15" descr="Obsah obrázku stůl&#10;&#10;Popis byl vytvořen automaticky">
              <a:extLst>
                <a:ext uri="{FF2B5EF4-FFF2-40B4-BE49-F238E27FC236}">
                  <a16:creationId xmlns:a16="http://schemas.microsoft.com/office/drawing/2014/main" id="{213506EE-25FF-4970-B9BC-B4736F7B952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66801" y="3571922"/>
              <a:ext cx="539330" cy="895888"/>
            </a:xfrm>
            <a:prstGeom prst="rect">
              <a:avLst/>
            </a:prstGeom>
          </p:spPr>
        </p:pic>
        <p:pic>
          <p:nvPicPr>
            <p:cNvPr id="14" name="Obrázek 13">
              <a:extLst>
                <a:ext uri="{FF2B5EF4-FFF2-40B4-BE49-F238E27FC236}">
                  <a16:creationId xmlns:a16="http://schemas.microsoft.com/office/drawing/2014/main" id="{505F2E34-A705-41E9-9900-AC7B3709F1B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43497" y="3385789"/>
              <a:ext cx="2870129" cy="30655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210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EC0E8A53-0932-4351-B716-DEEAC5347A57}"/>
              </a:ext>
            </a:extLst>
          </p:cNvPr>
          <p:cNvSpPr/>
          <p:nvPr/>
        </p:nvSpPr>
        <p:spPr>
          <a:xfrm>
            <a:off x="1033669" y="1172315"/>
            <a:ext cx="8865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markus53. Pixabay.com: [online]. [cit. 2020-03-30].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2"/>
              </a:rPr>
              <a:t>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2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2"/>
              </a:rPr>
              <a:t>/sundial-time-clock-1623-318850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4DA9F08-3B60-4D47-8CB4-2FE4754DE7C0}"/>
              </a:ext>
            </a:extLst>
          </p:cNvPr>
          <p:cNvSpPr/>
          <p:nvPr/>
        </p:nvSpPr>
        <p:spPr>
          <a:xfrm>
            <a:off x="1053547" y="2084158"/>
            <a:ext cx="1008490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PReimold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2020-03-30].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/church-tower-italy-medievel-bell-75366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A31A3D1-02F9-4DB3-B5F5-403401B56BD4}"/>
              </a:ext>
            </a:extLst>
          </p:cNvPr>
          <p:cNvSpPr/>
          <p:nvPr/>
        </p:nvSpPr>
        <p:spPr>
          <a:xfrm>
            <a:off x="1053547" y="2823435"/>
            <a:ext cx="109330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anaterate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2020-03-30].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illustrations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/hourglass-timepiece-flow-of-time-3257907/&gt;.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1BAD5E4-DF06-4548-8E3D-49C75E908633}"/>
              </a:ext>
            </a:extLst>
          </p:cNvPr>
          <p:cNvSpPr/>
          <p:nvPr/>
        </p:nvSpPr>
        <p:spPr>
          <a:xfrm>
            <a:off x="205409" y="3804346"/>
            <a:ext cx="119865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takedahrs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2020-03-30].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watch-pocket-watch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-%E9%8A%80%E6%99%82%E8%A8%88-antique-4077432/&gt;.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D0C1BDF-EB8C-4BA3-9404-6E71C43D74F1}"/>
              </a:ext>
            </a:extLst>
          </p:cNvPr>
          <p:cNvSpPr/>
          <p:nvPr/>
        </p:nvSpPr>
        <p:spPr>
          <a:xfrm>
            <a:off x="205408" y="4543623"/>
            <a:ext cx="119865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Richenza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Expozice času - Šternberk (okres Olomouc) (17)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2014-08-06 [cit. 2020-03-30].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&lt;https://commons.wikimedia.org/wiki/File:Expozice_%C4%8Dasu_-_%C5%A0ternberk_(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okres_Olomouc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)_(17).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B84F2879-8048-4557-9700-850437087A12}"/>
              </a:ext>
            </a:extLst>
          </p:cNvPr>
          <p:cNvSpPr txBox="1"/>
          <p:nvPr/>
        </p:nvSpPr>
        <p:spPr>
          <a:xfrm>
            <a:off x="728869" y="479511"/>
            <a:ext cx="6414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 2020 – 03 -30 ].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</p:spTree>
    <p:extLst>
      <p:ext uri="{BB962C8B-B14F-4D97-AF65-F5344CB8AC3E}">
        <p14:creationId xmlns:p14="http://schemas.microsoft.com/office/powerpoint/2010/main" val="3207118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8423DDE0-7DB4-4910-A0AF-5A45AC343866}"/>
              </a:ext>
            </a:extLst>
          </p:cNvPr>
          <p:cNvSpPr/>
          <p:nvPr/>
        </p:nvSpPr>
        <p:spPr>
          <a:xfrm>
            <a:off x="1941341" y="310719"/>
            <a:ext cx="880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DAMBRĀNS,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Kārlis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flickr.com: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All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that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Apple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Watch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thing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reminded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I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like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watches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:)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2015-04-25 [cit. 2020-03-30].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CC-BY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janitors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/17077044779/&gt;.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4117A93-A25E-46A6-A1DE-4D98625FEDFE}"/>
              </a:ext>
            </a:extLst>
          </p:cNvPr>
          <p:cNvSpPr/>
          <p:nvPr/>
        </p:nvSpPr>
        <p:spPr>
          <a:xfrm>
            <a:off x="1941341" y="1234049"/>
            <a:ext cx="769971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MAMCHENKOV, Leonid. flickr.com: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Img_5672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2006-04-24 [cit. 2020-03-30].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CC-BY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mamchenkov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/133928151/&gt;.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9E05043-F900-4D3F-9118-F05438EDC8BF}"/>
              </a:ext>
            </a:extLst>
          </p:cNvPr>
          <p:cNvSpPr/>
          <p:nvPr/>
        </p:nvSpPr>
        <p:spPr>
          <a:xfrm>
            <a:off x="1941341" y="2269974"/>
            <a:ext cx="425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http://www.clker.com/clipart-clock-22.html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6DC6E6C2-5498-4AC2-9AA0-A78BC8863FAE}"/>
              </a:ext>
            </a:extLst>
          </p:cNvPr>
          <p:cNvSpPr/>
          <p:nvPr/>
        </p:nvSpPr>
        <p:spPr>
          <a:xfrm>
            <a:off x="1941341" y="2639306"/>
            <a:ext cx="5756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http://www.clker.com/clipart-digital-clock-black-white.html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1627EFA-5C95-467A-8302-1F9398B36867}"/>
              </a:ext>
            </a:extLst>
          </p:cNvPr>
          <p:cNvSpPr/>
          <p:nvPr/>
        </p:nvSpPr>
        <p:spPr>
          <a:xfrm>
            <a:off x="1941341" y="3059668"/>
            <a:ext cx="425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http://www.clker.com/clipart-clock-21.html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5B6328D-8ABE-40D9-9887-9C7B81F5ED57}"/>
              </a:ext>
            </a:extLst>
          </p:cNvPr>
          <p:cNvSpPr/>
          <p:nvPr/>
        </p:nvSpPr>
        <p:spPr>
          <a:xfrm>
            <a:off x="1941341" y="3429000"/>
            <a:ext cx="425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http://www.clker.com/clipart-clock-12.html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1F48ABA2-CAEB-4302-8753-37A712075A91}"/>
              </a:ext>
            </a:extLst>
          </p:cNvPr>
          <p:cNvSpPr/>
          <p:nvPr/>
        </p:nvSpPr>
        <p:spPr>
          <a:xfrm>
            <a:off x="1941341" y="3849362"/>
            <a:ext cx="41413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http://www.clker.com/clipart-clock-7.html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F3695417-07AC-440F-8FE2-DA5621DD9A06}"/>
              </a:ext>
            </a:extLst>
          </p:cNvPr>
          <p:cNvSpPr/>
          <p:nvPr/>
        </p:nvSpPr>
        <p:spPr>
          <a:xfrm>
            <a:off x="1941341" y="4331290"/>
            <a:ext cx="57851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http://www.clker.com/clipart-clock-at-twelve-fifteen-1.html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8488051-DC0A-4B78-8AD6-DE64AE41D94C}"/>
              </a:ext>
            </a:extLst>
          </p:cNvPr>
          <p:cNvSpPr/>
          <p:nvPr/>
        </p:nvSpPr>
        <p:spPr>
          <a:xfrm>
            <a:off x="1932930" y="4802682"/>
            <a:ext cx="3900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http://www.clker.com/clipart-6-40.html</a:t>
            </a:r>
            <a:endParaRPr lang="cs-CZ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A18FBFAF-E61E-4F99-B907-2427AFAED6D6}"/>
              </a:ext>
            </a:extLst>
          </p:cNvPr>
          <p:cNvSpPr txBox="1"/>
          <p:nvPr/>
        </p:nvSpPr>
        <p:spPr>
          <a:xfrm>
            <a:off x="1782889" y="479916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7BAD96D0-6711-4BFF-9C56-066F7FA4C59A}"/>
              </a:ext>
            </a:extLst>
          </p:cNvPr>
          <p:cNvSpPr txBox="1"/>
          <p:nvPr/>
        </p:nvSpPr>
        <p:spPr>
          <a:xfrm>
            <a:off x="1782889" y="43277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9B3C9B1-4438-47DA-9607-E918904796D4}"/>
              </a:ext>
            </a:extLst>
          </p:cNvPr>
          <p:cNvSpPr txBox="1"/>
          <p:nvPr/>
        </p:nvSpPr>
        <p:spPr>
          <a:xfrm>
            <a:off x="1791300" y="38163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E58846E2-2900-4CBE-98A2-9B0BFA29A573}"/>
              </a:ext>
            </a:extLst>
          </p:cNvPr>
          <p:cNvSpPr txBox="1"/>
          <p:nvPr/>
        </p:nvSpPr>
        <p:spPr>
          <a:xfrm>
            <a:off x="1782889" y="34290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1EADC3F-36E4-4D5F-AAD7-408184C6016A}"/>
              </a:ext>
            </a:extLst>
          </p:cNvPr>
          <p:cNvSpPr txBox="1"/>
          <p:nvPr/>
        </p:nvSpPr>
        <p:spPr>
          <a:xfrm>
            <a:off x="1791300" y="30341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1107AB4-055C-4FD2-9F07-15C1E75BCE80}"/>
              </a:ext>
            </a:extLst>
          </p:cNvPr>
          <p:cNvSpPr txBox="1"/>
          <p:nvPr/>
        </p:nvSpPr>
        <p:spPr>
          <a:xfrm>
            <a:off x="1791300" y="26723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A294FE02-3C4A-4C4F-9F77-7DB249CC923F}"/>
              </a:ext>
            </a:extLst>
          </p:cNvPr>
          <p:cNvSpPr txBox="1"/>
          <p:nvPr/>
        </p:nvSpPr>
        <p:spPr>
          <a:xfrm>
            <a:off x="1782889" y="22954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3F84A79-6513-41DB-80BE-4A25B69CBFBB}"/>
              </a:ext>
            </a:extLst>
          </p:cNvPr>
          <p:cNvSpPr txBox="1"/>
          <p:nvPr/>
        </p:nvSpPr>
        <p:spPr>
          <a:xfrm>
            <a:off x="5683829" y="48132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CCD4BFA2-CE35-4FB6-AA3F-09AB96C7392F}"/>
              </a:ext>
            </a:extLst>
          </p:cNvPr>
          <p:cNvSpPr txBox="1"/>
          <p:nvPr/>
        </p:nvSpPr>
        <p:spPr>
          <a:xfrm>
            <a:off x="7584884" y="43526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2F0BBF3D-9253-49AD-8DB1-546450858154}"/>
              </a:ext>
            </a:extLst>
          </p:cNvPr>
          <p:cNvSpPr txBox="1"/>
          <p:nvPr/>
        </p:nvSpPr>
        <p:spPr>
          <a:xfrm>
            <a:off x="5932690" y="38568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57DD8C7-8224-4297-952C-FD48BA066DF3}"/>
              </a:ext>
            </a:extLst>
          </p:cNvPr>
          <p:cNvSpPr txBox="1"/>
          <p:nvPr/>
        </p:nvSpPr>
        <p:spPr>
          <a:xfrm>
            <a:off x="6104534" y="34545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EB511D9C-0FC0-4AA7-BDE1-37B567BFD2E1}"/>
              </a:ext>
            </a:extLst>
          </p:cNvPr>
          <p:cNvSpPr txBox="1"/>
          <p:nvPr/>
        </p:nvSpPr>
        <p:spPr>
          <a:xfrm>
            <a:off x="6058121" y="3059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BBE36F85-545A-448A-BC03-23AB99CC0094}"/>
              </a:ext>
            </a:extLst>
          </p:cNvPr>
          <p:cNvSpPr txBox="1"/>
          <p:nvPr/>
        </p:nvSpPr>
        <p:spPr>
          <a:xfrm>
            <a:off x="7548004" y="26606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65A80B7F-FD27-41B0-B155-AB2CE567414B}"/>
              </a:ext>
            </a:extLst>
          </p:cNvPr>
          <p:cNvSpPr txBox="1"/>
          <p:nvPr/>
        </p:nvSpPr>
        <p:spPr>
          <a:xfrm>
            <a:off x="6031630" y="22954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3710FAAB-FFC2-4F9B-9722-365F2335179B}"/>
              </a:ext>
            </a:extLst>
          </p:cNvPr>
          <p:cNvSpPr/>
          <p:nvPr/>
        </p:nvSpPr>
        <p:spPr>
          <a:xfrm>
            <a:off x="1956471" y="5295146"/>
            <a:ext cx="4558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http://www.clker.com/clipart-kid-running.html</a:t>
            </a:r>
            <a:endParaRPr lang="cs-CZ" dirty="0"/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626E11EB-B031-4098-8219-823835BB1A36}"/>
              </a:ext>
            </a:extLst>
          </p:cNvPr>
          <p:cNvSpPr/>
          <p:nvPr/>
        </p:nvSpPr>
        <p:spPr>
          <a:xfrm>
            <a:off x="1989997" y="5763025"/>
            <a:ext cx="3993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http://www.clker.com/clipart-sand-.html</a:t>
            </a:r>
            <a:endParaRPr lang="cs-CZ" dirty="0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9E376087-982E-476C-8339-31D76B907EF8}"/>
              </a:ext>
            </a:extLst>
          </p:cNvPr>
          <p:cNvSpPr txBox="1"/>
          <p:nvPr/>
        </p:nvSpPr>
        <p:spPr>
          <a:xfrm>
            <a:off x="1791300" y="57139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F3FE6637-FFC1-41CF-BD80-519E010C22EE}"/>
              </a:ext>
            </a:extLst>
          </p:cNvPr>
          <p:cNvSpPr txBox="1"/>
          <p:nvPr/>
        </p:nvSpPr>
        <p:spPr>
          <a:xfrm>
            <a:off x="1782889" y="52546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34AF621A-EC5A-4941-B27E-3CFB1C38877E}"/>
              </a:ext>
            </a:extLst>
          </p:cNvPr>
          <p:cNvSpPr txBox="1"/>
          <p:nvPr/>
        </p:nvSpPr>
        <p:spPr>
          <a:xfrm>
            <a:off x="5908009" y="57770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A5222F1-6744-42A2-AF5C-A6490E0C2377}"/>
              </a:ext>
            </a:extLst>
          </p:cNvPr>
          <p:cNvSpPr txBox="1"/>
          <p:nvPr/>
        </p:nvSpPr>
        <p:spPr>
          <a:xfrm>
            <a:off x="6388142" y="531989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9533141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753</Words>
  <Application>Microsoft Office PowerPoint</Application>
  <PresentationFormat>Širokoúhlá obrazovka</PresentationFormat>
  <Paragraphs>122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28</cp:revision>
  <dcterms:created xsi:type="dcterms:W3CDTF">2020-03-30T04:59:05Z</dcterms:created>
  <dcterms:modified xsi:type="dcterms:W3CDTF">2020-03-30T10:11:54Z</dcterms:modified>
</cp:coreProperties>
</file>