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59" r:id="rId4"/>
    <p:sldId id="275" r:id="rId5"/>
    <p:sldId id="272" r:id="rId6"/>
    <p:sldId id="276" r:id="rId7"/>
    <p:sldId id="277" r:id="rId8"/>
    <p:sldId id="278" r:id="rId9"/>
    <p:sldId id="267" r:id="rId10"/>
    <p:sldId id="268" r:id="rId11"/>
    <p:sldId id="269" r:id="rId12"/>
    <p:sldId id="270" r:id="rId13"/>
    <p:sldId id="257" r:id="rId14"/>
    <p:sldId id="260" r:id="rId15"/>
    <p:sldId id="261" r:id="rId16"/>
    <p:sldId id="262" r:id="rId17"/>
    <p:sldId id="258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125F851-173D-41A9-917A-505CAEF961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2EAC74E3-7266-4933-AE0D-619815C5EC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987943F-4D63-4D3E-84DE-E4B61058C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635E04D-9C52-46A3-9F33-28D1D345B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1194F1C-5036-4DC6-B870-A89A275EE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791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83D14AB-D3E8-4F3E-B164-A7DFF2C04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C92F40D-B7B9-49EB-84C9-DE55D8921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435CC02-CE92-4917-8CA8-E19A93483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153C235-9120-405E-933E-C507AC3B1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658C638-22AB-48A9-986B-79AF30358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422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78E744B-6434-42B5-A2C0-86954B9F3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19E4A14-210A-4671-A3FF-0DF2FEE72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7B1EA5E-71C2-4FD6-98E1-62D9905E7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4B9534D-1148-43A0-AA08-6A7A41231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312E13C-B420-436B-AABD-F4FC4926B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269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2D2A221-72C0-4429-9EB4-8874A23F1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C317520-33C1-40CA-847E-947097FA83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A0984E33-77EF-45DD-B14F-90EEE30A5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3009AC1-9245-415F-9837-E3267B1D5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D32EC00-0BFB-4DE7-84A3-69A070392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02301C6-AA94-4619-9745-EE65C86BE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128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851309B-9B97-4FB5-953F-A6485AEA5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E9D2192-34CA-449B-8E4B-274379AB1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B5F3AA9-DE26-48DC-8BC3-8E593F9E5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46D38F8D-9BD5-47E4-B383-DFAE7A0D84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337C6C0-6902-4F63-91B6-0205AD5F5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C4D68B05-23FC-459C-AFFF-42D742486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723589D6-3D70-45B6-AE25-CB1FBA7DE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F9B3E807-9BA5-4F19-B0B4-2D7902E6A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581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F2E53BC-2A6E-4082-B4A8-A3E5A9E6F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E6EC1DEF-7FA2-4E68-BDD5-B6A12D315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3F6928A9-5F60-4D12-952F-88E373094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A1A4E6D-2E8A-499F-9BC6-DB6AB6FE6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150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2B7C8CC6-FC5F-450F-B9D0-651F631C7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C2DFF20-0A8D-4FFE-898C-3ABA05DD3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2F0FA03B-6E58-4EA5-B7DC-86D8B80E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69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5D9F66-6F84-49B4-932F-DB8C3667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7C75D9A-5DF7-433E-9C2E-2AF4DCEE6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DE0EAE28-C11C-471C-BFDF-D84462F976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F850338-BCAE-456D-9B6A-9DBB012A9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D69F2E5-56B2-4715-95D5-A53FBF2E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67E7D77-D1C8-4835-850C-331CC3385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019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B8B641A-CE6B-4CB6-9231-D2F3F0C5B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5F58CC04-1ED9-4700-89EC-084EDD39FF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F44369E-F44A-41B1-A090-04DB7F230F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AFBD7E6-D2A1-4996-85AE-8739E152B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7B764F7-A334-43D4-88DC-3AADCF76C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EA46E16-6F21-4D42-B9DD-3EAF64753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89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4747C10-1124-45A5-9EC8-A9DAB78F5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15E709C-D7B5-4C88-AE23-F5D7589DFB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22C5173-1BC1-4674-91B9-FD5801208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745AF4B-590B-457B-96D3-093A7B004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9EB570B-5FF3-42D3-A23B-EDE6532C8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451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36A16B5-1CC5-4133-98B9-BA0D8349F2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3284549-8B8E-43CF-9AE7-C36A0BEFCA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CE3E619-1F1C-43FC-8A56-07FCCA729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15D9C74-EDBF-40EA-B76E-0A282F076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7D1DAE4-18DA-4438-9A66-156346DF1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E0019146-6945-4E3D-8634-003B7D2E9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8DC2BD7-6FAB-4FF6-9200-200AF1B63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ABF7708-9AC8-469F-A6F6-C2421F9196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FA172-83C6-4E23-8AEE-D114E277DECD}" type="datetimeFigureOut">
              <a:rPr lang="cs-CZ" smtClean="0"/>
              <a:t>28.04.2020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2E29D75-4E9F-46FF-AA6D-7BB9382127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0F99444-855B-4D26-B2BA-CF77ED7DAB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AE5B1-3745-4F2E-B30E-FE778735BF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451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0th-birthday-cake.html" TargetMode="External"/><Relationship Id="rId2" Type="http://schemas.openxmlformats.org/officeDocument/2006/relationships/hyperlink" Target="http://www.clker.com/clipart-12202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clker.com/clipart-chocolate-cake-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0D954F4A-B689-4BC9-BEAD-C304B3579DF5}"/>
              </a:ext>
            </a:extLst>
          </p:cNvPr>
          <p:cNvSpPr txBox="1"/>
          <p:nvPr/>
        </p:nvSpPr>
        <p:spPr>
          <a:xfrm flipH="1">
            <a:off x="4710484" y="2307320"/>
            <a:ext cx="37178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Zlomky</a:t>
            </a:r>
          </a:p>
        </p:txBody>
      </p:sp>
      <p:grpSp>
        <p:nvGrpSpPr>
          <p:cNvPr id="8" name="Skupina 7">
            <a:extLst>
              <a:ext uri="{FF2B5EF4-FFF2-40B4-BE49-F238E27FC236}">
                <a16:creationId xmlns:a16="http://schemas.microsoft.com/office/drawing/2014/main" id="{63F13A58-F5B7-4C35-BE1F-8091E6E9ACD9}"/>
              </a:ext>
            </a:extLst>
          </p:cNvPr>
          <p:cNvGrpSpPr/>
          <p:nvPr/>
        </p:nvGrpSpPr>
        <p:grpSpPr>
          <a:xfrm>
            <a:off x="821635" y="1470991"/>
            <a:ext cx="444352" cy="1323439"/>
            <a:chOff x="821635" y="1470991"/>
            <a:chExt cx="444352" cy="1323439"/>
          </a:xfrm>
        </p:grpSpPr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C5E46D44-B574-4769-A9A4-52DEA9DEF108}"/>
                </a:ext>
              </a:extLst>
            </p:cNvPr>
            <p:cNvSpPr txBox="1"/>
            <p:nvPr/>
          </p:nvSpPr>
          <p:spPr>
            <a:xfrm>
              <a:off x="821635" y="1470991"/>
              <a:ext cx="44435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</a:t>
              </a:r>
            </a:p>
            <a:p>
              <a:r>
                <a:rPr lang="cs-CZ" sz="4000" dirty="0"/>
                <a:t>2</a:t>
              </a:r>
            </a:p>
          </p:txBody>
        </p: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2D5DB1FD-B1E1-4456-AEA9-8866AD1B7BF7}"/>
                </a:ext>
              </a:extLst>
            </p:cNvPr>
            <p:cNvCxnSpPr>
              <a:stCxn id="5" idx="1"/>
              <a:endCxn id="5" idx="3"/>
            </p:cNvCxnSpPr>
            <p:nvPr/>
          </p:nvCxnSpPr>
          <p:spPr>
            <a:xfrm>
              <a:off x="821635" y="2132711"/>
              <a:ext cx="4443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0624D0D-DE1D-41B7-9BE4-EA64EF18CBC1}"/>
              </a:ext>
            </a:extLst>
          </p:cNvPr>
          <p:cNvGrpSpPr/>
          <p:nvPr/>
        </p:nvGrpSpPr>
        <p:grpSpPr>
          <a:xfrm>
            <a:off x="3452192" y="4499113"/>
            <a:ext cx="444352" cy="1323439"/>
            <a:chOff x="821635" y="1470991"/>
            <a:chExt cx="444352" cy="1323439"/>
          </a:xfrm>
        </p:grpSpPr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3547EB95-9A01-4846-829A-E58FCD226F67}"/>
                </a:ext>
              </a:extLst>
            </p:cNvPr>
            <p:cNvSpPr txBox="1"/>
            <p:nvPr/>
          </p:nvSpPr>
          <p:spPr>
            <a:xfrm>
              <a:off x="821635" y="1470991"/>
              <a:ext cx="44435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</a:t>
              </a:r>
            </a:p>
            <a:p>
              <a:r>
                <a:rPr lang="cs-CZ" sz="4000" dirty="0"/>
                <a:t>4</a:t>
              </a:r>
            </a:p>
          </p:txBody>
        </p: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39F3E3C6-EA1F-42CC-9980-1BB0F3841F77}"/>
                </a:ext>
              </a:extLst>
            </p:cNvPr>
            <p:cNvCxnSpPr>
              <a:stCxn id="10" idx="1"/>
              <a:endCxn id="10" idx="3"/>
            </p:cNvCxnSpPr>
            <p:nvPr/>
          </p:nvCxnSpPr>
          <p:spPr>
            <a:xfrm>
              <a:off x="821635" y="2132711"/>
              <a:ext cx="4443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4BC2B839-3C34-4053-982C-1F8E0E9766A6}"/>
              </a:ext>
            </a:extLst>
          </p:cNvPr>
          <p:cNvGrpSpPr/>
          <p:nvPr/>
        </p:nvGrpSpPr>
        <p:grpSpPr>
          <a:xfrm>
            <a:off x="9746974" y="3982278"/>
            <a:ext cx="444352" cy="1323439"/>
            <a:chOff x="821635" y="1470991"/>
            <a:chExt cx="444352" cy="1323439"/>
          </a:xfrm>
        </p:grpSpPr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6E6C0467-D70B-4D52-B7FC-112A361540DA}"/>
                </a:ext>
              </a:extLst>
            </p:cNvPr>
            <p:cNvSpPr txBox="1"/>
            <p:nvPr/>
          </p:nvSpPr>
          <p:spPr>
            <a:xfrm>
              <a:off x="821635" y="1470991"/>
              <a:ext cx="44435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</a:t>
              </a:r>
            </a:p>
            <a:p>
              <a:r>
                <a:rPr lang="cs-CZ" sz="4000" dirty="0"/>
                <a:t>8</a:t>
              </a:r>
            </a:p>
          </p:txBody>
        </p:sp>
        <p:cxnSp>
          <p:nvCxnSpPr>
            <p:cNvPr id="14" name="Přímá spojnice 13">
              <a:extLst>
                <a:ext uri="{FF2B5EF4-FFF2-40B4-BE49-F238E27FC236}">
                  <a16:creationId xmlns:a16="http://schemas.microsoft.com/office/drawing/2014/main" id="{ABAFE869-BAE4-47DF-AB81-FBF331F3E888}"/>
                </a:ext>
              </a:extLst>
            </p:cNvPr>
            <p:cNvCxnSpPr>
              <a:stCxn id="13" idx="1"/>
              <a:endCxn id="13" idx="3"/>
            </p:cNvCxnSpPr>
            <p:nvPr/>
          </p:nvCxnSpPr>
          <p:spPr>
            <a:xfrm>
              <a:off x="821635" y="2132711"/>
              <a:ext cx="4443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63607988-E019-4A74-86D0-603DBEBE7FE1}"/>
              </a:ext>
            </a:extLst>
          </p:cNvPr>
          <p:cNvGrpSpPr/>
          <p:nvPr/>
        </p:nvGrpSpPr>
        <p:grpSpPr>
          <a:xfrm>
            <a:off x="9524798" y="228844"/>
            <a:ext cx="444352" cy="1323439"/>
            <a:chOff x="821635" y="1470991"/>
            <a:chExt cx="444352" cy="1323439"/>
          </a:xfrm>
        </p:grpSpPr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2B63CD25-CB31-4D0E-937A-FE89A5332EF4}"/>
                </a:ext>
              </a:extLst>
            </p:cNvPr>
            <p:cNvSpPr txBox="1"/>
            <p:nvPr/>
          </p:nvSpPr>
          <p:spPr>
            <a:xfrm>
              <a:off x="821635" y="1470991"/>
              <a:ext cx="44435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</a:t>
              </a:r>
            </a:p>
            <a:p>
              <a:r>
                <a:rPr lang="cs-CZ" sz="4000" dirty="0"/>
                <a:t>3</a:t>
              </a:r>
            </a:p>
          </p:txBody>
        </p:sp>
        <p:cxnSp>
          <p:nvCxnSpPr>
            <p:cNvPr id="17" name="Přímá spojnice 16">
              <a:extLst>
                <a:ext uri="{FF2B5EF4-FFF2-40B4-BE49-F238E27FC236}">
                  <a16:creationId xmlns:a16="http://schemas.microsoft.com/office/drawing/2014/main" id="{C4AAF676-A8CB-4496-A98B-8813D4E90BCD}"/>
                </a:ext>
              </a:extLst>
            </p:cNvPr>
            <p:cNvCxnSpPr>
              <a:stCxn id="16" idx="1"/>
              <a:endCxn id="16" idx="3"/>
            </p:cNvCxnSpPr>
            <p:nvPr/>
          </p:nvCxnSpPr>
          <p:spPr>
            <a:xfrm>
              <a:off x="821635" y="2132711"/>
              <a:ext cx="4443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63663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a 7">
            <a:extLst>
              <a:ext uri="{FF2B5EF4-FFF2-40B4-BE49-F238E27FC236}">
                <a16:creationId xmlns:a16="http://schemas.microsoft.com/office/drawing/2014/main" id="{64CFDE4C-83CF-4ABA-89CD-8709161E8CD7}"/>
              </a:ext>
            </a:extLst>
          </p:cNvPr>
          <p:cNvSpPr/>
          <p:nvPr/>
        </p:nvSpPr>
        <p:spPr>
          <a:xfrm>
            <a:off x="2466804" y="3505341"/>
            <a:ext cx="3095625" cy="316865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5" name="Přímá spojovací čára 14">
            <a:extLst>
              <a:ext uri="{FF2B5EF4-FFF2-40B4-BE49-F238E27FC236}">
                <a16:creationId xmlns:a16="http://schemas.microsoft.com/office/drawing/2014/main" id="{4D211D49-6A45-4924-AA56-5EBFFD493194}"/>
              </a:ext>
            </a:extLst>
          </p:cNvPr>
          <p:cNvCxnSpPr>
            <a:stCxn id="8" idx="1"/>
          </p:cNvCxnSpPr>
          <p:nvPr/>
        </p:nvCxnSpPr>
        <p:spPr>
          <a:xfrm>
            <a:off x="2920829" y="3968891"/>
            <a:ext cx="2282825" cy="2128838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sharp-knife-md.png">
            <a:extLst>
              <a:ext uri="{FF2B5EF4-FFF2-40B4-BE49-F238E27FC236}">
                <a16:creationId xmlns:a16="http://schemas.microsoft.com/office/drawing/2014/main" id="{454A9BD8-1A55-4F26-889A-28A74520FF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79959">
            <a:off x="2887366" y="1743947"/>
            <a:ext cx="1568450" cy="2290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Obrázek 50" descr="birtday-cake-candle-md.png">
            <a:extLst>
              <a:ext uri="{FF2B5EF4-FFF2-40B4-BE49-F238E27FC236}">
                <a16:creationId xmlns:a16="http://schemas.microsoft.com/office/drawing/2014/main" id="{4B1AF137-3641-4B47-B9C7-44A9C98298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667" y="5965952"/>
            <a:ext cx="44132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6" name="Obrázek 51" descr="birtday-cake-candle-md.png">
            <a:extLst>
              <a:ext uri="{FF2B5EF4-FFF2-40B4-BE49-F238E27FC236}">
                <a16:creationId xmlns:a16="http://schemas.microsoft.com/office/drawing/2014/main" id="{B3D5A165-83FC-4A45-A14E-0BEC7D6914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667" y="3157665"/>
            <a:ext cx="441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Obrázek 52" descr="birtday-cake-candle-md.png">
            <a:extLst>
              <a:ext uri="{FF2B5EF4-FFF2-40B4-BE49-F238E27FC236}">
                <a16:creationId xmlns:a16="http://schemas.microsoft.com/office/drawing/2014/main" id="{0298D234-A8B4-4D99-BD5F-A29B3C153C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679" y="4668965"/>
            <a:ext cx="441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Obrázek 53" descr="birtday-cake-candle-md.png">
            <a:extLst>
              <a:ext uri="{FF2B5EF4-FFF2-40B4-BE49-F238E27FC236}">
                <a16:creationId xmlns:a16="http://schemas.microsoft.com/office/drawing/2014/main" id="{886BEAAE-48BB-44D1-8A1C-398552988A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629" y="4453065"/>
            <a:ext cx="441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 descr="Obsah obrázku kreslení&#10;&#10;Popis byl vytvořen automaticky">
            <a:extLst>
              <a:ext uri="{FF2B5EF4-FFF2-40B4-BE49-F238E27FC236}">
                <a16:creationId xmlns:a16="http://schemas.microsoft.com/office/drawing/2014/main" id="{7CCAAE46-852F-4D1D-BD65-8EFC8D5176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656" y="-14904"/>
            <a:ext cx="2461426" cy="1931018"/>
          </a:xfrm>
          <a:prstGeom prst="rect">
            <a:avLst/>
          </a:prstGeom>
        </p:spPr>
      </p:pic>
      <p:sp>
        <p:nvSpPr>
          <p:cNvPr id="14" name="TextovéPole 13">
            <a:extLst>
              <a:ext uri="{FF2B5EF4-FFF2-40B4-BE49-F238E27FC236}">
                <a16:creationId xmlns:a16="http://schemas.microsoft.com/office/drawing/2014/main" id="{2939A96B-9BA1-44E0-8B40-DF8B62E04E6B}"/>
              </a:ext>
            </a:extLst>
          </p:cNvPr>
          <p:cNvSpPr txBox="1"/>
          <p:nvPr/>
        </p:nvSpPr>
        <p:spPr>
          <a:xfrm>
            <a:off x="5093529" y="129852"/>
            <a:ext cx="723890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Lucka dostala k narozeninám dort. Byly na něm 4 svíčky.</a:t>
            </a:r>
          </a:p>
          <a:p>
            <a:r>
              <a:rPr lang="cs-CZ" sz="2400" dirty="0"/>
              <a:t>Má však za úkol rozkrojit dort, aby na každém dílu  byla</a:t>
            </a:r>
          </a:p>
          <a:p>
            <a:r>
              <a:rPr lang="cs-CZ" sz="2400" dirty="0"/>
              <a:t>jedna svíčka.</a:t>
            </a:r>
          </a:p>
          <a:p>
            <a:r>
              <a:rPr lang="cs-CZ" sz="2400" dirty="0"/>
              <a:t>Rozkrojením získala dvě poloviny dortu, ale úkol ještě</a:t>
            </a:r>
          </a:p>
          <a:p>
            <a:r>
              <a:rPr lang="cs-CZ" sz="2400" dirty="0"/>
              <a:t>nesplnila. Co bude muset ještě udělat? Bude muset ještě</a:t>
            </a:r>
          </a:p>
          <a:p>
            <a:r>
              <a:rPr lang="cs-CZ" sz="2400" dirty="0"/>
              <a:t>dort rozkrajovat?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45EC6C7-25E0-4850-8654-D532025D17EA}"/>
              </a:ext>
            </a:extLst>
          </p:cNvPr>
          <p:cNvSpPr txBox="1"/>
          <p:nvPr/>
        </p:nvSpPr>
        <p:spPr>
          <a:xfrm>
            <a:off x="2815731" y="5397525"/>
            <a:ext cx="1560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2. polovina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805703BA-84ED-480A-B6D0-40BE8B74AB0C}"/>
              </a:ext>
            </a:extLst>
          </p:cNvPr>
          <p:cNvSpPr txBox="1"/>
          <p:nvPr/>
        </p:nvSpPr>
        <p:spPr>
          <a:xfrm>
            <a:off x="3843124" y="4186211"/>
            <a:ext cx="1560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polovina</a:t>
            </a:r>
          </a:p>
        </p:txBody>
      </p:sp>
      <p:grpSp>
        <p:nvGrpSpPr>
          <p:cNvPr id="82" name="Skupina 81">
            <a:extLst>
              <a:ext uri="{FF2B5EF4-FFF2-40B4-BE49-F238E27FC236}">
                <a16:creationId xmlns:a16="http://schemas.microsoft.com/office/drawing/2014/main" id="{953A158D-8ABB-4232-93D8-9B3A481B6356}"/>
              </a:ext>
            </a:extLst>
          </p:cNvPr>
          <p:cNvGrpSpPr/>
          <p:nvPr/>
        </p:nvGrpSpPr>
        <p:grpSpPr>
          <a:xfrm>
            <a:off x="6947912" y="3471751"/>
            <a:ext cx="3095625" cy="3173911"/>
            <a:chOff x="2356679" y="3655642"/>
            <a:chExt cx="3095625" cy="3173911"/>
          </a:xfrm>
          <a:solidFill>
            <a:schemeClr val="accent4">
              <a:lumMod val="60000"/>
              <a:lumOff val="40000"/>
            </a:schemeClr>
          </a:solidFill>
        </p:grpSpPr>
        <p:sp>
          <p:nvSpPr>
            <p:cNvPr id="83" name="Elipsa 7">
              <a:extLst>
                <a:ext uri="{FF2B5EF4-FFF2-40B4-BE49-F238E27FC236}">
                  <a16:creationId xmlns:a16="http://schemas.microsoft.com/office/drawing/2014/main" id="{0B34A340-1162-463A-B378-4DCC1437CBD2}"/>
                </a:ext>
              </a:extLst>
            </p:cNvPr>
            <p:cNvSpPr/>
            <p:nvPr/>
          </p:nvSpPr>
          <p:spPr>
            <a:xfrm>
              <a:off x="2356679" y="3660903"/>
              <a:ext cx="3095625" cy="3168650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84" name="Přímá spojovací čára 14">
              <a:extLst>
                <a:ext uri="{FF2B5EF4-FFF2-40B4-BE49-F238E27FC236}">
                  <a16:creationId xmlns:a16="http://schemas.microsoft.com/office/drawing/2014/main" id="{E2373368-B326-4354-A27E-8AC3EACAEA3A}"/>
                </a:ext>
              </a:extLst>
            </p:cNvPr>
            <p:cNvCxnSpPr>
              <a:stCxn id="83" idx="1"/>
            </p:cNvCxnSpPr>
            <p:nvPr/>
          </p:nvCxnSpPr>
          <p:spPr>
            <a:xfrm>
              <a:off x="2810704" y="4124453"/>
              <a:ext cx="2282825" cy="2128838"/>
            </a:xfrm>
            <a:prstGeom prst="line">
              <a:avLst/>
            </a:prstGeom>
            <a:grpFill/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7" name="Obrázek 50" descr="birtday-cake-candle-md.png">
              <a:extLst>
                <a:ext uri="{FF2B5EF4-FFF2-40B4-BE49-F238E27FC236}">
                  <a16:creationId xmlns:a16="http://schemas.microsoft.com/office/drawing/2014/main" id="{F0C266E4-2C7D-4BBE-A4F5-6EC770D52D6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3667" y="5965952"/>
              <a:ext cx="441325" cy="792162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8" name="Obrázek 51" descr="birtday-cake-candle-md.png">
              <a:extLst>
                <a:ext uri="{FF2B5EF4-FFF2-40B4-BE49-F238E27FC236}">
                  <a16:creationId xmlns:a16="http://schemas.microsoft.com/office/drawing/2014/main" id="{6981FB81-1A7F-4863-98B9-61F45695AA0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0423" y="3655642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9" name="Obrázek 52" descr="birtday-cake-candle-md.png">
              <a:extLst>
                <a:ext uri="{FF2B5EF4-FFF2-40B4-BE49-F238E27FC236}">
                  <a16:creationId xmlns:a16="http://schemas.microsoft.com/office/drawing/2014/main" id="{05B516E4-1EB8-47BC-A6A1-4FFD9A12B3B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7322" y="4682800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0" name="Obrázek 53" descr="birtday-cake-candle-md.png">
              <a:extLst>
                <a:ext uri="{FF2B5EF4-FFF2-40B4-BE49-F238E27FC236}">
                  <a16:creationId xmlns:a16="http://schemas.microsoft.com/office/drawing/2014/main" id="{05B22A3E-A1C0-4A32-91EF-08B2397D0D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6667" y="4481393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FA04C0EC-1FDE-4EE4-9E94-C057FA880436}"/>
              </a:ext>
            </a:extLst>
          </p:cNvPr>
          <p:cNvCxnSpPr>
            <a:cxnSpLocks/>
          </p:cNvCxnSpPr>
          <p:nvPr/>
        </p:nvCxnSpPr>
        <p:spPr>
          <a:xfrm flipH="1">
            <a:off x="7443296" y="3902711"/>
            <a:ext cx="2044532" cy="2373909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Obrázek 42" descr="sharp-knife-md.png">
            <a:extLst>
              <a:ext uri="{FF2B5EF4-FFF2-40B4-BE49-F238E27FC236}">
                <a16:creationId xmlns:a16="http://schemas.microsoft.com/office/drawing/2014/main" id="{C4EA0E7F-B460-4796-86E3-2008AC9814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125199" flipH="1">
            <a:off x="8562872" y="1664700"/>
            <a:ext cx="1449139" cy="211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ovéPole 23">
            <a:extLst>
              <a:ext uri="{FF2B5EF4-FFF2-40B4-BE49-F238E27FC236}">
                <a16:creationId xmlns:a16="http://schemas.microsoft.com/office/drawing/2014/main" id="{8E620EE1-D3D2-4222-AEBE-90D4B5EE0947}"/>
              </a:ext>
            </a:extLst>
          </p:cNvPr>
          <p:cNvSpPr txBox="1"/>
          <p:nvPr/>
        </p:nvSpPr>
        <p:spPr>
          <a:xfrm flipH="1">
            <a:off x="5093529" y="2289531"/>
            <a:ext cx="71615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Lucka získala čtyři stejné díly a na každém byla jedna</a:t>
            </a:r>
          </a:p>
          <a:p>
            <a:r>
              <a:rPr lang="cs-CZ" sz="2400" dirty="0"/>
              <a:t>svíčka.</a:t>
            </a:r>
          </a:p>
        </p:txBody>
      </p:sp>
      <p:pic>
        <p:nvPicPr>
          <p:cNvPr id="28" name="Obrázek 27" descr="Obsah obrázku kreslení&#10;&#10;Popis byl vytvořen automaticky">
            <a:extLst>
              <a:ext uri="{FF2B5EF4-FFF2-40B4-BE49-F238E27FC236}">
                <a16:creationId xmlns:a16="http://schemas.microsoft.com/office/drawing/2014/main" id="{B24C416D-794D-4782-964B-A9C773114F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7" y="673602"/>
            <a:ext cx="3322552" cy="3056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-1.875E-6 3.7037E-6 L 0.18724 0.30671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62" y="1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9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3000"/>
                            </p:stCondLst>
                            <p:childTnLst>
                              <p:par>
                                <p:cTn id="24" presetID="35" presetClass="path" presetSubtype="0" accel="50000" decel="50000" fill="hold" nodeType="after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1.25E-6 -7.40741E-7 L -0.16966 0.32708 " pathEditMode="relative" rAng="0" ptsTypes="AA">
                                      <p:cBhvr>
                                        <p:cTn id="25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90" y="1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76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>
            <a:extLst>
              <a:ext uri="{FF2B5EF4-FFF2-40B4-BE49-F238E27FC236}">
                <a16:creationId xmlns:a16="http://schemas.microsoft.com/office/drawing/2014/main" id="{96B8DD2A-1AA6-4523-92B6-E2B275A2EE93}"/>
              </a:ext>
            </a:extLst>
          </p:cNvPr>
          <p:cNvGrpSpPr/>
          <p:nvPr/>
        </p:nvGrpSpPr>
        <p:grpSpPr>
          <a:xfrm>
            <a:off x="325187" y="1651352"/>
            <a:ext cx="3095625" cy="3168650"/>
            <a:chOff x="2356679" y="3660903"/>
            <a:chExt cx="3095625" cy="3168650"/>
          </a:xfrm>
          <a:solidFill>
            <a:schemeClr val="accent4">
              <a:lumMod val="60000"/>
              <a:lumOff val="40000"/>
            </a:schemeClr>
          </a:solidFill>
        </p:grpSpPr>
        <p:sp>
          <p:nvSpPr>
            <p:cNvPr id="2" name="Elipsa 7">
              <a:extLst>
                <a:ext uri="{FF2B5EF4-FFF2-40B4-BE49-F238E27FC236}">
                  <a16:creationId xmlns:a16="http://schemas.microsoft.com/office/drawing/2014/main" id="{27D3DA2F-787A-49B5-A805-DEED2468671D}"/>
                </a:ext>
              </a:extLst>
            </p:cNvPr>
            <p:cNvSpPr/>
            <p:nvPr/>
          </p:nvSpPr>
          <p:spPr>
            <a:xfrm>
              <a:off x="2356679" y="3660903"/>
              <a:ext cx="3095625" cy="3168650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" name="Přímá spojovací čára 14">
              <a:extLst>
                <a:ext uri="{FF2B5EF4-FFF2-40B4-BE49-F238E27FC236}">
                  <a16:creationId xmlns:a16="http://schemas.microsoft.com/office/drawing/2014/main" id="{937C8725-F34A-4965-B49C-3B7BE7193F49}"/>
                </a:ext>
              </a:extLst>
            </p:cNvPr>
            <p:cNvCxnSpPr>
              <a:stCxn id="2" idx="1"/>
            </p:cNvCxnSpPr>
            <p:nvPr/>
          </p:nvCxnSpPr>
          <p:spPr>
            <a:xfrm>
              <a:off x="2810704" y="4124453"/>
              <a:ext cx="2282825" cy="2128838"/>
            </a:xfrm>
            <a:prstGeom prst="line">
              <a:avLst/>
            </a:prstGeom>
            <a:grpFill/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Skupina 28">
              <a:extLst>
                <a:ext uri="{FF2B5EF4-FFF2-40B4-BE49-F238E27FC236}">
                  <a16:creationId xmlns:a16="http://schemas.microsoft.com/office/drawing/2014/main" id="{8662DEDD-0713-43EA-8B65-3921275A548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04009" y="4965827"/>
              <a:ext cx="468313" cy="1016000"/>
              <a:chOff x="-756592" y="1844824"/>
              <a:chExt cx="468560" cy="1016823"/>
            </a:xfrm>
            <a:grpFill/>
          </p:grpSpPr>
          <p:sp>
            <p:nvSpPr>
              <p:cNvPr id="5" name="TextovéPole 24">
                <a:extLst>
                  <a:ext uri="{FF2B5EF4-FFF2-40B4-BE49-F238E27FC236}">
                    <a16:creationId xmlns:a16="http://schemas.microsoft.com/office/drawing/2014/main" id="{78494731-2244-4E2A-993A-CF5999CA909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grp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6" name="TextovéPole 26">
                <a:extLst>
                  <a:ext uri="{FF2B5EF4-FFF2-40B4-BE49-F238E27FC236}">
                    <a16:creationId xmlns:a16="http://schemas.microsoft.com/office/drawing/2014/main" id="{DD1D6307-140C-4254-BCDF-C7500A8D1E5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grp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 dirty="0">
                    <a:latin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7" name="TextovéPole 27">
                <a:extLst>
                  <a:ext uri="{FF2B5EF4-FFF2-40B4-BE49-F238E27FC236}">
                    <a16:creationId xmlns:a16="http://schemas.microsoft.com/office/drawing/2014/main" id="{393A360F-BC4C-4C1A-B648-FA42C5B65AA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89850" cy="584775"/>
              </a:xfrm>
              <a:prstGeom prst="rect">
                <a:avLst/>
              </a:prstGeom>
              <a:grp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8" name="Skupina 29">
              <a:extLst>
                <a:ext uri="{FF2B5EF4-FFF2-40B4-BE49-F238E27FC236}">
                  <a16:creationId xmlns:a16="http://schemas.microsoft.com/office/drawing/2014/main" id="{1A85917E-1F7E-44A9-9C71-5688BBB3AC7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88294" y="3938063"/>
              <a:ext cx="468313" cy="1016000"/>
              <a:chOff x="-756592" y="1844824"/>
              <a:chExt cx="468560" cy="1016823"/>
            </a:xfrm>
            <a:grpFill/>
          </p:grpSpPr>
          <p:sp>
            <p:nvSpPr>
              <p:cNvPr id="9" name="TextovéPole 30">
                <a:extLst>
                  <a:ext uri="{FF2B5EF4-FFF2-40B4-BE49-F238E27FC236}">
                    <a16:creationId xmlns:a16="http://schemas.microsoft.com/office/drawing/2014/main" id="{42223885-433F-49C0-9412-F4822F39820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grp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10" name="TextovéPole 31">
                <a:extLst>
                  <a:ext uri="{FF2B5EF4-FFF2-40B4-BE49-F238E27FC236}">
                    <a16:creationId xmlns:a16="http://schemas.microsoft.com/office/drawing/2014/main" id="{CC5A741D-9DF3-4578-8670-D80B2CEF828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grp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11" name="TextovéPole 32">
                <a:extLst>
                  <a:ext uri="{FF2B5EF4-FFF2-40B4-BE49-F238E27FC236}">
                    <a16:creationId xmlns:a16="http://schemas.microsoft.com/office/drawing/2014/main" id="{CFE0097F-594F-4336-9A2C-4CFD7499664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93264" cy="585249"/>
              </a:xfrm>
              <a:prstGeom prst="rect">
                <a:avLst/>
              </a:prstGeom>
              <a:grp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 dirty="0">
                    <a:latin typeface="Calibri" panose="020F0502020204030204" pitchFamily="34" charset="0"/>
                  </a:rPr>
                  <a:t>1</a:t>
                </a:r>
              </a:p>
            </p:txBody>
          </p:sp>
        </p:grpSp>
        <p:pic>
          <p:nvPicPr>
            <p:cNvPr id="12" name="Obrázek 50" descr="birtday-cake-candle-md.png">
              <a:extLst>
                <a:ext uri="{FF2B5EF4-FFF2-40B4-BE49-F238E27FC236}">
                  <a16:creationId xmlns:a16="http://schemas.microsoft.com/office/drawing/2014/main" id="{F5FE38D0-461A-421B-B911-F957EC79F44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3667" y="5965952"/>
              <a:ext cx="441325" cy="792162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51" descr="birtday-cake-candle-md.png">
              <a:extLst>
                <a:ext uri="{FF2B5EF4-FFF2-40B4-BE49-F238E27FC236}">
                  <a16:creationId xmlns:a16="http://schemas.microsoft.com/office/drawing/2014/main" id="{8AF8413F-3605-43D4-A69F-4453399B23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2356" y="3699406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Obrázek 52" descr="birtday-cake-candle-md.png">
              <a:extLst>
                <a:ext uri="{FF2B5EF4-FFF2-40B4-BE49-F238E27FC236}">
                  <a16:creationId xmlns:a16="http://schemas.microsoft.com/office/drawing/2014/main" id="{ECF1ED84-F503-4EC3-BDA7-5941F910E93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32446" y="4681116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Obrázek 53" descr="birtday-cake-candle-md.png">
              <a:extLst>
                <a:ext uri="{FF2B5EF4-FFF2-40B4-BE49-F238E27FC236}">
                  <a16:creationId xmlns:a16="http://schemas.microsoft.com/office/drawing/2014/main" id="{10E8F390-B5C5-4B69-86BE-7DE9C5685D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7081" y="4465815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F374FA8B-6ACF-432D-A8EF-1A4EA680F003}"/>
              </a:ext>
            </a:extLst>
          </p:cNvPr>
          <p:cNvSpPr txBox="1"/>
          <p:nvPr/>
        </p:nvSpPr>
        <p:spPr>
          <a:xfrm>
            <a:off x="464695" y="509666"/>
            <a:ext cx="5431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Poloviny dortu </a:t>
            </a:r>
            <a:r>
              <a:rPr lang="cs-CZ" sz="2400" dirty="0"/>
              <a:t>můžeme vyjádřit </a:t>
            </a:r>
            <a:r>
              <a:rPr lang="cs-CZ" sz="2400" dirty="0">
                <a:solidFill>
                  <a:srgbClr val="FF0000"/>
                </a:solidFill>
              </a:rPr>
              <a:t>zlomkem</a:t>
            </a:r>
            <a:r>
              <a:rPr lang="cs-CZ" sz="2400" dirty="0"/>
              <a:t>.</a:t>
            </a:r>
          </a:p>
        </p:txBody>
      </p: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D3C926C3-E4D2-4CEF-BA97-3933282388E5}"/>
              </a:ext>
            </a:extLst>
          </p:cNvPr>
          <p:cNvGrpSpPr/>
          <p:nvPr/>
        </p:nvGrpSpPr>
        <p:grpSpPr>
          <a:xfrm>
            <a:off x="4167266" y="1424066"/>
            <a:ext cx="1338537" cy="830997"/>
            <a:chOff x="4167266" y="1424066"/>
            <a:chExt cx="1338537" cy="830997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624F0507-DE21-40A6-8F78-D95B28A031D5}"/>
                </a:ext>
              </a:extLst>
            </p:cNvPr>
            <p:cNvSpPr txBox="1"/>
            <p:nvPr/>
          </p:nvSpPr>
          <p:spPr>
            <a:xfrm>
              <a:off x="4167266" y="1424066"/>
              <a:ext cx="19175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12</a:t>
              </a:r>
            </a:p>
          </p:txBody>
        </p: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FF606730-42A3-4525-8203-D942EC6DF8C6}"/>
                </a:ext>
              </a:extLst>
            </p:cNvPr>
            <p:cNvCxnSpPr>
              <a:cxnSpLocks/>
              <a:stCxn id="18" idx="1"/>
            </p:cNvCxnSpPr>
            <p:nvPr/>
          </p:nvCxnSpPr>
          <p:spPr>
            <a:xfrm>
              <a:off x="4167266" y="1839565"/>
              <a:ext cx="34477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E8ADF5C0-2DD2-42AF-AF31-5089259111BE}"/>
                </a:ext>
              </a:extLst>
            </p:cNvPr>
            <p:cNvSpPr txBox="1"/>
            <p:nvPr/>
          </p:nvSpPr>
          <p:spPr>
            <a:xfrm>
              <a:off x="4625434" y="1651352"/>
              <a:ext cx="8803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dortu</a:t>
              </a:r>
            </a:p>
          </p:txBody>
        </p:sp>
      </p:grp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55E6A576-C39E-490B-A92C-0298780E1763}"/>
              </a:ext>
            </a:extLst>
          </p:cNvPr>
          <p:cNvSpPr txBox="1"/>
          <p:nvPr/>
        </p:nvSpPr>
        <p:spPr>
          <a:xfrm>
            <a:off x="5772212" y="1466685"/>
            <a:ext cx="191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12</a:t>
            </a:r>
          </a:p>
        </p:txBody>
      </p: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C4FB9A2E-E4AA-4338-B18F-CD721407B8DD}"/>
              </a:ext>
            </a:extLst>
          </p:cNvPr>
          <p:cNvCxnSpPr>
            <a:cxnSpLocks/>
            <a:stCxn id="25" idx="1"/>
          </p:cNvCxnSpPr>
          <p:nvPr/>
        </p:nvCxnSpPr>
        <p:spPr>
          <a:xfrm>
            <a:off x="5772212" y="1882184"/>
            <a:ext cx="344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86D80D57-EC99-4A71-991C-18D7B8174ED4}"/>
              </a:ext>
            </a:extLst>
          </p:cNvPr>
          <p:cNvSpPr txBox="1"/>
          <p:nvPr/>
        </p:nvSpPr>
        <p:spPr>
          <a:xfrm>
            <a:off x="6230380" y="1693971"/>
            <a:ext cx="2492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dortu = 1 celý dort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814CDAD-A17E-4F09-B73C-21248FAD97A0}"/>
              </a:ext>
            </a:extLst>
          </p:cNvPr>
          <p:cNvSpPr txBox="1"/>
          <p:nvPr/>
        </p:nvSpPr>
        <p:spPr>
          <a:xfrm>
            <a:off x="5393224" y="165135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61C9FC12-E827-4153-BF0C-5E581ADFF116}"/>
              </a:ext>
            </a:extLst>
          </p:cNvPr>
          <p:cNvGrpSpPr/>
          <p:nvPr/>
        </p:nvGrpSpPr>
        <p:grpSpPr>
          <a:xfrm>
            <a:off x="4130425" y="3170285"/>
            <a:ext cx="3095625" cy="3178049"/>
            <a:chOff x="2356679" y="3651504"/>
            <a:chExt cx="3095625" cy="3178049"/>
          </a:xfrm>
          <a:solidFill>
            <a:schemeClr val="accent4">
              <a:lumMod val="60000"/>
              <a:lumOff val="40000"/>
            </a:schemeClr>
          </a:solidFill>
        </p:grpSpPr>
        <p:sp>
          <p:nvSpPr>
            <p:cNvPr id="30" name="Elipsa 7">
              <a:extLst>
                <a:ext uri="{FF2B5EF4-FFF2-40B4-BE49-F238E27FC236}">
                  <a16:creationId xmlns:a16="http://schemas.microsoft.com/office/drawing/2014/main" id="{0D4FEA26-5AFA-4D74-A898-6C9D8757E068}"/>
                </a:ext>
              </a:extLst>
            </p:cNvPr>
            <p:cNvSpPr/>
            <p:nvPr/>
          </p:nvSpPr>
          <p:spPr>
            <a:xfrm>
              <a:off x="2356679" y="3660903"/>
              <a:ext cx="3095625" cy="3168650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1" name="Přímá spojovací čára 14">
              <a:extLst>
                <a:ext uri="{FF2B5EF4-FFF2-40B4-BE49-F238E27FC236}">
                  <a16:creationId xmlns:a16="http://schemas.microsoft.com/office/drawing/2014/main" id="{EC657295-732D-488E-9810-D68B3C590EB1}"/>
                </a:ext>
              </a:extLst>
            </p:cNvPr>
            <p:cNvCxnSpPr>
              <a:stCxn id="30" idx="1"/>
            </p:cNvCxnSpPr>
            <p:nvPr/>
          </p:nvCxnSpPr>
          <p:spPr>
            <a:xfrm>
              <a:off x="2810704" y="4124453"/>
              <a:ext cx="2282825" cy="2128838"/>
            </a:xfrm>
            <a:prstGeom prst="line">
              <a:avLst/>
            </a:prstGeom>
            <a:grpFill/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2" name="Obrázek 50" descr="birtday-cake-candle-md.png">
              <a:extLst>
                <a:ext uri="{FF2B5EF4-FFF2-40B4-BE49-F238E27FC236}">
                  <a16:creationId xmlns:a16="http://schemas.microsoft.com/office/drawing/2014/main" id="{AC17257D-08A9-4114-A74D-CEAF02CEE9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3667" y="5965952"/>
              <a:ext cx="441325" cy="792162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3" name="Obrázek 51" descr="birtday-cake-candle-md.png">
              <a:extLst>
                <a:ext uri="{FF2B5EF4-FFF2-40B4-BE49-F238E27FC236}">
                  <a16:creationId xmlns:a16="http://schemas.microsoft.com/office/drawing/2014/main" id="{14D2727B-583C-4AAA-AEC1-980AEFCA03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1392" y="3651504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4" name="Obrázek 52" descr="birtday-cake-candle-md.png">
              <a:extLst>
                <a:ext uri="{FF2B5EF4-FFF2-40B4-BE49-F238E27FC236}">
                  <a16:creationId xmlns:a16="http://schemas.microsoft.com/office/drawing/2014/main" id="{1768E866-6F94-4A53-9A76-73C736D5913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8096" y="4696828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" name="Obrázek 53" descr="birtday-cake-candle-md.png">
              <a:extLst>
                <a:ext uri="{FF2B5EF4-FFF2-40B4-BE49-F238E27FC236}">
                  <a16:creationId xmlns:a16="http://schemas.microsoft.com/office/drawing/2014/main" id="{EFC801CB-4116-4D6E-BC82-EE2FE4633D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9153" y="4512196"/>
              <a:ext cx="441325" cy="792163"/>
            </a:xfrm>
            <a:prstGeom prst="rect">
              <a:avLst/>
            </a:prstGeom>
            <a:grp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1F66E55A-6F9B-468D-80F2-8BDCF1C56A2E}"/>
              </a:ext>
            </a:extLst>
          </p:cNvPr>
          <p:cNvCxnSpPr>
            <a:cxnSpLocks/>
            <a:stCxn id="30" idx="7"/>
            <a:endCxn id="30" idx="3"/>
          </p:cNvCxnSpPr>
          <p:nvPr/>
        </p:nvCxnSpPr>
        <p:spPr>
          <a:xfrm flipH="1">
            <a:off x="4583769" y="3643722"/>
            <a:ext cx="2188937" cy="2240574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A9839B0B-8730-4F41-98ED-CC7F9D3FD8BE}"/>
              </a:ext>
            </a:extLst>
          </p:cNvPr>
          <p:cNvSpPr txBox="1"/>
          <p:nvPr/>
        </p:nvSpPr>
        <p:spPr>
          <a:xfrm>
            <a:off x="7570033" y="2944512"/>
            <a:ext cx="45820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Dort je rozdělen na čtyři stejné díly.</a:t>
            </a:r>
          </a:p>
          <a:p>
            <a:r>
              <a:rPr lang="cs-CZ" sz="2400" dirty="0"/>
              <a:t>Každý díl tvoří </a:t>
            </a:r>
            <a:r>
              <a:rPr lang="cs-CZ" sz="2400" dirty="0">
                <a:solidFill>
                  <a:srgbClr val="FF0000"/>
                </a:solidFill>
              </a:rPr>
              <a:t>jednu čtvrtinu </a:t>
            </a:r>
            <a:r>
              <a:rPr lang="cs-CZ" sz="2400" dirty="0"/>
              <a:t>dortu.</a:t>
            </a:r>
          </a:p>
        </p:txBody>
      </p: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A96F6C67-0700-4E12-972A-AEEA69E4F325}"/>
              </a:ext>
            </a:extLst>
          </p:cNvPr>
          <p:cNvGrpSpPr/>
          <p:nvPr/>
        </p:nvGrpSpPr>
        <p:grpSpPr>
          <a:xfrm>
            <a:off x="4827592" y="4363988"/>
            <a:ext cx="340158" cy="830997"/>
            <a:chOff x="7854846" y="4243740"/>
            <a:chExt cx="340158" cy="830997"/>
          </a:xfrm>
        </p:grpSpPr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DC5D5A50-8946-47EC-89B0-3DC158C577A3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C62CC152-0362-418C-9BAC-AD52D60BCED5}"/>
                </a:ext>
              </a:extLst>
            </p:cNvPr>
            <p:cNvCxnSpPr>
              <a:stCxn id="40" idx="1"/>
              <a:endCxn id="40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>
            <a:extLst>
              <a:ext uri="{FF2B5EF4-FFF2-40B4-BE49-F238E27FC236}">
                <a16:creationId xmlns:a16="http://schemas.microsoft.com/office/drawing/2014/main" id="{50FDB1AF-7635-4778-850B-847CBA539EA6}"/>
              </a:ext>
            </a:extLst>
          </p:cNvPr>
          <p:cNvGrpSpPr/>
          <p:nvPr/>
        </p:nvGrpSpPr>
        <p:grpSpPr>
          <a:xfrm>
            <a:off x="5576366" y="4845549"/>
            <a:ext cx="340158" cy="830997"/>
            <a:chOff x="7854846" y="4243740"/>
            <a:chExt cx="340158" cy="830997"/>
          </a:xfrm>
        </p:grpSpPr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2A717BD7-DA33-4749-91BB-084CA4245D49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46" name="Přímá spojnice 45">
              <a:extLst>
                <a:ext uri="{FF2B5EF4-FFF2-40B4-BE49-F238E27FC236}">
                  <a16:creationId xmlns:a16="http://schemas.microsoft.com/office/drawing/2014/main" id="{8546FAE8-A8EC-4240-933F-7DD2BED8B573}"/>
                </a:ext>
              </a:extLst>
            </p:cNvPr>
            <p:cNvCxnSpPr>
              <a:stCxn id="45" idx="1"/>
              <a:endCxn id="45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6EC34251-4515-4787-AF1B-7E12C4605269}"/>
              </a:ext>
            </a:extLst>
          </p:cNvPr>
          <p:cNvGrpSpPr/>
          <p:nvPr/>
        </p:nvGrpSpPr>
        <p:grpSpPr>
          <a:xfrm>
            <a:off x="6255871" y="4363989"/>
            <a:ext cx="340158" cy="830997"/>
            <a:chOff x="7854846" y="4243740"/>
            <a:chExt cx="340158" cy="830997"/>
          </a:xfrm>
        </p:grpSpPr>
        <p:sp>
          <p:nvSpPr>
            <p:cNvPr id="48" name="TextovéPole 47">
              <a:extLst>
                <a:ext uri="{FF2B5EF4-FFF2-40B4-BE49-F238E27FC236}">
                  <a16:creationId xmlns:a16="http://schemas.microsoft.com/office/drawing/2014/main" id="{F784AEEA-7E97-4787-9408-3E4D7CB1FD81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49" name="Přímá spojnice 48">
              <a:extLst>
                <a:ext uri="{FF2B5EF4-FFF2-40B4-BE49-F238E27FC236}">
                  <a16:creationId xmlns:a16="http://schemas.microsoft.com/office/drawing/2014/main" id="{A161403F-7D3B-4569-9968-FD0C712925BB}"/>
                </a:ext>
              </a:extLst>
            </p:cNvPr>
            <p:cNvCxnSpPr>
              <a:stCxn id="48" idx="1"/>
              <a:endCxn id="48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>
            <a:extLst>
              <a:ext uri="{FF2B5EF4-FFF2-40B4-BE49-F238E27FC236}">
                <a16:creationId xmlns:a16="http://schemas.microsoft.com/office/drawing/2014/main" id="{A423D5DD-766F-4AC3-83CB-4565B4F40B2C}"/>
              </a:ext>
            </a:extLst>
          </p:cNvPr>
          <p:cNvGrpSpPr/>
          <p:nvPr/>
        </p:nvGrpSpPr>
        <p:grpSpPr>
          <a:xfrm>
            <a:off x="5540626" y="3613178"/>
            <a:ext cx="340158" cy="830997"/>
            <a:chOff x="7854846" y="4243740"/>
            <a:chExt cx="340158" cy="830997"/>
          </a:xfrm>
        </p:grpSpPr>
        <p:sp>
          <p:nvSpPr>
            <p:cNvPr id="51" name="TextovéPole 50">
              <a:extLst>
                <a:ext uri="{FF2B5EF4-FFF2-40B4-BE49-F238E27FC236}">
                  <a16:creationId xmlns:a16="http://schemas.microsoft.com/office/drawing/2014/main" id="{EDF5627A-6028-4F5D-B9AF-0D1AF7FF9DDA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52" name="Přímá spojnice 51">
              <a:extLst>
                <a:ext uri="{FF2B5EF4-FFF2-40B4-BE49-F238E27FC236}">
                  <a16:creationId xmlns:a16="http://schemas.microsoft.com/office/drawing/2014/main" id="{8CA4A987-33EF-437E-9CBA-54FD371949AA}"/>
                </a:ext>
              </a:extLst>
            </p:cNvPr>
            <p:cNvCxnSpPr>
              <a:stCxn id="51" idx="1"/>
              <a:endCxn id="51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>
            <a:extLst>
              <a:ext uri="{FF2B5EF4-FFF2-40B4-BE49-F238E27FC236}">
                <a16:creationId xmlns:a16="http://schemas.microsoft.com/office/drawing/2014/main" id="{8623D96E-A750-4450-9F91-08E0C60AC644}"/>
              </a:ext>
            </a:extLst>
          </p:cNvPr>
          <p:cNvGrpSpPr/>
          <p:nvPr/>
        </p:nvGrpSpPr>
        <p:grpSpPr>
          <a:xfrm>
            <a:off x="7624378" y="3948489"/>
            <a:ext cx="340158" cy="830997"/>
            <a:chOff x="7854846" y="4243740"/>
            <a:chExt cx="340158" cy="830997"/>
          </a:xfrm>
        </p:grpSpPr>
        <p:sp>
          <p:nvSpPr>
            <p:cNvPr id="54" name="TextovéPole 53">
              <a:extLst>
                <a:ext uri="{FF2B5EF4-FFF2-40B4-BE49-F238E27FC236}">
                  <a16:creationId xmlns:a16="http://schemas.microsoft.com/office/drawing/2014/main" id="{8D87B75E-6291-4737-B4BF-D29B46A01BC9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55" name="Přímá spojnice 54">
              <a:extLst>
                <a:ext uri="{FF2B5EF4-FFF2-40B4-BE49-F238E27FC236}">
                  <a16:creationId xmlns:a16="http://schemas.microsoft.com/office/drawing/2014/main" id="{5C415C4F-80DC-41A8-A78B-31A3F232ED0F}"/>
                </a:ext>
              </a:extLst>
            </p:cNvPr>
            <p:cNvCxnSpPr>
              <a:stCxn id="54" idx="1"/>
              <a:endCxn id="54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287D58F9-F963-4558-AD92-68EADB77FCFB}"/>
              </a:ext>
            </a:extLst>
          </p:cNvPr>
          <p:cNvGrpSpPr/>
          <p:nvPr/>
        </p:nvGrpSpPr>
        <p:grpSpPr>
          <a:xfrm>
            <a:off x="8305426" y="3936983"/>
            <a:ext cx="340158" cy="830997"/>
            <a:chOff x="7854846" y="4243740"/>
            <a:chExt cx="340158" cy="830997"/>
          </a:xfrm>
        </p:grpSpPr>
        <p:sp>
          <p:nvSpPr>
            <p:cNvPr id="57" name="TextovéPole 56">
              <a:extLst>
                <a:ext uri="{FF2B5EF4-FFF2-40B4-BE49-F238E27FC236}">
                  <a16:creationId xmlns:a16="http://schemas.microsoft.com/office/drawing/2014/main" id="{3FDFFC98-0418-4120-9B6D-11215FA100F3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58" name="Přímá spojnice 57">
              <a:extLst>
                <a:ext uri="{FF2B5EF4-FFF2-40B4-BE49-F238E27FC236}">
                  <a16:creationId xmlns:a16="http://schemas.microsoft.com/office/drawing/2014/main" id="{9AB208A8-553A-4589-87B3-18EFF3A0FA70}"/>
                </a:ext>
              </a:extLst>
            </p:cNvPr>
            <p:cNvCxnSpPr>
              <a:stCxn id="57" idx="1"/>
              <a:endCxn id="57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Skupina 58">
            <a:extLst>
              <a:ext uri="{FF2B5EF4-FFF2-40B4-BE49-F238E27FC236}">
                <a16:creationId xmlns:a16="http://schemas.microsoft.com/office/drawing/2014/main" id="{27CBA38B-A98E-4F42-8E8E-64BE6FC8F88E}"/>
              </a:ext>
            </a:extLst>
          </p:cNvPr>
          <p:cNvGrpSpPr/>
          <p:nvPr/>
        </p:nvGrpSpPr>
        <p:grpSpPr>
          <a:xfrm>
            <a:off x="9128205" y="3929601"/>
            <a:ext cx="340158" cy="830997"/>
            <a:chOff x="7854846" y="4243740"/>
            <a:chExt cx="340158" cy="830997"/>
          </a:xfrm>
        </p:grpSpPr>
        <p:sp>
          <p:nvSpPr>
            <p:cNvPr id="60" name="TextovéPole 59">
              <a:extLst>
                <a:ext uri="{FF2B5EF4-FFF2-40B4-BE49-F238E27FC236}">
                  <a16:creationId xmlns:a16="http://schemas.microsoft.com/office/drawing/2014/main" id="{CD32B701-2008-406C-9CBF-4AFE92AFB5B8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61" name="Přímá spojnice 60">
              <a:extLst>
                <a:ext uri="{FF2B5EF4-FFF2-40B4-BE49-F238E27FC236}">
                  <a16:creationId xmlns:a16="http://schemas.microsoft.com/office/drawing/2014/main" id="{61288AE0-01D4-44CB-8529-578102753EF6}"/>
                </a:ext>
              </a:extLst>
            </p:cNvPr>
            <p:cNvCxnSpPr>
              <a:stCxn id="60" idx="1"/>
              <a:endCxn id="60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907A5F3F-6AB2-4354-8F53-BA7A02EA7083}"/>
              </a:ext>
            </a:extLst>
          </p:cNvPr>
          <p:cNvGrpSpPr/>
          <p:nvPr/>
        </p:nvGrpSpPr>
        <p:grpSpPr>
          <a:xfrm>
            <a:off x="9861045" y="3917566"/>
            <a:ext cx="340158" cy="830997"/>
            <a:chOff x="7854846" y="4243740"/>
            <a:chExt cx="340158" cy="830997"/>
          </a:xfrm>
        </p:grpSpPr>
        <p:sp>
          <p:nvSpPr>
            <p:cNvPr id="63" name="TextovéPole 62">
              <a:extLst>
                <a:ext uri="{FF2B5EF4-FFF2-40B4-BE49-F238E27FC236}">
                  <a16:creationId xmlns:a16="http://schemas.microsoft.com/office/drawing/2014/main" id="{9CD07BD0-6115-4912-B120-2EDF0DAC8C0D}"/>
                </a:ext>
              </a:extLst>
            </p:cNvPr>
            <p:cNvSpPr txBox="1"/>
            <p:nvPr/>
          </p:nvSpPr>
          <p:spPr>
            <a:xfrm>
              <a:off x="7854846" y="424374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64" name="Přímá spojnice 63">
              <a:extLst>
                <a:ext uri="{FF2B5EF4-FFF2-40B4-BE49-F238E27FC236}">
                  <a16:creationId xmlns:a16="http://schemas.microsoft.com/office/drawing/2014/main" id="{B96BF2EF-4554-43E1-9384-B6A219FC7D2C}"/>
                </a:ext>
              </a:extLst>
            </p:cNvPr>
            <p:cNvCxnSpPr>
              <a:stCxn id="63" idx="1"/>
              <a:endCxn id="63" idx="3"/>
            </p:cNvCxnSpPr>
            <p:nvPr/>
          </p:nvCxnSpPr>
          <p:spPr>
            <a:xfrm>
              <a:off x="7854846" y="4659239"/>
              <a:ext cx="34015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8E6A606A-4E7E-4C18-8478-A91ADE56DE4E}"/>
              </a:ext>
            </a:extLst>
          </p:cNvPr>
          <p:cNvSpPr txBox="1"/>
          <p:nvPr/>
        </p:nvSpPr>
        <p:spPr>
          <a:xfrm>
            <a:off x="9479613" y="41027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9A069225-B801-4382-9FA8-D2D0F7B9D69B}"/>
              </a:ext>
            </a:extLst>
          </p:cNvPr>
          <p:cNvSpPr txBox="1"/>
          <p:nvPr/>
        </p:nvSpPr>
        <p:spPr>
          <a:xfrm>
            <a:off x="8705358" y="41142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474E7094-A5E2-4EDD-AD6C-546B475F956F}"/>
              </a:ext>
            </a:extLst>
          </p:cNvPr>
          <p:cNvSpPr txBox="1"/>
          <p:nvPr/>
        </p:nvSpPr>
        <p:spPr>
          <a:xfrm>
            <a:off x="7926273" y="412216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03A46CBA-A4AF-4386-9D03-2BF6B621E85A}"/>
              </a:ext>
            </a:extLst>
          </p:cNvPr>
          <p:cNvSpPr txBox="1"/>
          <p:nvPr/>
        </p:nvSpPr>
        <p:spPr>
          <a:xfrm>
            <a:off x="10303517" y="4028676"/>
            <a:ext cx="1572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  celý dort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7B976679-957B-4A7C-AEDF-298A7DDEDFB3}"/>
              </a:ext>
            </a:extLst>
          </p:cNvPr>
          <p:cNvSpPr txBox="1"/>
          <p:nvPr/>
        </p:nvSpPr>
        <p:spPr>
          <a:xfrm>
            <a:off x="1097260" y="289834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1</a:t>
            </a:r>
          </a:p>
        </p:txBody>
      </p:sp>
      <p:cxnSp>
        <p:nvCxnSpPr>
          <p:cNvPr id="71" name="Přímá spojnice 70">
            <a:extLst>
              <a:ext uri="{FF2B5EF4-FFF2-40B4-BE49-F238E27FC236}">
                <a16:creationId xmlns:a16="http://schemas.microsoft.com/office/drawing/2014/main" id="{2DA58F41-AA3F-4893-B620-CF49F7A2B540}"/>
              </a:ext>
            </a:extLst>
          </p:cNvPr>
          <p:cNvCxnSpPr>
            <a:cxnSpLocks/>
          </p:cNvCxnSpPr>
          <p:nvPr/>
        </p:nvCxnSpPr>
        <p:spPr>
          <a:xfrm flipV="1">
            <a:off x="2014790" y="2438892"/>
            <a:ext cx="334358" cy="47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028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>
            <a:extLst>
              <a:ext uri="{FF2B5EF4-FFF2-40B4-BE49-F238E27FC236}">
                <a16:creationId xmlns:a16="http://schemas.microsoft.com/office/drawing/2014/main" id="{B3849019-D5DA-44B1-8878-6A3DED9F1B60}"/>
              </a:ext>
            </a:extLst>
          </p:cNvPr>
          <p:cNvSpPr/>
          <p:nvPr/>
        </p:nvSpPr>
        <p:spPr>
          <a:xfrm>
            <a:off x="941592" y="1844675"/>
            <a:ext cx="3095625" cy="316865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" name="Přímá spojovací čára 3">
            <a:extLst>
              <a:ext uri="{FF2B5EF4-FFF2-40B4-BE49-F238E27FC236}">
                <a16:creationId xmlns:a16="http://schemas.microsoft.com/office/drawing/2014/main" id="{36D5D976-C2C5-4325-9742-AA1F4083EAF8}"/>
              </a:ext>
            </a:extLst>
          </p:cNvPr>
          <p:cNvCxnSpPr>
            <a:stCxn id="3" idx="1"/>
          </p:cNvCxnSpPr>
          <p:nvPr/>
        </p:nvCxnSpPr>
        <p:spPr>
          <a:xfrm>
            <a:off x="1395617" y="2308225"/>
            <a:ext cx="2282825" cy="2128838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>
            <a:extLst>
              <a:ext uri="{FF2B5EF4-FFF2-40B4-BE49-F238E27FC236}">
                <a16:creationId xmlns:a16="http://schemas.microsoft.com/office/drawing/2014/main" id="{EF86E671-BF9B-4C9F-8B1F-CB590144C81F}"/>
              </a:ext>
            </a:extLst>
          </p:cNvPr>
          <p:cNvCxnSpPr/>
          <p:nvPr/>
        </p:nvCxnSpPr>
        <p:spPr>
          <a:xfrm flipV="1">
            <a:off x="1373391" y="2276476"/>
            <a:ext cx="2160588" cy="2232025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01" name="Skupina 34">
            <a:extLst>
              <a:ext uri="{FF2B5EF4-FFF2-40B4-BE49-F238E27FC236}">
                <a16:creationId xmlns:a16="http://schemas.microsoft.com/office/drawing/2014/main" id="{B7B05ED4-E870-4F29-8B65-A783A00D9AE4}"/>
              </a:ext>
            </a:extLst>
          </p:cNvPr>
          <p:cNvGrpSpPr>
            <a:grpSpLocks/>
          </p:cNvGrpSpPr>
          <p:nvPr/>
        </p:nvGrpSpPr>
        <p:grpSpPr bwMode="auto">
          <a:xfrm>
            <a:off x="2310017" y="2132014"/>
            <a:ext cx="468313" cy="1017587"/>
            <a:chOff x="-756592" y="1844824"/>
            <a:chExt cx="468560" cy="1016823"/>
          </a:xfrm>
        </p:grpSpPr>
        <p:sp>
          <p:nvSpPr>
            <p:cNvPr id="4156" name="TextovéPole 14">
              <a:extLst>
                <a:ext uri="{FF2B5EF4-FFF2-40B4-BE49-F238E27FC236}">
                  <a16:creationId xmlns:a16="http://schemas.microsoft.com/office/drawing/2014/main" id="{00955840-88CB-45F8-B46E-12D16555C2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1844824"/>
              <a:ext cx="46856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</p:txBody>
        </p:sp>
        <p:sp>
          <p:nvSpPr>
            <p:cNvPr id="4157" name="TextovéPole 15">
              <a:extLst>
                <a:ext uri="{FF2B5EF4-FFF2-40B4-BE49-F238E27FC236}">
                  <a16:creationId xmlns:a16="http://schemas.microsoft.com/office/drawing/2014/main" id="{939EC1F8-AE7A-4D6E-98F5-139386B082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2276872"/>
              <a:ext cx="393056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4158" name="TextovéPole 16">
              <a:extLst>
                <a:ext uri="{FF2B5EF4-FFF2-40B4-BE49-F238E27FC236}">
                  <a16:creationId xmlns:a16="http://schemas.microsoft.com/office/drawing/2014/main" id="{CC362604-3265-4F2E-B8D5-73D99E0124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184482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grpSp>
        <p:nvGrpSpPr>
          <p:cNvPr id="4102" name="Skupina 42">
            <a:extLst>
              <a:ext uri="{FF2B5EF4-FFF2-40B4-BE49-F238E27FC236}">
                <a16:creationId xmlns:a16="http://schemas.microsoft.com/office/drawing/2014/main" id="{72665EEB-AF9E-424A-93B8-17A6EDE09C4E}"/>
              </a:ext>
            </a:extLst>
          </p:cNvPr>
          <p:cNvGrpSpPr>
            <a:grpSpLocks/>
          </p:cNvGrpSpPr>
          <p:nvPr/>
        </p:nvGrpSpPr>
        <p:grpSpPr bwMode="auto">
          <a:xfrm>
            <a:off x="3029154" y="2781300"/>
            <a:ext cx="469900" cy="1016000"/>
            <a:chOff x="-756592" y="1844824"/>
            <a:chExt cx="468560" cy="1016823"/>
          </a:xfrm>
        </p:grpSpPr>
        <p:sp>
          <p:nvSpPr>
            <p:cNvPr id="4153" name="TextovéPole 22">
              <a:extLst>
                <a:ext uri="{FF2B5EF4-FFF2-40B4-BE49-F238E27FC236}">
                  <a16:creationId xmlns:a16="http://schemas.microsoft.com/office/drawing/2014/main" id="{BBD74301-0CD9-4397-95C7-62ADAEB2D4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1844824"/>
              <a:ext cx="46856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</p:txBody>
        </p:sp>
        <p:sp>
          <p:nvSpPr>
            <p:cNvPr id="4154" name="TextovéPole 23">
              <a:extLst>
                <a:ext uri="{FF2B5EF4-FFF2-40B4-BE49-F238E27FC236}">
                  <a16:creationId xmlns:a16="http://schemas.microsoft.com/office/drawing/2014/main" id="{EADE1191-F760-456B-A859-476D2C2E52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2276872"/>
              <a:ext cx="393056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4155" name="TextovéPole 24">
              <a:extLst>
                <a:ext uri="{FF2B5EF4-FFF2-40B4-BE49-F238E27FC236}">
                  <a16:creationId xmlns:a16="http://schemas.microsoft.com/office/drawing/2014/main" id="{00008394-57A9-455E-B5FE-115A5E8B9E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184482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pic>
        <p:nvPicPr>
          <p:cNvPr id="4103" name="Obrázek 29" descr="birtday-cake-candle-md.png">
            <a:extLst>
              <a:ext uri="{FF2B5EF4-FFF2-40B4-BE49-F238E27FC236}">
                <a16:creationId xmlns:a16="http://schemas.microsoft.com/office/drawing/2014/main" id="{EFFD0EAC-A39C-4F7F-A246-BA7C84ECA8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580" y="4221163"/>
            <a:ext cx="44132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30" descr="birtday-cake-candle-md.png">
            <a:extLst>
              <a:ext uri="{FF2B5EF4-FFF2-40B4-BE49-F238E27FC236}">
                <a16:creationId xmlns:a16="http://schemas.microsoft.com/office/drawing/2014/main" id="{65C19A5E-D719-43EE-97A3-6FB4A6C9E0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580" y="1412876"/>
            <a:ext cx="441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Obrázek 31" descr="birtday-cake-candle-md.png">
            <a:extLst>
              <a:ext uri="{FF2B5EF4-FFF2-40B4-BE49-F238E27FC236}">
                <a16:creationId xmlns:a16="http://schemas.microsoft.com/office/drawing/2014/main" id="{E84CAE96-9773-4702-8510-42ACEBE6E3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592" y="2924176"/>
            <a:ext cx="441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bdélník 33">
            <a:extLst>
              <a:ext uri="{FF2B5EF4-FFF2-40B4-BE49-F238E27FC236}">
                <a16:creationId xmlns:a16="http://schemas.microsoft.com/office/drawing/2014/main" id="{04765931-D3E4-468B-A2A3-30FB5DE591B6}"/>
              </a:ext>
            </a:extLst>
          </p:cNvPr>
          <p:cNvSpPr/>
          <p:nvPr/>
        </p:nvSpPr>
        <p:spPr>
          <a:xfrm rot="2612702">
            <a:off x="2793767" y="2586038"/>
            <a:ext cx="1660525" cy="1543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4109" name="Skupina 28">
            <a:extLst>
              <a:ext uri="{FF2B5EF4-FFF2-40B4-BE49-F238E27FC236}">
                <a16:creationId xmlns:a16="http://schemas.microsoft.com/office/drawing/2014/main" id="{D02A3B65-A292-4A45-8D89-82345FDB4E3A}"/>
              </a:ext>
            </a:extLst>
          </p:cNvPr>
          <p:cNvGrpSpPr>
            <a:grpSpLocks/>
          </p:cNvGrpSpPr>
          <p:nvPr/>
        </p:nvGrpSpPr>
        <p:grpSpPr bwMode="auto">
          <a:xfrm>
            <a:off x="1805192" y="3357563"/>
            <a:ext cx="468313" cy="1016000"/>
            <a:chOff x="-756592" y="1844824"/>
            <a:chExt cx="468560" cy="1016823"/>
          </a:xfrm>
        </p:grpSpPr>
        <p:sp>
          <p:nvSpPr>
            <p:cNvPr id="4150" name="TextovéPole 6">
              <a:extLst>
                <a:ext uri="{FF2B5EF4-FFF2-40B4-BE49-F238E27FC236}">
                  <a16:creationId xmlns:a16="http://schemas.microsoft.com/office/drawing/2014/main" id="{F96A342F-4058-4599-80E1-F20CACA1BBD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1844824"/>
              <a:ext cx="46856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</p:txBody>
        </p:sp>
        <p:sp>
          <p:nvSpPr>
            <p:cNvPr id="4151" name="TextovéPole 7">
              <a:extLst>
                <a:ext uri="{FF2B5EF4-FFF2-40B4-BE49-F238E27FC236}">
                  <a16:creationId xmlns:a16="http://schemas.microsoft.com/office/drawing/2014/main" id="{FE00AF56-27AC-4E71-8EDD-CDF0B362B6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2276872"/>
              <a:ext cx="393056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4152" name="TextovéPole 8">
              <a:extLst>
                <a:ext uri="{FF2B5EF4-FFF2-40B4-BE49-F238E27FC236}">
                  <a16:creationId xmlns:a16="http://schemas.microsoft.com/office/drawing/2014/main" id="{45679643-EBD3-4035-8A30-659D26CEED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756592" y="184482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A5C397CD-31E2-4FA9-8826-937881FCC0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9738" y="404814"/>
            <a:ext cx="484505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Co se stane, když ukrojíme</a:t>
            </a:r>
          </a:p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pouze jednu čtvrtinu dortu?</a:t>
            </a:r>
          </a:p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Zbude nám tři čtvrtě dortu.</a:t>
            </a:r>
          </a:p>
        </p:txBody>
      </p:sp>
      <p:grpSp>
        <p:nvGrpSpPr>
          <p:cNvPr id="9" name="Skupina 86">
            <a:extLst>
              <a:ext uri="{FF2B5EF4-FFF2-40B4-BE49-F238E27FC236}">
                <a16:creationId xmlns:a16="http://schemas.microsoft.com/office/drawing/2014/main" id="{F3F8F6FB-FFBB-49C8-823D-399697CBCFAC}"/>
              </a:ext>
            </a:extLst>
          </p:cNvPr>
          <p:cNvGrpSpPr>
            <a:grpSpLocks/>
          </p:cNvGrpSpPr>
          <p:nvPr/>
        </p:nvGrpSpPr>
        <p:grpSpPr bwMode="auto">
          <a:xfrm>
            <a:off x="5591176" y="1916114"/>
            <a:ext cx="2054225" cy="1017587"/>
            <a:chOff x="4067944" y="1916832"/>
            <a:chExt cx="2052736" cy="1016823"/>
          </a:xfrm>
        </p:grpSpPr>
        <p:grpSp>
          <p:nvGrpSpPr>
            <p:cNvPr id="4132" name="Skupina 29">
              <a:extLst>
                <a:ext uri="{FF2B5EF4-FFF2-40B4-BE49-F238E27FC236}">
                  <a16:creationId xmlns:a16="http://schemas.microsoft.com/office/drawing/2014/main" id="{1175B5A3-9BEE-42CC-831B-B67A44F94DF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67944" y="1916832"/>
              <a:ext cx="468560" cy="1016823"/>
              <a:chOff x="-756592" y="1844824"/>
              <a:chExt cx="468560" cy="1016823"/>
            </a:xfrm>
          </p:grpSpPr>
          <p:sp>
            <p:nvSpPr>
              <p:cNvPr id="4144" name="TextovéPole 48">
                <a:extLst>
                  <a:ext uri="{FF2B5EF4-FFF2-40B4-BE49-F238E27FC236}">
                    <a16:creationId xmlns:a16="http://schemas.microsoft.com/office/drawing/2014/main" id="{F8A5763F-41F8-4AA5-AE2F-BFAFFCE7997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4145" name="TextovéPole 49">
                <a:extLst>
                  <a:ext uri="{FF2B5EF4-FFF2-40B4-BE49-F238E27FC236}">
                    <a16:creationId xmlns:a16="http://schemas.microsoft.com/office/drawing/2014/main" id="{64C2371F-1A53-4A4A-BBBF-C354D4D2463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4146" name="TextovéPole 50">
                <a:extLst>
                  <a:ext uri="{FF2B5EF4-FFF2-40B4-BE49-F238E27FC236}">
                    <a16:creationId xmlns:a16="http://schemas.microsoft.com/office/drawing/2014/main" id="{BEC6B794-587E-4128-9ED4-3C3CCE5FEC9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4133" name="Skupina 46">
              <a:extLst>
                <a:ext uri="{FF2B5EF4-FFF2-40B4-BE49-F238E27FC236}">
                  <a16:creationId xmlns:a16="http://schemas.microsoft.com/office/drawing/2014/main" id="{4E1D6255-E54B-4245-AFED-EEC64ED5C7C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60032" y="1916832"/>
              <a:ext cx="468560" cy="1016823"/>
              <a:chOff x="-756592" y="1844824"/>
              <a:chExt cx="468560" cy="1016823"/>
            </a:xfrm>
          </p:grpSpPr>
          <p:sp>
            <p:nvSpPr>
              <p:cNvPr id="4141" name="TextovéPole 52">
                <a:extLst>
                  <a:ext uri="{FF2B5EF4-FFF2-40B4-BE49-F238E27FC236}">
                    <a16:creationId xmlns:a16="http://schemas.microsoft.com/office/drawing/2014/main" id="{23AE8E1C-A3D4-4BE4-846A-28CBB2937FC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4142" name="TextovéPole 53">
                <a:extLst>
                  <a:ext uri="{FF2B5EF4-FFF2-40B4-BE49-F238E27FC236}">
                    <a16:creationId xmlns:a16="http://schemas.microsoft.com/office/drawing/2014/main" id="{EEA4B1E6-60A9-445C-B07D-10AC75572D1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4143" name="TextovéPole 54">
                <a:extLst>
                  <a:ext uri="{FF2B5EF4-FFF2-40B4-BE49-F238E27FC236}">
                    <a16:creationId xmlns:a16="http://schemas.microsoft.com/office/drawing/2014/main" id="{58900648-4A47-4456-9E51-4571CB296F6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sp>
          <p:nvSpPr>
            <p:cNvPr id="4134" name="TextovéPole 56">
              <a:extLst>
                <a:ext uri="{FF2B5EF4-FFF2-40B4-BE49-F238E27FC236}">
                  <a16:creationId xmlns:a16="http://schemas.microsoft.com/office/drawing/2014/main" id="{2E478011-B848-4423-A5F7-92E5D09FD8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2120" y="1916832"/>
              <a:ext cx="46856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4135" name="TextovéPole 58">
              <a:extLst>
                <a:ext uri="{FF2B5EF4-FFF2-40B4-BE49-F238E27FC236}">
                  <a16:creationId xmlns:a16="http://schemas.microsoft.com/office/drawing/2014/main" id="{A5F23913-3C15-4D44-BAF2-B69C786738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2120" y="1916832"/>
              <a:ext cx="184731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cs-CZ" altLang="cs-CZ" sz="3200">
                <a:latin typeface="Calibri" panose="020F0502020204030204" pitchFamily="34" charset="0"/>
              </a:endParaRPr>
            </a:p>
          </p:txBody>
        </p:sp>
        <p:sp>
          <p:nvSpPr>
            <p:cNvPr id="4136" name="TextovéPole 59">
              <a:extLst>
                <a:ext uri="{FF2B5EF4-FFF2-40B4-BE49-F238E27FC236}">
                  <a16:creationId xmlns:a16="http://schemas.microsoft.com/office/drawing/2014/main" id="{55FC7C15-C6DA-4174-B4FC-6A1D0F8A63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2120" y="1916832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  <p:grpSp>
          <p:nvGrpSpPr>
            <p:cNvPr id="4137" name="Skupina 85">
              <a:extLst>
                <a:ext uri="{FF2B5EF4-FFF2-40B4-BE49-F238E27FC236}">
                  <a16:creationId xmlns:a16="http://schemas.microsoft.com/office/drawing/2014/main" id="{A1B1C2DA-6699-460A-9DE8-85D6A817992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7984" y="2060848"/>
              <a:ext cx="1617192" cy="872807"/>
              <a:chOff x="4427984" y="2060848"/>
              <a:chExt cx="1617192" cy="872807"/>
            </a:xfrm>
          </p:grpSpPr>
          <p:sp>
            <p:nvSpPr>
              <p:cNvPr id="4138" name="TextovéPole 57">
                <a:extLst>
                  <a:ext uri="{FF2B5EF4-FFF2-40B4-BE49-F238E27FC236}">
                    <a16:creationId xmlns:a16="http://schemas.microsoft.com/office/drawing/2014/main" id="{A0497B9D-132D-4F76-952C-E363D7E177A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652120" y="2348880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4139" name="TextovéPole 60">
                <a:extLst>
                  <a:ext uri="{FF2B5EF4-FFF2-40B4-BE49-F238E27FC236}">
                    <a16:creationId xmlns:a16="http://schemas.microsoft.com/office/drawing/2014/main" id="{849C556B-E6AB-4BD5-BAB4-18ACAE12DF3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27984" y="2060848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+</a:t>
                </a:r>
              </a:p>
            </p:txBody>
          </p:sp>
          <p:sp>
            <p:nvSpPr>
              <p:cNvPr id="4140" name="TextovéPole 61">
                <a:extLst>
                  <a:ext uri="{FF2B5EF4-FFF2-40B4-BE49-F238E27FC236}">
                    <a16:creationId xmlns:a16="http://schemas.microsoft.com/office/drawing/2014/main" id="{42F737A7-C859-423F-8217-03522E4AF2C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220072" y="2060848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=</a:t>
                </a:r>
              </a:p>
            </p:txBody>
          </p:sp>
        </p:grpSp>
      </p:grp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4ED716C3-015C-421D-9AD5-D79356EE30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9739" y="2997200"/>
            <a:ext cx="493712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Protože jedna polovina se</a:t>
            </a:r>
          </a:p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skládá ze dvou čtvrtin, mohli</a:t>
            </a:r>
          </a:p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bychom udělat zápis i takto: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5CFD64D8-499C-4EBC-9C4F-B1C4F06902F5}"/>
              </a:ext>
            </a:extLst>
          </p:cNvPr>
          <p:cNvGrpSpPr/>
          <p:nvPr/>
        </p:nvGrpSpPr>
        <p:grpSpPr>
          <a:xfrm>
            <a:off x="5591175" y="4365625"/>
            <a:ext cx="2557464" cy="1016000"/>
            <a:chOff x="5591175" y="4365625"/>
            <a:chExt cx="2557464" cy="1016000"/>
          </a:xfrm>
        </p:grpSpPr>
        <p:grpSp>
          <p:nvGrpSpPr>
            <p:cNvPr id="8" name="Skupina 38">
              <a:extLst>
                <a:ext uri="{FF2B5EF4-FFF2-40B4-BE49-F238E27FC236}">
                  <a16:creationId xmlns:a16="http://schemas.microsoft.com/office/drawing/2014/main" id="{16936125-3A17-4441-B106-8CE9974E7AB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591175" y="4365625"/>
              <a:ext cx="469900" cy="1016000"/>
              <a:chOff x="-756592" y="1844824"/>
              <a:chExt cx="468560" cy="1016823"/>
            </a:xfrm>
          </p:grpSpPr>
          <p:sp>
            <p:nvSpPr>
              <p:cNvPr id="4147" name="TextovéPole 69">
                <a:extLst>
                  <a:ext uri="{FF2B5EF4-FFF2-40B4-BE49-F238E27FC236}">
                    <a16:creationId xmlns:a16="http://schemas.microsoft.com/office/drawing/2014/main" id="{643F94CE-E9B7-406A-899C-FCFA67C396E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4148" name="TextovéPole 70">
                <a:extLst>
                  <a:ext uri="{FF2B5EF4-FFF2-40B4-BE49-F238E27FC236}">
                    <a16:creationId xmlns:a16="http://schemas.microsoft.com/office/drawing/2014/main" id="{25C7F01E-B42E-402C-8007-B6037880B74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4149" name="TextovéPole 71">
                <a:extLst>
                  <a:ext uri="{FF2B5EF4-FFF2-40B4-BE49-F238E27FC236}">
                    <a16:creationId xmlns:a16="http://schemas.microsoft.com/office/drawing/2014/main" id="{A63FC02A-73AA-423B-8421-AB1725A603E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13" name="Skupina 73">
              <a:extLst>
                <a:ext uri="{FF2B5EF4-FFF2-40B4-BE49-F238E27FC236}">
                  <a16:creationId xmlns:a16="http://schemas.microsoft.com/office/drawing/2014/main" id="{AAB0B626-8820-4020-ADA9-41B43AB5907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680326" y="4365625"/>
              <a:ext cx="468313" cy="1016000"/>
              <a:chOff x="-900608" y="548680"/>
              <a:chExt cx="468560" cy="1016823"/>
            </a:xfrm>
          </p:grpSpPr>
          <p:sp>
            <p:nvSpPr>
              <p:cNvPr id="4128" name="TextovéPole 10">
                <a:extLst>
                  <a:ext uri="{FF2B5EF4-FFF2-40B4-BE49-F238E27FC236}">
                    <a16:creationId xmlns:a16="http://schemas.microsoft.com/office/drawing/2014/main" id="{6F5E8A9F-FB20-4AD5-839B-2B2828BFBD7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900608" y="548680"/>
                <a:ext cx="46856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4129" name="TextovéPole 11">
                <a:extLst>
                  <a:ext uri="{FF2B5EF4-FFF2-40B4-BE49-F238E27FC236}">
                    <a16:creationId xmlns:a16="http://schemas.microsoft.com/office/drawing/2014/main" id="{EFB77168-ADCF-4DD0-8157-E5922B1FE72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900608" y="980728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4130" name="TextovéPole 12">
                <a:extLst>
                  <a:ext uri="{FF2B5EF4-FFF2-40B4-BE49-F238E27FC236}">
                    <a16:creationId xmlns:a16="http://schemas.microsoft.com/office/drawing/2014/main" id="{C5CB45FC-38B2-4594-84EB-9D3BD131922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900608" y="548680"/>
                <a:ext cx="184731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cs-CZ" altLang="cs-CZ" sz="3200">
                  <a:latin typeface="Calibri" panose="020F0502020204030204" pitchFamily="34" charset="0"/>
                </a:endParaRPr>
              </a:p>
            </p:txBody>
          </p:sp>
          <p:sp>
            <p:nvSpPr>
              <p:cNvPr id="4131" name="TextovéPole 72">
                <a:extLst>
                  <a:ext uri="{FF2B5EF4-FFF2-40B4-BE49-F238E27FC236}">
                    <a16:creationId xmlns:a16="http://schemas.microsoft.com/office/drawing/2014/main" id="{24DDED68-2643-4FBC-9D68-42B616C0BE1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900608" y="548680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14" name="Skupina 38">
              <a:extLst>
                <a:ext uri="{FF2B5EF4-FFF2-40B4-BE49-F238E27FC236}">
                  <a16:creationId xmlns:a16="http://schemas.microsoft.com/office/drawing/2014/main" id="{D15C51D3-2689-4F0E-B591-511B68BD544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11901" y="4365625"/>
              <a:ext cx="468313" cy="1016000"/>
              <a:chOff x="-756592" y="1844824"/>
              <a:chExt cx="468560" cy="1016823"/>
            </a:xfrm>
          </p:grpSpPr>
          <p:sp>
            <p:nvSpPr>
              <p:cNvPr id="4125" name="TextovéPole 65">
                <a:extLst>
                  <a:ext uri="{FF2B5EF4-FFF2-40B4-BE49-F238E27FC236}">
                    <a16:creationId xmlns:a16="http://schemas.microsoft.com/office/drawing/2014/main" id="{E8211529-129A-44EE-B1A1-EA897936CB2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4126" name="TextovéPole 66">
                <a:extLst>
                  <a:ext uri="{FF2B5EF4-FFF2-40B4-BE49-F238E27FC236}">
                    <a16:creationId xmlns:a16="http://schemas.microsoft.com/office/drawing/2014/main" id="{BFD6ECA4-F257-414F-BD45-5D05590E684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4127" name="TextovéPole 67">
                <a:extLst>
                  <a:ext uri="{FF2B5EF4-FFF2-40B4-BE49-F238E27FC236}">
                    <a16:creationId xmlns:a16="http://schemas.microsoft.com/office/drawing/2014/main" id="{D72E083E-BC33-42D4-B5C5-129BED60C1D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15" name="Skupina 38">
              <a:extLst>
                <a:ext uri="{FF2B5EF4-FFF2-40B4-BE49-F238E27FC236}">
                  <a16:creationId xmlns:a16="http://schemas.microsoft.com/office/drawing/2014/main" id="{ABFD40CB-BBEE-498A-80A9-F5B91756B3F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959601" y="4365625"/>
              <a:ext cx="468313" cy="1016000"/>
              <a:chOff x="-756592" y="1844824"/>
              <a:chExt cx="468560" cy="1016823"/>
            </a:xfrm>
          </p:grpSpPr>
          <p:sp>
            <p:nvSpPr>
              <p:cNvPr id="4122" name="TextovéPole 75">
                <a:extLst>
                  <a:ext uri="{FF2B5EF4-FFF2-40B4-BE49-F238E27FC236}">
                    <a16:creationId xmlns:a16="http://schemas.microsoft.com/office/drawing/2014/main" id="{B1F6C4CF-965C-4915-80FD-2CB4D39D52D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46856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4123" name="TextovéPole 76">
                <a:extLst>
                  <a:ext uri="{FF2B5EF4-FFF2-40B4-BE49-F238E27FC236}">
                    <a16:creationId xmlns:a16="http://schemas.microsoft.com/office/drawing/2014/main" id="{A349676E-962C-4725-90C3-F3F92D4CE6A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2276872"/>
                <a:ext cx="393056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4124" name="TextovéPole 77">
                <a:extLst>
                  <a:ext uri="{FF2B5EF4-FFF2-40B4-BE49-F238E27FC236}">
                    <a16:creationId xmlns:a16="http://schemas.microsoft.com/office/drawing/2014/main" id="{B3FB62DC-06A1-46B1-BB5C-D82945D6AF8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56592" y="1844824"/>
                <a:ext cx="38985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16" name="Skupina 87">
              <a:extLst>
                <a:ext uri="{FF2B5EF4-FFF2-40B4-BE49-F238E27FC236}">
                  <a16:creationId xmlns:a16="http://schemas.microsoft.com/office/drawing/2014/main" id="{A3DB218F-F1A5-423A-84B7-CC70259A463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951537" y="4508499"/>
              <a:ext cx="1830212" cy="584775"/>
              <a:chOff x="4427984" y="4509120"/>
              <a:chExt cx="1595590" cy="583764"/>
            </a:xfrm>
          </p:grpSpPr>
          <p:sp>
            <p:nvSpPr>
              <p:cNvPr id="4119" name="TextovéPole 81">
                <a:extLst>
                  <a:ext uri="{FF2B5EF4-FFF2-40B4-BE49-F238E27FC236}">
                    <a16:creationId xmlns:a16="http://schemas.microsoft.com/office/drawing/2014/main" id="{DE6EDA55-9111-40B2-9260-08FE989270C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76056" y="4509120"/>
                <a:ext cx="339874" cy="5837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+</a:t>
                </a:r>
              </a:p>
            </p:txBody>
          </p:sp>
          <p:sp>
            <p:nvSpPr>
              <p:cNvPr id="4120" name="TextovéPole 82">
                <a:extLst>
                  <a:ext uri="{FF2B5EF4-FFF2-40B4-BE49-F238E27FC236}">
                    <a16:creationId xmlns:a16="http://schemas.microsoft.com/office/drawing/2014/main" id="{59C03D53-1D09-4665-9D2D-398102FAA7A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27984" y="4509120"/>
                <a:ext cx="339874" cy="5837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+</a:t>
                </a:r>
              </a:p>
            </p:txBody>
          </p:sp>
          <p:sp>
            <p:nvSpPr>
              <p:cNvPr id="4121" name="TextovéPole 83">
                <a:extLst>
                  <a:ext uri="{FF2B5EF4-FFF2-40B4-BE49-F238E27FC236}">
                    <a16:creationId xmlns:a16="http://schemas.microsoft.com/office/drawing/2014/main" id="{EC57948C-1391-43A9-87BC-2C44257D085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683700" y="4509120"/>
                <a:ext cx="339874" cy="5837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=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6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>
            <a:extLst>
              <a:ext uri="{FF2B5EF4-FFF2-40B4-BE49-F238E27FC236}">
                <a16:creationId xmlns:a16="http://schemas.microsoft.com/office/drawing/2014/main" id="{CF247589-C307-4DA3-B094-3AF05383A3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0"/>
            <a:ext cx="906434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Maminka upekla dort, protože Adam měl narozeniny.</a:t>
            </a:r>
          </a:p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Na oslavu pozval spolužáky. Přišlo jich osm.</a:t>
            </a:r>
          </a:p>
          <a:p>
            <a:pPr eaLnBrk="1" hangingPunct="1"/>
            <a:r>
              <a:rPr lang="cs-CZ" altLang="cs-CZ" sz="3200" dirty="0">
                <a:latin typeface="Calibri" panose="020F0502020204030204" pitchFamily="34" charset="0"/>
              </a:rPr>
              <a:t>Jak rozkrojí dort, aby každý spolužák dostal stejný díl?</a:t>
            </a:r>
          </a:p>
        </p:txBody>
      </p: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6F4B33AA-FC02-4AC5-8DD2-C6684C835248}"/>
              </a:ext>
            </a:extLst>
          </p:cNvPr>
          <p:cNvGrpSpPr/>
          <p:nvPr/>
        </p:nvGrpSpPr>
        <p:grpSpPr>
          <a:xfrm>
            <a:off x="5450543" y="1636695"/>
            <a:ext cx="2447925" cy="2520950"/>
            <a:chOff x="5450543" y="1636695"/>
            <a:chExt cx="2447925" cy="2520950"/>
          </a:xfrm>
        </p:grpSpPr>
        <p:sp>
          <p:nvSpPr>
            <p:cNvPr id="15" name="Elipsa 14">
              <a:extLst>
                <a:ext uri="{FF2B5EF4-FFF2-40B4-BE49-F238E27FC236}">
                  <a16:creationId xmlns:a16="http://schemas.microsoft.com/office/drawing/2014/main" id="{C5AE99F6-36BD-4BA6-B023-AFA9AAAA76A0}"/>
                </a:ext>
              </a:extLst>
            </p:cNvPr>
            <p:cNvSpPr/>
            <p:nvPr/>
          </p:nvSpPr>
          <p:spPr>
            <a:xfrm>
              <a:off x="5450543" y="1636695"/>
              <a:ext cx="2447925" cy="2520950"/>
            </a:xfrm>
            <a:prstGeom prst="ellipse">
              <a:avLst/>
            </a:prstGeom>
            <a:solidFill>
              <a:srgbClr val="CC66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9" name="Přímá spojovací čára 18">
              <a:extLst>
                <a:ext uri="{FF2B5EF4-FFF2-40B4-BE49-F238E27FC236}">
                  <a16:creationId xmlns:a16="http://schemas.microsoft.com/office/drawing/2014/main" id="{87F07CCE-9AEF-4480-9BD6-1E071DA17424}"/>
                </a:ext>
              </a:extLst>
            </p:cNvPr>
            <p:cNvCxnSpPr>
              <a:stCxn id="15" idx="0"/>
              <a:endCxn id="15" idx="4"/>
            </p:cNvCxnSpPr>
            <p:nvPr/>
          </p:nvCxnSpPr>
          <p:spPr>
            <a:xfrm>
              <a:off x="6674504" y="1636695"/>
              <a:ext cx="0" cy="2520950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>
              <a:extLst>
                <a:ext uri="{FF2B5EF4-FFF2-40B4-BE49-F238E27FC236}">
                  <a16:creationId xmlns:a16="http://schemas.microsoft.com/office/drawing/2014/main" id="{15D44305-F63F-49B9-999B-CA65775B84BD}"/>
                </a:ext>
              </a:extLst>
            </p:cNvPr>
            <p:cNvCxnSpPr>
              <a:stCxn id="15" idx="2"/>
              <a:endCxn id="15" idx="6"/>
            </p:cNvCxnSpPr>
            <p:nvPr/>
          </p:nvCxnSpPr>
          <p:spPr>
            <a:xfrm>
              <a:off x="5450543" y="2897170"/>
              <a:ext cx="2447925" cy="0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" name="Skupina 37">
              <a:extLst>
                <a:ext uri="{FF2B5EF4-FFF2-40B4-BE49-F238E27FC236}">
                  <a16:creationId xmlns:a16="http://schemas.microsoft.com/office/drawing/2014/main" id="{44E859AA-7B4F-46B7-BBB0-F39C2FF3320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90404" y="2860658"/>
              <a:ext cx="469900" cy="1077913"/>
              <a:chOff x="-3132856" y="2780928"/>
              <a:chExt cx="468560" cy="1077218"/>
            </a:xfrm>
          </p:grpSpPr>
          <p:sp>
            <p:nvSpPr>
              <p:cNvPr id="5173" name="TextovéPole 38">
                <a:extLst>
                  <a:ext uri="{FF2B5EF4-FFF2-40B4-BE49-F238E27FC236}">
                    <a16:creationId xmlns:a16="http://schemas.microsoft.com/office/drawing/2014/main" id="{F90B26C4-81AD-4BA5-BE3C-48599A95E84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780928"/>
                <a:ext cx="468560" cy="10772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 dirty="0">
                    <a:latin typeface="Calibri" panose="020F0502020204030204" pitchFamily="34" charset="0"/>
                  </a:rPr>
                  <a:t>14</a:t>
                </a:r>
              </a:p>
            </p:txBody>
          </p:sp>
          <p:sp>
            <p:nvSpPr>
              <p:cNvPr id="5174" name="TextovéPole 39">
                <a:extLst>
                  <a:ext uri="{FF2B5EF4-FFF2-40B4-BE49-F238E27FC236}">
                    <a16:creationId xmlns:a16="http://schemas.microsoft.com/office/drawing/2014/main" id="{C0FBBF37-1AAB-4F22-A1AB-3858ADDE6EA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852936"/>
                <a:ext cx="36004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6" name="Skupina 40">
              <a:extLst>
                <a:ext uri="{FF2B5EF4-FFF2-40B4-BE49-F238E27FC236}">
                  <a16:creationId xmlns:a16="http://schemas.microsoft.com/office/drawing/2014/main" id="{570ABD22-DFA8-4E5C-873A-9D7230FD054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882342" y="2860658"/>
              <a:ext cx="469900" cy="1077913"/>
              <a:chOff x="-3132856" y="2780928"/>
              <a:chExt cx="468560" cy="1077218"/>
            </a:xfrm>
          </p:grpSpPr>
          <p:sp>
            <p:nvSpPr>
              <p:cNvPr id="5171" name="TextovéPole 41">
                <a:extLst>
                  <a:ext uri="{FF2B5EF4-FFF2-40B4-BE49-F238E27FC236}">
                    <a16:creationId xmlns:a16="http://schemas.microsoft.com/office/drawing/2014/main" id="{37A01EE9-5AF0-4104-A554-18381888E5D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780928"/>
                <a:ext cx="468560" cy="10772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14</a:t>
                </a:r>
              </a:p>
            </p:txBody>
          </p:sp>
          <p:sp>
            <p:nvSpPr>
              <p:cNvPr id="5172" name="TextovéPole 42">
                <a:extLst>
                  <a:ext uri="{FF2B5EF4-FFF2-40B4-BE49-F238E27FC236}">
                    <a16:creationId xmlns:a16="http://schemas.microsoft.com/office/drawing/2014/main" id="{727F2FA7-3CFD-42AD-95D0-0F57BB1C519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852936"/>
                <a:ext cx="36004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7" name="Skupina 43">
              <a:extLst>
                <a:ext uri="{FF2B5EF4-FFF2-40B4-BE49-F238E27FC236}">
                  <a16:creationId xmlns:a16="http://schemas.microsoft.com/office/drawing/2014/main" id="{33B527EC-3EFE-4BB1-86AE-D8E46974BCB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90404" y="1852595"/>
              <a:ext cx="469900" cy="1077912"/>
              <a:chOff x="-3132856" y="2780928"/>
              <a:chExt cx="468560" cy="1077218"/>
            </a:xfrm>
          </p:grpSpPr>
          <p:sp>
            <p:nvSpPr>
              <p:cNvPr id="5169" name="TextovéPole 44">
                <a:extLst>
                  <a:ext uri="{FF2B5EF4-FFF2-40B4-BE49-F238E27FC236}">
                    <a16:creationId xmlns:a16="http://schemas.microsoft.com/office/drawing/2014/main" id="{AE99755B-89DD-4A21-9D64-F9AF54AAF9F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780928"/>
                <a:ext cx="468560" cy="10772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14</a:t>
                </a:r>
              </a:p>
            </p:txBody>
          </p:sp>
          <p:sp>
            <p:nvSpPr>
              <p:cNvPr id="5170" name="TextovéPole 45">
                <a:extLst>
                  <a:ext uri="{FF2B5EF4-FFF2-40B4-BE49-F238E27FC236}">
                    <a16:creationId xmlns:a16="http://schemas.microsoft.com/office/drawing/2014/main" id="{63430514-5516-4558-BB88-726680C3497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852936"/>
                <a:ext cx="36004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8" name="Skupina 46">
              <a:extLst>
                <a:ext uri="{FF2B5EF4-FFF2-40B4-BE49-F238E27FC236}">
                  <a16:creationId xmlns:a16="http://schemas.microsoft.com/office/drawing/2014/main" id="{DA9CB382-31E5-45A3-8628-0C43ADA6A4C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882342" y="1852595"/>
              <a:ext cx="469900" cy="1077912"/>
              <a:chOff x="-3132856" y="2780928"/>
              <a:chExt cx="468560" cy="1077218"/>
            </a:xfrm>
          </p:grpSpPr>
          <p:sp>
            <p:nvSpPr>
              <p:cNvPr id="5167" name="TextovéPole 47">
                <a:extLst>
                  <a:ext uri="{FF2B5EF4-FFF2-40B4-BE49-F238E27FC236}">
                    <a16:creationId xmlns:a16="http://schemas.microsoft.com/office/drawing/2014/main" id="{B33A90CC-8159-4522-AEEF-2F78F78DB3D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780928"/>
                <a:ext cx="468560" cy="10772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14</a:t>
                </a:r>
              </a:p>
            </p:txBody>
          </p:sp>
          <p:sp>
            <p:nvSpPr>
              <p:cNvPr id="5168" name="TextovéPole 48">
                <a:extLst>
                  <a:ext uri="{FF2B5EF4-FFF2-40B4-BE49-F238E27FC236}">
                    <a16:creationId xmlns:a16="http://schemas.microsoft.com/office/drawing/2014/main" id="{D49D2B56-13F9-4730-8C2B-D20292BCE84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132856" y="2852936"/>
                <a:ext cx="360040" cy="584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320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</p:grpSp>
      <p:sp>
        <p:nvSpPr>
          <p:cNvPr id="9" name="Elipsa 8">
            <a:extLst>
              <a:ext uri="{FF2B5EF4-FFF2-40B4-BE49-F238E27FC236}">
                <a16:creationId xmlns:a16="http://schemas.microsoft.com/office/drawing/2014/main" id="{FE7A1385-D9EE-4189-AE48-8023D9D0A3A8}"/>
              </a:ext>
            </a:extLst>
          </p:cNvPr>
          <p:cNvSpPr/>
          <p:nvPr/>
        </p:nvSpPr>
        <p:spPr>
          <a:xfrm>
            <a:off x="2742925" y="1663701"/>
            <a:ext cx="2447925" cy="2520950"/>
          </a:xfrm>
          <a:prstGeom prst="ellipse">
            <a:avLst/>
          </a:prstGeom>
          <a:solidFill>
            <a:srgbClr val="CC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1" name="Přímá spojovací čára 10">
            <a:extLst>
              <a:ext uri="{FF2B5EF4-FFF2-40B4-BE49-F238E27FC236}">
                <a16:creationId xmlns:a16="http://schemas.microsoft.com/office/drawing/2014/main" id="{88AB1227-0BF2-42AE-94AF-79C30B280ECE}"/>
              </a:ext>
            </a:extLst>
          </p:cNvPr>
          <p:cNvCxnSpPr>
            <a:stCxn id="9" idx="0"/>
            <a:endCxn id="9" idx="4"/>
          </p:cNvCxnSpPr>
          <p:nvPr/>
        </p:nvCxnSpPr>
        <p:spPr>
          <a:xfrm>
            <a:off x="3966887" y="1663701"/>
            <a:ext cx="0" cy="252095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Skupina 31">
            <a:extLst>
              <a:ext uri="{FF2B5EF4-FFF2-40B4-BE49-F238E27FC236}">
                <a16:creationId xmlns:a16="http://schemas.microsoft.com/office/drawing/2014/main" id="{903C8E33-9EDF-4FE5-B9DD-1FAD9EF4CF02}"/>
              </a:ext>
            </a:extLst>
          </p:cNvPr>
          <p:cNvGrpSpPr>
            <a:grpSpLocks/>
          </p:cNvGrpSpPr>
          <p:nvPr/>
        </p:nvGrpSpPr>
        <p:grpSpPr bwMode="auto">
          <a:xfrm>
            <a:off x="3319187" y="2239964"/>
            <a:ext cx="468312" cy="1077913"/>
            <a:chOff x="-3132856" y="2780928"/>
            <a:chExt cx="468560" cy="1077218"/>
          </a:xfrm>
        </p:grpSpPr>
        <p:sp>
          <p:nvSpPr>
            <p:cNvPr id="5177" name="TextovéPole 32">
              <a:extLst>
                <a:ext uri="{FF2B5EF4-FFF2-40B4-BE49-F238E27FC236}">
                  <a16:creationId xmlns:a16="http://schemas.microsoft.com/office/drawing/2014/main" id="{CA5EB332-E0BA-4F0B-BA20-34B90DD3D9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132856" y="2780928"/>
              <a:ext cx="468560" cy="1077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 dirty="0">
                  <a:latin typeface="Calibri" panose="020F0502020204030204" pitchFamily="34" charset="0"/>
                </a:rPr>
                <a:t>12</a:t>
              </a:r>
            </a:p>
          </p:txBody>
        </p:sp>
        <p:sp>
          <p:nvSpPr>
            <p:cNvPr id="5178" name="TextovéPole 33">
              <a:extLst>
                <a:ext uri="{FF2B5EF4-FFF2-40B4-BE49-F238E27FC236}">
                  <a16:creationId xmlns:a16="http://schemas.microsoft.com/office/drawing/2014/main" id="{3355B451-2C5E-418E-87AF-96CB027D4D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132856" y="2852936"/>
              <a:ext cx="36004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 dirty="0">
                  <a:latin typeface="Calibri" panose="020F0502020204030204" pitchFamily="34" charset="0"/>
                </a:rPr>
                <a:t>_</a:t>
              </a:r>
            </a:p>
          </p:txBody>
        </p:sp>
      </p:grpSp>
      <p:grpSp>
        <p:nvGrpSpPr>
          <p:cNvPr id="4" name="Skupina 34">
            <a:extLst>
              <a:ext uri="{FF2B5EF4-FFF2-40B4-BE49-F238E27FC236}">
                <a16:creationId xmlns:a16="http://schemas.microsoft.com/office/drawing/2014/main" id="{0F351AC2-0742-4734-AA12-590BA69F72A5}"/>
              </a:ext>
            </a:extLst>
          </p:cNvPr>
          <p:cNvGrpSpPr>
            <a:grpSpLocks/>
          </p:cNvGrpSpPr>
          <p:nvPr/>
        </p:nvGrpSpPr>
        <p:grpSpPr bwMode="auto">
          <a:xfrm>
            <a:off x="4111350" y="2239964"/>
            <a:ext cx="468313" cy="1077913"/>
            <a:chOff x="-3132856" y="2780928"/>
            <a:chExt cx="468560" cy="1077218"/>
          </a:xfrm>
        </p:grpSpPr>
        <p:sp>
          <p:nvSpPr>
            <p:cNvPr id="5175" name="TextovéPole 35">
              <a:extLst>
                <a:ext uri="{FF2B5EF4-FFF2-40B4-BE49-F238E27FC236}">
                  <a16:creationId xmlns:a16="http://schemas.microsoft.com/office/drawing/2014/main" id="{468F94D3-1189-42E9-83FE-AB68426FE3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132856" y="2780928"/>
              <a:ext cx="468560" cy="1077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 dirty="0">
                  <a:latin typeface="Calibri" panose="020F0502020204030204" pitchFamily="34" charset="0"/>
                </a:rPr>
                <a:t>12</a:t>
              </a:r>
            </a:p>
          </p:txBody>
        </p:sp>
        <p:sp>
          <p:nvSpPr>
            <p:cNvPr id="5176" name="TextovéPole 36">
              <a:extLst>
                <a:ext uri="{FF2B5EF4-FFF2-40B4-BE49-F238E27FC236}">
                  <a16:creationId xmlns:a16="http://schemas.microsoft.com/office/drawing/2014/main" id="{CFF28450-76AD-417C-8EE1-E06F85320E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132856" y="2852936"/>
              <a:ext cx="36004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E951200D-1337-45E2-B5ED-C9478586C003}"/>
              </a:ext>
            </a:extLst>
          </p:cNvPr>
          <p:cNvGrpSpPr/>
          <p:nvPr/>
        </p:nvGrpSpPr>
        <p:grpSpPr>
          <a:xfrm>
            <a:off x="8307460" y="1697061"/>
            <a:ext cx="2447925" cy="2520950"/>
            <a:chOff x="8307460" y="1697061"/>
            <a:chExt cx="2447925" cy="2520950"/>
          </a:xfrm>
        </p:grpSpPr>
        <p:sp>
          <p:nvSpPr>
            <p:cNvPr id="17" name="Elipsa 16">
              <a:extLst>
                <a:ext uri="{FF2B5EF4-FFF2-40B4-BE49-F238E27FC236}">
                  <a16:creationId xmlns:a16="http://schemas.microsoft.com/office/drawing/2014/main" id="{90EE5735-364A-4979-A4DF-E415B2DFCFC9}"/>
                </a:ext>
              </a:extLst>
            </p:cNvPr>
            <p:cNvSpPr/>
            <p:nvPr/>
          </p:nvSpPr>
          <p:spPr>
            <a:xfrm>
              <a:off x="8307460" y="1697061"/>
              <a:ext cx="2447925" cy="2520950"/>
            </a:xfrm>
            <a:prstGeom prst="ellipse">
              <a:avLst/>
            </a:prstGeom>
            <a:solidFill>
              <a:srgbClr val="CC66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3" name="Přímá spojovací čára 22">
              <a:extLst>
                <a:ext uri="{FF2B5EF4-FFF2-40B4-BE49-F238E27FC236}">
                  <a16:creationId xmlns:a16="http://schemas.microsoft.com/office/drawing/2014/main" id="{923B44C8-7A03-4513-86AA-EE7521C84473}"/>
                </a:ext>
              </a:extLst>
            </p:cNvPr>
            <p:cNvCxnSpPr>
              <a:stCxn id="17" idx="0"/>
              <a:endCxn id="17" idx="4"/>
            </p:cNvCxnSpPr>
            <p:nvPr/>
          </p:nvCxnSpPr>
          <p:spPr>
            <a:xfrm>
              <a:off x="9531421" y="1697061"/>
              <a:ext cx="0" cy="2520950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>
              <a:extLst>
                <a:ext uri="{FF2B5EF4-FFF2-40B4-BE49-F238E27FC236}">
                  <a16:creationId xmlns:a16="http://schemas.microsoft.com/office/drawing/2014/main" id="{3C087337-E089-4A0A-9F34-E7497964B214}"/>
                </a:ext>
              </a:extLst>
            </p:cNvPr>
            <p:cNvCxnSpPr>
              <a:stCxn id="17" idx="2"/>
              <a:endCxn id="17" idx="6"/>
            </p:cNvCxnSpPr>
            <p:nvPr/>
          </p:nvCxnSpPr>
          <p:spPr>
            <a:xfrm>
              <a:off x="8307460" y="2957536"/>
              <a:ext cx="2447925" cy="0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>
              <a:extLst>
                <a:ext uri="{FF2B5EF4-FFF2-40B4-BE49-F238E27FC236}">
                  <a16:creationId xmlns:a16="http://schemas.microsoft.com/office/drawing/2014/main" id="{AB449C40-D77C-4D81-92E4-BE1C64B794E2}"/>
                </a:ext>
              </a:extLst>
            </p:cNvPr>
            <p:cNvCxnSpPr>
              <a:stCxn id="17" idx="7"/>
              <a:endCxn id="17" idx="3"/>
            </p:cNvCxnSpPr>
            <p:nvPr/>
          </p:nvCxnSpPr>
          <p:spPr>
            <a:xfrm flipH="1">
              <a:off x="8666234" y="2066949"/>
              <a:ext cx="1731962" cy="1782762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>
              <a:extLst>
                <a:ext uri="{FF2B5EF4-FFF2-40B4-BE49-F238E27FC236}">
                  <a16:creationId xmlns:a16="http://schemas.microsoft.com/office/drawing/2014/main" id="{7E702F68-7014-43B6-B460-4FE2C0B68A5B}"/>
                </a:ext>
              </a:extLst>
            </p:cNvPr>
            <p:cNvCxnSpPr>
              <a:stCxn id="17" idx="1"/>
              <a:endCxn id="17" idx="5"/>
            </p:cNvCxnSpPr>
            <p:nvPr/>
          </p:nvCxnSpPr>
          <p:spPr>
            <a:xfrm>
              <a:off x="8666234" y="2066949"/>
              <a:ext cx="1731962" cy="1782762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Skupina 70">
              <a:extLst>
                <a:ext uri="{FF2B5EF4-FFF2-40B4-BE49-F238E27FC236}">
                  <a16:creationId xmlns:a16="http://schemas.microsoft.com/office/drawing/2014/main" id="{893C0078-6267-46CB-8397-6C4601EED5E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556855" y="2984115"/>
              <a:ext cx="488833" cy="830997"/>
              <a:chOff x="-6588825" y="5947923"/>
              <a:chExt cx="489092" cy="830462"/>
            </a:xfrm>
          </p:grpSpPr>
          <p:sp>
            <p:nvSpPr>
              <p:cNvPr id="5151" name="TextovéPole 71">
                <a:extLst>
                  <a:ext uri="{FF2B5EF4-FFF2-40B4-BE49-F238E27FC236}">
                    <a16:creationId xmlns:a16="http://schemas.microsoft.com/office/drawing/2014/main" id="{B6886544-3A78-411B-B4AE-791EB74210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5152" name="TextovéPole 72">
                <a:extLst>
                  <a:ext uri="{FF2B5EF4-FFF2-40B4-BE49-F238E27FC236}">
                    <a16:creationId xmlns:a16="http://schemas.microsoft.com/office/drawing/2014/main" id="{C9CEE43B-F075-46F1-9105-91AAAD2BD99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88825" y="5971816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67" name="Skupina 70">
              <a:extLst>
                <a:ext uri="{FF2B5EF4-FFF2-40B4-BE49-F238E27FC236}">
                  <a16:creationId xmlns:a16="http://schemas.microsoft.com/office/drawing/2014/main" id="{B3B13AAD-629B-4E7E-AA4A-65D9FFB6E1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031455" y="3360720"/>
              <a:ext cx="468312" cy="830997"/>
              <a:chOff x="-6568293" y="5947923"/>
              <a:chExt cx="468560" cy="830462"/>
            </a:xfrm>
          </p:grpSpPr>
          <p:sp>
            <p:nvSpPr>
              <p:cNvPr id="68" name="TextovéPole 71">
                <a:extLst>
                  <a:ext uri="{FF2B5EF4-FFF2-40B4-BE49-F238E27FC236}">
                    <a16:creationId xmlns:a16="http://schemas.microsoft.com/office/drawing/2014/main" id="{D20427E7-1339-4B86-AC47-E1FA19DF40C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69" name="TextovéPole 72">
                <a:extLst>
                  <a:ext uri="{FF2B5EF4-FFF2-40B4-BE49-F238E27FC236}">
                    <a16:creationId xmlns:a16="http://schemas.microsoft.com/office/drawing/2014/main" id="{6F5713C6-DE29-4761-A6B8-5F6237D7D66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70" name="Skupina 70">
              <a:extLst>
                <a:ext uri="{FF2B5EF4-FFF2-40B4-BE49-F238E27FC236}">
                  <a16:creationId xmlns:a16="http://schemas.microsoft.com/office/drawing/2014/main" id="{872AE999-1472-49F1-A75A-5A48AC9B228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542108" y="3344449"/>
              <a:ext cx="468312" cy="830997"/>
              <a:chOff x="-6568293" y="5947923"/>
              <a:chExt cx="468560" cy="830462"/>
            </a:xfrm>
          </p:grpSpPr>
          <p:sp>
            <p:nvSpPr>
              <p:cNvPr id="71" name="TextovéPole 71">
                <a:extLst>
                  <a:ext uri="{FF2B5EF4-FFF2-40B4-BE49-F238E27FC236}">
                    <a16:creationId xmlns:a16="http://schemas.microsoft.com/office/drawing/2014/main" id="{CF4A4B78-91CA-4937-86D1-D634C9EE382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72" name="TextovéPole 72">
                <a:extLst>
                  <a:ext uri="{FF2B5EF4-FFF2-40B4-BE49-F238E27FC236}">
                    <a16:creationId xmlns:a16="http://schemas.microsoft.com/office/drawing/2014/main" id="{98919EBE-B0D7-4A86-A0BB-4264F6F04CF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73" name="Skupina 70">
              <a:extLst>
                <a:ext uri="{FF2B5EF4-FFF2-40B4-BE49-F238E27FC236}">
                  <a16:creationId xmlns:a16="http://schemas.microsoft.com/office/drawing/2014/main" id="{D8A59804-842E-4FDD-97D2-1DB0D709939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189807" y="2957536"/>
              <a:ext cx="468312" cy="830997"/>
              <a:chOff x="-6568293" y="5947923"/>
              <a:chExt cx="468560" cy="830462"/>
            </a:xfrm>
          </p:grpSpPr>
          <p:sp>
            <p:nvSpPr>
              <p:cNvPr id="74" name="TextovéPole 71">
                <a:extLst>
                  <a:ext uri="{FF2B5EF4-FFF2-40B4-BE49-F238E27FC236}">
                    <a16:creationId xmlns:a16="http://schemas.microsoft.com/office/drawing/2014/main" id="{90DDF218-AC2D-4C38-B9BA-D2DF52A416F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75" name="TextovéPole 72">
                <a:extLst>
                  <a:ext uri="{FF2B5EF4-FFF2-40B4-BE49-F238E27FC236}">
                    <a16:creationId xmlns:a16="http://schemas.microsoft.com/office/drawing/2014/main" id="{63EF1A17-8911-4111-830F-E24147391A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76" name="Skupina 70">
              <a:extLst>
                <a:ext uri="{FF2B5EF4-FFF2-40B4-BE49-F238E27FC236}">
                  <a16:creationId xmlns:a16="http://schemas.microsoft.com/office/drawing/2014/main" id="{D87BC594-2144-4B1C-910E-8C1FBD04AED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237352" y="2189095"/>
              <a:ext cx="468312" cy="830997"/>
              <a:chOff x="-6568293" y="5947923"/>
              <a:chExt cx="468560" cy="830462"/>
            </a:xfrm>
          </p:grpSpPr>
          <p:sp>
            <p:nvSpPr>
              <p:cNvPr id="77" name="TextovéPole 71">
                <a:extLst>
                  <a:ext uri="{FF2B5EF4-FFF2-40B4-BE49-F238E27FC236}">
                    <a16:creationId xmlns:a16="http://schemas.microsoft.com/office/drawing/2014/main" id="{3C5C5CA8-9471-4967-BB54-B863507AC40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78" name="TextovéPole 72">
                <a:extLst>
                  <a:ext uri="{FF2B5EF4-FFF2-40B4-BE49-F238E27FC236}">
                    <a16:creationId xmlns:a16="http://schemas.microsoft.com/office/drawing/2014/main" id="{3576018A-84C9-4D84-8A2E-3B871C1DCD9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79" name="Skupina 70">
              <a:extLst>
                <a:ext uri="{FF2B5EF4-FFF2-40B4-BE49-F238E27FC236}">
                  <a16:creationId xmlns:a16="http://schemas.microsoft.com/office/drawing/2014/main" id="{CFB391D0-16E9-4DCF-A271-E25D43CC492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69180" y="1807782"/>
              <a:ext cx="468312" cy="830997"/>
              <a:chOff x="-6568293" y="5947923"/>
              <a:chExt cx="468560" cy="830462"/>
            </a:xfrm>
          </p:grpSpPr>
          <p:sp>
            <p:nvSpPr>
              <p:cNvPr id="80" name="TextovéPole 71">
                <a:extLst>
                  <a:ext uri="{FF2B5EF4-FFF2-40B4-BE49-F238E27FC236}">
                    <a16:creationId xmlns:a16="http://schemas.microsoft.com/office/drawing/2014/main" id="{8CE85FB1-AE81-4034-BC61-87DDD077723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81" name="TextovéPole 72">
                <a:extLst>
                  <a:ext uri="{FF2B5EF4-FFF2-40B4-BE49-F238E27FC236}">
                    <a16:creationId xmlns:a16="http://schemas.microsoft.com/office/drawing/2014/main" id="{AD8266FB-C763-46CD-A231-A03D1F3F46C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82" name="Skupina 70">
              <a:extLst>
                <a:ext uri="{FF2B5EF4-FFF2-40B4-BE49-F238E27FC236}">
                  <a16:creationId xmlns:a16="http://schemas.microsoft.com/office/drawing/2014/main" id="{1093FF25-3E68-4F95-9590-D90C4AC694C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103020" y="1796217"/>
              <a:ext cx="468312" cy="830997"/>
              <a:chOff x="-6568293" y="5947923"/>
              <a:chExt cx="468560" cy="830462"/>
            </a:xfrm>
          </p:grpSpPr>
          <p:sp>
            <p:nvSpPr>
              <p:cNvPr id="83" name="TextovéPole 71">
                <a:extLst>
                  <a:ext uri="{FF2B5EF4-FFF2-40B4-BE49-F238E27FC236}">
                    <a16:creationId xmlns:a16="http://schemas.microsoft.com/office/drawing/2014/main" id="{748061E9-BE6A-446F-A75F-7410E7AFC83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84" name="TextovéPole 72">
                <a:extLst>
                  <a:ext uri="{FF2B5EF4-FFF2-40B4-BE49-F238E27FC236}">
                    <a16:creationId xmlns:a16="http://schemas.microsoft.com/office/drawing/2014/main" id="{9486990C-26F1-4369-9CCB-F4E164AA98E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  <p:grpSp>
          <p:nvGrpSpPr>
            <p:cNvPr id="85" name="Skupina 70">
              <a:extLst>
                <a:ext uri="{FF2B5EF4-FFF2-40B4-BE49-F238E27FC236}">
                  <a16:creationId xmlns:a16="http://schemas.microsoft.com/office/drawing/2014/main" id="{9849160B-364F-4647-A5ED-787AB96E2D9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557419" y="2189095"/>
              <a:ext cx="468312" cy="830997"/>
              <a:chOff x="-6568293" y="5947923"/>
              <a:chExt cx="468560" cy="830462"/>
            </a:xfrm>
          </p:grpSpPr>
          <p:sp>
            <p:nvSpPr>
              <p:cNvPr id="86" name="TextovéPole 71">
                <a:extLst>
                  <a:ext uri="{FF2B5EF4-FFF2-40B4-BE49-F238E27FC236}">
                    <a16:creationId xmlns:a16="http://schemas.microsoft.com/office/drawing/2014/main" id="{210E5EBC-9155-4C15-B921-77772DB53E1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68293" y="5947923"/>
                <a:ext cx="468560" cy="830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18</a:t>
                </a:r>
              </a:p>
            </p:txBody>
          </p:sp>
          <p:sp>
            <p:nvSpPr>
              <p:cNvPr id="87" name="TextovéPole 72">
                <a:extLst>
                  <a:ext uri="{FF2B5EF4-FFF2-40B4-BE49-F238E27FC236}">
                    <a16:creationId xmlns:a16="http://schemas.microsoft.com/office/drawing/2014/main" id="{D2DE8588-5828-4740-99BB-D46C262D45C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6556221" y="5974847"/>
                <a:ext cx="360040" cy="4613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cs-CZ" altLang="cs-CZ" sz="2400" dirty="0">
                    <a:latin typeface="Calibri" panose="020F0502020204030204" pitchFamily="34" charset="0"/>
                  </a:rPr>
                  <a:t>_</a:t>
                </a:r>
              </a:p>
            </p:txBody>
          </p:sp>
        </p:grpSp>
      </p:grpSp>
      <p:pic>
        <p:nvPicPr>
          <p:cNvPr id="30" name="Obrázek 29" descr="Obsah obrázku budova, okno&#10;&#10;Popis byl vytvořen automaticky">
            <a:extLst>
              <a:ext uri="{FF2B5EF4-FFF2-40B4-BE49-F238E27FC236}">
                <a16:creationId xmlns:a16="http://schemas.microsoft.com/office/drawing/2014/main" id="{A3E402F8-B3DA-4998-A65E-C10D3C320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16" y="3960831"/>
            <a:ext cx="3267851" cy="3502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8C80422C-4E6F-4757-A593-D615B7DEF5A8}"/>
              </a:ext>
            </a:extLst>
          </p:cNvPr>
          <p:cNvSpPr txBox="1"/>
          <p:nvPr/>
        </p:nvSpPr>
        <p:spPr>
          <a:xfrm>
            <a:off x="1919289" y="2420938"/>
            <a:ext cx="2332037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dirty="0"/>
              <a:t>Procvičování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D785C0C2-1B16-48BA-AE5D-36BB1DF72AC7}"/>
              </a:ext>
            </a:extLst>
          </p:cNvPr>
          <p:cNvSpPr txBox="1"/>
          <p:nvPr/>
        </p:nvSpPr>
        <p:spPr>
          <a:xfrm>
            <a:off x="1847850" y="3213101"/>
            <a:ext cx="8445500" cy="10763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Klikneš-li na barevný obdélník, dozvíš se správnou</a:t>
            </a:r>
          </a:p>
          <a:p>
            <a:pPr>
              <a:defRPr/>
            </a:pPr>
            <a:r>
              <a:rPr lang="cs-CZ" sz="3200" dirty="0"/>
              <a:t>odpověď.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FE1A1664-60D2-4B8B-8EC5-EE440FE23436}"/>
              </a:ext>
            </a:extLst>
          </p:cNvPr>
          <p:cNvSpPr/>
          <p:nvPr/>
        </p:nvSpPr>
        <p:spPr>
          <a:xfrm>
            <a:off x="8693541" y="260862"/>
            <a:ext cx="1871663" cy="15843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1" name="TextovéPole 2">
            <a:extLst>
              <a:ext uri="{FF2B5EF4-FFF2-40B4-BE49-F238E27FC236}">
                <a16:creationId xmlns:a16="http://schemas.microsoft.com/office/drawing/2014/main" id="{32B106E7-9538-4A37-9994-67516650B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549276"/>
            <a:ext cx="64071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Rozděl tento barevný papír na</a:t>
            </a:r>
          </a:p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dva stejné díly a dopiš do dílů zlomky.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1306C2-B09F-4E4F-A9EF-D43BC0F2E4CC}"/>
              </a:ext>
            </a:extLst>
          </p:cNvPr>
          <p:cNvSpPr/>
          <p:nvPr/>
        </p:nvSpPr>
        <p:spPr>
          <a:xfrm>
            <a:off x="4008438" y="1700214"/>
            <a:ext cx="1871662" cy="15843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A17875F2-C21A-4F03-A261-431BE9DAFAB9}"/>
              </a:ext>
            </a:extLst>
          </p:cNvPr>
          <p:cNvSpPr/>
          <p:nvPr/>
        </p:nvSpPr>
        <p:spPr>
          <a:xfrm>
            <a:off x="6167438" y="1700214"/>
            <a:ext cx="1873250" cy="15843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Přímá spojovací čára 9">
            <a:extLst>
              <a:ext uri="{FF2B5EF4-FFF2-40B4-BE49-F238E27FC236}">
                <a16:creationId xmlns:a16="http://schemas.microsoft.com/office/drawing/2014/main" id="{59CF94A7-BA43-4278-AECA-7D0583808082}"/>
              </a:ext>
            </a:extLst>
          </p:cNvPr>
          <p:cNvCxnSpPr>
            <a:stCxn id="6" idx="0"/>
            <a:endCxn id="6" idx="2"/>
          </p:cNvCxnSpPr>
          <p:nvPr/>
        </p:nvCxnSpPr>
        <p:spPr>
          <a:xfrm>
            <a:off x="4943475" y="1700214"/>
            <a:ext cx="0" cy="15843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>
            <a:extLst>
              <a:ext uri="{FF2B5EF4-FFF2-40B4-BE49-F238E27FC236}">
                <a16:creationId xmlns:a16="http://schemas.microsoft.com/office/drawing/2014/main" id="{FB3201C7-C797-4173-A630-B1528DC317CC}"/>
              </a:ext>
            </a:extLst>
          </p:cNvPr>
          <p:cNvCxnSpPr/>
          <p:nvPr/>
        </p:nvCxnSpPr>
        <p:spPr>
          <a:xfrm flipH="1">
            <a:off x="6167438" y="1700214"/>
            <a:ext cx="1873250" cy="15843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176" name="Skupina 15">
            <a:extLst>
              <a:ext uri="{FF2B5EF4-FFF2-40B4-BE49-F238E27FC236}">
                <a16:creationId xmlns:a16="http://schemas.microsoft.com/office/drawing/2014/main" id="{BC06A5F3-57BF-4679-9C97-EDB3990E1BA2}"/>
              </a:ext>
            </a:extLst>
          </p:cNvPr>
          <p:cNvGrpSpPr>
            <a:grpSpLocks/>
          </p:cNvGrpSpPr>
          <p:nvPr/>
        </p:nvGrpSpPr>
        <p:grpSpPr bwMode="auto">
          <a:xfrm>
            <a:off x="7535863" y="2205039"/>
            <a:ext cx="393700" cy="1076325"/>
            <a:chOff x="6948264" y="692696"/>
            <a:chExt cx="393056" cy="1077218"/>
          </a:xfrm>
        </p:grpSpPr>
        <p:sp>
          <p:nvSpPr>
            <p:cNvPr id="7220" name="TextovéPole 13">
              <a:extLst>
                <a:ext uri="{FF2B5EF4-FFF2-40B4-BE49-F238E27FC236}">
                  <a16:creationId xmlns:a16="http://schemas.microsoft.com/office/drawing/2014/main" id="{3075DD30-9A20-4964-8B78-918174A6A3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692696"/>
              <a:ext cx="393056" cy="1077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7221" name="TextovéPole 14">
              <a:extLst>
                <a:ext uri="{FF2B5EF4-FFF2-40B4-BE49-F238E27FC236}">
                  <a16:creationId xmlns:a16="http://schemas.microsoft.com/office/drawing/2014/main" id="{A9FE3157-9DF8-4D7C-992C-B1F1855D24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76470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grpSp>
        <p:nvGrpSpPr>
          <p:cNvPr id="7177" name="Skupina 16">
            <a:extLst>
              <a:ext uri="{FF2B5EF4-FFF2-40B4-BE49-F238E27FC236}">
                <a16:creationId xmlns:a16="http://schemas.microsoft.com/office/drawing/2014/main" id="{73C552C2-F3D5-4EAF-9BA9-20DFFD600A82}"/>
              </a:ext>
            </a:extLst>
          </p:cNvPr>
          <p:cNvGrpSpPr>
            <a:grpSpLocks/>
          </p:cNvGrpSpPr>
          <p:nvPr/>
        </p:nvGrpSpPr>
        <p:grpSpPr bwMode="auto">
          <a:xfrm>
            <a:off x="6311900" y="1773239"/>
            <a:ext cx="393700" cy="1076325"/>
            <a:chOff x="6948264" y="692696"/>
            <a:chExt cx="393056" cy="1077218"/>
          </a:xfrm>
        </p:grpSpPr>
        <p:sp>
          <p:nvSpPr>
            <p:cNvPr id="7218" name="TextovéPole 17">
              <a:extLst>
                <a:ext uri="{FF2B5EF4-FFF2-40B4-BE49-F238E27FC236}">
                  <a16:creationId xmlns:a16="http://schemas.microsoft.com/office/drawing/2014/main" id="{9484B93C-DE3F-409B-87A7-2A1B1B26D2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692696"/>
              <a:ext cx="393056" cy="1077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7219" name="TextovéPole 18">
              <a:extLst>
                <a:ext uri="{FF2B5EF4-FFF2-40B4-BE49-F238E27FC236}">
                  <a16:creationId xmlns:a16="http://schemas.microsoft.com/office/drawing/2014/main" id="{318920A0-A05E-4CE3-89E0-0CE9A8999D3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76470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grpSp>
        <p:nvGrpSpPr>
          <p:cNvPr id="7178" name="Skupina 19">
            <a:extLst>
              <a:ext uri="{FF2B5EF4-FFF2-40B4-BE49-F238E27FC236}">
                <a16:creationId xmlns:a16="http://schemas.microsoft.com/office/drawing/2014/main" id="{CB0FAE66-2244-47BC-BF6D-97097ACEC149}"/>
              </a:ext>
            </a:extLst>
          </p:cNvPr>
          <p:cNvGrpSpPr>
            <a:grpSpLocks/>
          </p:cNvGrpSpPr>
          <p:nvPr/>
        </p:nvGrpSpPr>
        <p:grpSpPr bwMode="auto">
          <a:xfrm>
            <a:off x="5159375" y="1989138"/>
            <a:ext cx="393700" cy="1077912"/>
            <a:chOff x="6948264" y="692696"/>
            <a:chExt cx="393056" cy="1077218"/>
          </a:xfrm>
        </p:grpSpPr>
        <p:sp>
          <p:nvSpPr>
            <p:cNvPr id="7216" name="TextovéPole 20">
              <a:extLst>
                <a:ext uri="{FF2B5EF4-FFF2-40B4-BE49-F238E27FC236}">
                  <a16:creationId xmlns:a16="http://schemas.microsoft.com/office/drawing/2014/main" id="{58D6D701-F2BF-4F77-A213-787B125B00E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692696"/>
              <a:ext cx="393056" cy="1077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7217" name="TextovéPole 21">
              <a:extLst>
                <a:ext uri="{FF2B5EF4-FFF2-40B4-BE49-F238E27FC236}">
                  <a16:creationId xmlns:a16="http://schemas.microsoft.com/office/drawing/2014/main" id="{E3B9F10B-1E8D-49DA-B16F-C096DE25F8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76470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grpSp>
        <p:nvGrpSpPr>
          <p:cNvPr id="7179" name="Skupina 22">
            <a:extLst>
              <a:ext uri="{FF2B5EF4-FFF2-40B4-BE49-F238E27FC236}">
                <a16:creationId xmlns:a16="http://schemas.microsoft.com/office/drawing/2014/main" id="{6D02768B-D8BB-4B7E-802B-68B82B04AD14}"/>
              </a:ext>
            </a:extLst>
          </p:cNvPr>
          <p:cNvGrpSpPr>
            <a:grpSpLocks/>
          </p:cNvGrpSpPr>
          <p:nvPr/>
        </p:nvGrpSpPr>
        <p:grpSpPr bwMode="auto">
          <a:xfrm>
            <a:off x="4295775" y="1989139"/>
            <a:ext cx="393700" cy="1076325"/>
            <a:chOff x="6948264" y="692696"/>
            <a:chExt cx="393056" cy="1077218"/>
          </a:xfrm>
        </p:grpSpPr>
        <p:sp>
          <p:nvSpPr>
            <p:cNvPr id="7214" name="TextovéPole 23">
              <a:extLst>
                <a:ext uri="{FF2B5EF4-FFF2-40B4-BE49-F238E27FC236}">
                  <a16:creationId xmlns:a16="http://schemas.microsoft.com/office/drawing/2014/main" id="{DF023D75-8EFB-419F-8C91-C746BE302FE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692696"/>
              <a:ext cx="393056" cy="1077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7215" name="TextovéPole 24">
              <a:extLst>
                <a:ext uri="{FF2B5EF4-FFF2-40B4-BE49-F238E27FC236}">
                  <a16:creationId xmlns:a16="http://schemas.microsoft.com/office/drawing/2014/main" id="{4D628463-23CB-4A85-AF17-0190E8DE50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48264" y="764704"/>
              <a:ext cx="389850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3200">
                  <a:latin typeface="Calibri" panose="020F0502020204030204" pitchFamily="34" charset="0"/>
                </a:rPr>
                <a:t>_</a:t>
              </a:r>
            </a:p>
          </p:txBody>
        </p:sp>
      </p:grpSp>
      <p:sp>
        <p:nvSpPr>
          <p:cNvPr id="13" name="Obdélník 12">
            <a:extLst>
              <a:ext uri="{FF2B5EF4-FFF2-40B4-BE49-F238E27FC236}">
                <a16:creationId xmlns:a16="http://schemas.microsoft.com/office/drawing/2014/main" id="{2157BEA0-99B3-4FB8-A32A-679C3FDAB02B}"/>
              </a:ext>
            </a:extLst>
          </p:cNvPr>
          <p:cNvSpPr/>
          <p:nvPr/>
        </p:nvSpPr>
        <p:spPr>
          <a:xfrm>
            <a:off x="3863975" y="1628776"/>
            <a:ext cx="4535488" cy="180022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/>
              <a:t>Řešení</a:t>
            </a:r>
          </a:p>
        </p:txBody>
      </p:sp>
      <p:sp>
        <p:nvSpPr>
          <p:cNvPr id="7181" name="TextovéPole 25">
            <a:extLst>
              <a:ext uri="{FF2B5EF4-FFF2-40B4-BE49-F238E27FC236}">
                <a16:creationId xmlns:a16="http://schemas.microsoft.com/office/drawing/2014/main" id="{58BD1614-E5DF-419C-8959-42460C1575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8" y="3716338"/>
            <a:ext cx="777875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Rozděl tento barevný papír na čtyři stejné díly</a:t>
            </a:r>
          </a:p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a dopiš do dílů zlomky.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FC42E95D-DD20-4D5B-8D7F-CECA2AC65541}"/>
              </a:ext>
            </a:extLst>
          </p:cNvPr>
          <p:cNvSpPr/>
          <p:nvPr/>
        </p:nvSpPr>
        <p:spPr>
          <a:xfrm>
            <a:off x="9697244" y="3679996"/>
            <a:ext cx="1871663" cy="15827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1E7CE884-7E27-446D-8305-A3C9CD434CFE}"/>
              </a:ext>
            </a:extLst>
          </p:cNvPr>
          <p:cNvSpPr/>
          <p:nvPr/>
        </p:nvSpPr>
        <p:spPr>
          <a:xfrm>
            <a:off x="3935413" y="4941889"/>
            <a:ext cx="1873250" cy="15827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7B2BB7B5-16F9-48F4-807F-64F4FB7DB4F6}"/>
              </a:ext>
            </a:extLst>
          </p:cNvPr>
          <p:cNvSpPr/>
          <p:nvPr/>
        </p:nvSpPr>
        <p:spPr>
          <a:xfrm>
            <a:off x="5951538" y="4941889"/>
            <a:ext cx="1873250" cy="15827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1" name="Přímá spojovací čára 30">
            <a:extLst>
              <a:ext uri="{FF2B5EF4-FFF2-40B4-BE49-F238E27FC236}">
                <a16:creationId xmlns:a16="http://schemas.microsoft.com/office/drawing/2014/main" id="{627AC60F-30BB-4A2D-A6E4-EF86FCDAC9A4}"/>
              </a:ext>
            </a:extLst>
          </p:cNvPr>
          <p:cNvCxnSpPr>
            <a:stCxn id="28" idx="0"/>
            <a:endCxn id="28" idx="2"/>
          </p:cNvCxnSpPr>
          <p:nvPr/>
        </p:nvCxnSpPr>
        <p:spPr>
          <a:xfrm>
            <a:off x="4872038" y="4941889"/>
            <a:ext cx="0" cy="1582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>
            <a:extLst>
              <a:ext uri="{FF2B5EF4-FFF2-40B4-BE49-F238E27FC236}">
                <a16:creationId xmlns:a16="http://schemas.microsoft.com/office/drawing/2014/main" id="{673BE2E9-8775-4CC4-A7F5-7BF88EDBAF8A}"/>
              </a:ext>
            </a:extLst>
          </p:cNvPr>
          <p:cNvCxnSpPr>
            <a:stCxn id="28" idx="1"/>
            <a:endCxn id="28" idx="3"/>
          </p:cNvCxnSpPr>
          <p:nvPr/>
        </p:nvCxnSpPr>
        <p:spPr>
          <a:xfrm>
            <a:off x="3935413" y="5732463"/>
            <a:ext cx="187325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>
            <a:extLst>
              <a:ext uri="{FF2B5EF4-FFF2-40B4-BE49-F238E27FC236}">
                <a16:creationId xmlns:a16="http://schemas.microsoft.com/office/drawing/2014/main" id="{CEDEAC8E-88B5-4024-BCCC-4F9952EE991B}"/>
              </a:ext>
            </a:extLst>
          </p:cNvPr>
          <p:cNvCxnSpPr/>
          <p:nvPr/>
        </p:nvCxnSpPr>
        <p:spPr>
          <a:xfrm>
            <a:off x="5951538" y="4941889"/>
            <a:ext cx="1873250" cy="1582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>
            <a:extLst>
              <a:ext uri="{FF2B5EF4-FFF2-40B4-BE49-F238E27FC236}">
                <a16:creationId xmlns:a16="http://schemas.microsoft.com/office/drawing/2014/main" id="{FAB4F363-E786-4263-9ABC-46216C8CA1E0}"/>
              </a:ext>
            </a:extLst>
          </p:cNvPr>
          <p:cNvCxnSpPr/>
          <p:nvPr/>
        </p:nvCxnSpPr>
        <p:spPr>
          <a:xfrm flipH="1">
            <a:off x="5951538" y="4941889"/>
            <a:ext cx="1873250" cy="15827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189" name="Skupina 41">
            <a:extLst>
              <a:ext uri="{FF2B5EF4-FFF2-40B4-BE49-F238E27FC236}">
                <a16:creationId xmlns:a16="http://schemas.microsoft.com/office/drawing/2014/main" id="{4D3D166A-C0ED-4CEB-B457-3E06C47CB8C8}"/>
              </a:ext>
            </a:extLst>
          </p:cNvPr>
          <p:cNvGrpSpPr>
            <a:grpSpLocks/>
          </p:cNvGrpSpPr>
          <p:nvPr/>
        </p:nvGrpSpPr>
        <p:grpSpPr bwMode="auto">
          <a:xfrm>
            <a:off x="5951538" y="5300664"/>
            <a:ext cx="368300" cy="954087"/>
            <a:chOff x="-2772816" y="-1077218"/>
            <a:chExt cx="367408" cy="954107"/>
          </a:xfrm>
        </p:grpSpPr>
        <p:sp>
          <p:nvSpPr>
            <p:cNvPr id="7212" name="TextovéPole 37">
              <a:extLst>
                <a:ext uri="{FF2B5EF4-FFF2-40B4-BE49-F238E27FC236}">
                  <a16:creationId xmlns:a16="http://schemas.microsoft.com/office/drawing/2014/main" id="{F7345AED-5A36-4704-964C-D363F09983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41" name="Přímá spojovací čára 40">
              <a:extLst>
                <a:ext uri="{FF2B5EF4-FFF2-40B4-BE49-F238E27FC236}">
                  <a16:creationId xmlns:a16="http://schemas.microsoft.com/office/drawing/2014/main" id="{E85D9B24-9FBE-4A14-8A08-811075716CEF}"/>
                </a:ext>
              </a:extLst>
            </p:cNvPr>
            <p:cNvCxnSpPr>
              <a:stCxn id="7212" idx="1"/>
              <a:endCxn id="7212" idx="3"/>
            </p:cNvCxnSpPr>
            <p:nvPr/>
          </p:nvCxnSpPr>
          <p:spPr>
            <a:xfrm>
              <a:off x="-2772816" y="-599371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0" name="Skupina 42">
            <a:extLst>
              <a:ext uri="{FF2B5EF4-FFF2-40B4-BE49-F238E27FC236}">
                <a16:creationId xmlns:a16="http://schemas.microsoft.com/office/drawing/2014/main" id="{938B2476-4F39-4B6C-B2FA-FD266A482972}"/>
              </a:ext>
            </a:extLst>
          </p:cNvPr>
          <p:cNvGrpSpPr>
            <a:grpSpLocks/>
          </p:cNvGrpSpPr>
          <p:nvPr/>
        </p:nvGrpSpPr>
        <p:grpSpPr bwMode="auto">
          <a:xfrm>
            <a:off x="7464426" y="5300664"/>
            <a:ext cx="366713" cy="954087"/>
            <a:chOff x="-2772816" y="-1077218"/>
            <a:chExt cx="367408" cy="954107"/>
          </a:xfrm>
        </p:grpSpPr>
        <p:sp>
          <p:nvSpPr>
            <p:cNvPr id="7210" name="TextovéPole 43">
              <a:extLst>
                <a:ext uri="{FF2B5EF4-FFF2-40B4-BE49-F238E27FC236}">
                  <a16:creationId xmlns:a16="http://schemas.microsoft.com/office/drawing/2014/main" id="{9F29A02D-1419-4DB8-9335-A3FD99FB22F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45" name="Přímá spojovací čára 44">
              <a:extLst>
                <a:ext uri="{FF2B5EF4-FFF2-40B4-BE49-F238E27FC236}">
                  <a16:creationId xmlns:a16="http://schemas.microsoft.com/office/drawing/2014/main" id="{623A0BE7-8FDC-445F-A010-D9B7E09DED79}"/>
                </a:ext>
              </a:extLst>
            </p:cNvPr>
            <p:cNvCxnSpPr>
              <a:stCxn id="7210" idx="1"/>
              <a:endCxn id="7210" idx="3"/>
            </p:cNvCxnSpPr>
            <p:nvPr/>
          </p:nvCxnSpPr>
          <p:spPr>
            <a:xfrm>
              <a:off x="-2772816" y="-599371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1" name="Skupina 45">
            <a:extLst>
              <a:ext uri="{FF2B5EF4-FFF2-40B4-BE49-F238E27FC236}">
                <a16:creationId xmlns:a16="http://schemas.microsoft.com/office/drawing/2014/main" id="{B2CCF7B7-7D3C-4FFA-9E95-F86CD17DEE34}"/>
              </a:ext>
            </a:extLst>
          </p:cNvPr>
          <p:cNvGrpSpPr>
            <a:grpSpLocks/>
          </p:cNvGrpSpPr>
          <p:nvPr/>
        </p:nvGrpSpPr>
        <p:grpSpPr bwMode="auto">
          <a:xfrm>
            <a:off x="6672263" y="5589589"/>
            <a:ext cx="366712" cy="954087"/>
            <a:chOff x="-2772816" y="-1077218"/>
            <a:chExt cx="367408" cy="954107"/>
          </a:xfrm>
        </p:grpSpPr>
        <p:sp>
          <p:nvSpPr>
            <p:cNvPr id="7208" name="TextovéPole 46">
              <a:extLst>
                <a:ext uri="{FF2B5EF4-FFF2-40B4-BE49-F238E27FC236}">
                  <a16:creationId xmlns:a16="http://schemas.microsoft.com/office/drawing/2014/main" id="{FF6CC41E-E03F-4A1F-AC4D-DDFB8F9D051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48" name="Přímá spojovací čára 47">
              <a:extLst>
                <a:ext uri="{FF2B5EF4-FFF2-40B4-BE49-F238E27FC236}">
                  <a16:creationId xmlns:a16="http://schemas.microsoft.com/office/drawing/2014/main" id="{447D0A5E-267E-4382-9D52-439196FE5197}"/>
                </a:ext>
              </a:extLst>
            </p:cNvPr>
            <p:cNvCxnSpPr>
              <a:stCxn id="7208" idx="1"/>
              <a:endCxn id="7208" idx="3"/>
            </p:cNvCxnSpPr>
            <p:nvPr/>
          </p:nvCxnSpPr>
          <p:spPr>
            <a:xfrm>
              <a:off x="-2772816" y="-599371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2" name="Skupina 48">
            <a:extLst>
              <a:ext uri="{FF2B5EF4-FFF2-40B4-BE49-F238E27FC236}">
                <a16:creationId xmlns:a16="http://schemas.microsoft.com/office/drawing/2014/main" id="{225F225C-C92D-4BAB-AC6F-1D3B0492422F}"/>
              </a:ext>
            </a:extLst>
          </p:cNvPr>
          <p:cNvGrpSpPr>
            <a:grpSpLocks/>
          </p:cNvGrpSpPr>
          <p:nvPr/>
        </p:nvGrpSpPr>
        <p:grpSpPr bwMode="auto">
          <a:xfrm>
            <a:off x="6672263" y="4797425"/>
            <a:ext cx="366712" cy="954088"/>
            <a:chOff x="-2772816" y="-1077218"/>
            <a:chExt cx="367408" cy="954107"/>
          </a:xfrm>
        </p:grpSpPr>
        <p:sp>
          <p:nvSpPr>
            <p:cNvPr id="7206" name="TextovéPole 49">
              <a:extLst>
                <a:ext uri="{FF2B5EF4-FFF2-40B4-BE49-F238E27FC236}">
                  <a16:creationId xmlns:a16="http://schemas.microsoft.com/office/drawing/2014/main" id="{34A5F067-95FE-4959-854A-324703CD3A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51" name="Přímá spojovací čára 50">
              <a:extLst>
                <a:ext uri="{FF2B5EF4-FFF2-40B4-BE49-F238E27FC236}">
                  <a16:creationId xmlns:a16="http://schemas.microsoft.com/office/drawing/2014/main" id="{013E273F-8450-45DA-A1D9-958906283995}"/>
                </a:ext>
              </a:extLst>
            </p:cNvPr>
            <p:cNvCxnSpPr>
              <a:stCxn id="7206" idx="1"/>
              <a:endCxn id="7206" idx="3"/>
            </p:cNvCxnSpPr>
            <p:nvPr/>
          </p:nvCxnSpPr>
          <p:spPr>
            <a:xfrm>
              <a:off x="-2772816" y="-599370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3" name="Skupina 60">
            <a:extLst>
              <a:ext uri="{FF2B5EF4-FFF2-40B4-BE49-F238E27FC236}">
                <a16:creationId xmlns:a16="http://schemas.microsoft.com/office/drawing/2014/main" id="{DBF2CC79-5588-4109-9767-C370168BC0BC}"/>
              </a:ext>
            </a:extLst>
          </p:cNvPr>
          <p:cNvGrpSpPr>
            <a:grpSpLocks/>
          </p:cNvGrpSpPr>
          <p:nvPr/>
        </p:nvGrpSpPr>
        <p:grpSpPr bwMode="auto">
          <a:xfrm>
            <a:off x="5159375" y="5661025"/>
            <a:ext cx="368300" cy="954088"/>
            <a:chOff x="-2772816" y="-1077218"/>
            <a:chExt cx="367408" cy="954107"/>
          </a:xfrm>
        </p:grpSpPr>
        <p:sp>
          <p:nvSpPr>
            <p:cNvPr id="7204" name="TextovéPole 61">
              <a:extLst>
                <a:ext uri="{FF2B5EF4-FFF2-40B4-BE49-F238E27FC236}">
                  <a16:creationId xmlns:a16="http://schemas.microsoft.com/office/drawing/2014/main" id="{AAAA0523-6B65-4DB4-8682-D6CC868B48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63" name="Přímá spojovací čára 62">
              <a:extLst>
                <a:ext uri="{FF2B5EF4-FFF2-40B4-BE49-F238E27FC236}">
                  <a16:creationId xmlns:a16="http://schemas.microsoft.com/office/drawing/2014/main" id="{D53A5A69-08F4-4645-A1D4-32C63F9408FC}"/>
                </a:ext>
              </a:extLst>
            </p:cNvPr>
            <p:cNvCxnSpPr>
              <a:stCxn id="7204" idx="1"/>
              <a:endCxn id="7204" idx="3"/>
            </p:cNvCxnSpPr>
            <p:nvPr/>
          </p:nvCxnSpPr>
          <p:spPr>
            <a:xfrm>
              <a:off x="-2772816" y="-599370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4" name="Skupina 63">
            <a:extLst>
              <a:ext uri="{FF2B5EF4-FFF2-40B4-BE49-F238E27FC236}">
                <a16:creationId xmlns:a16="http://schemas.microsoft.com/office/drawing/2014/main" id="{83046287-6A27-48AB-8EE3-AC807D2B9C90}"/>
              </a:ext>
            </a:extLst>
          </p:cNvPr>
          <p:cNvGrpSpPr>
            <a:grpSpLocks/>
          </p:cNvGrpSpPr>
          <p:nvPr/>
        </p:nvGrpSpPr>
        <p:grpSpPr bwMode="auto">
          <a:xfrm>
            <a:off x="4224338" y="5661025"/>
            <a:ext cx="366712" cy="954088"/>
            <a:chOff x="-2772816" y="-1077218"/>
            <a:chExt cx="367408" cy="954107"/>
          </a:xfrm>
        </p:grpSpPr>
        <p:sp>
          <p:nvSpPr>
            <p:cNvPr id="7202" name="TextovéPole 64">
              <a:extLst>
                <a:ext uri="{FF2B5EF4-FFF2-40B4-BE49-F238E27FC236}">
                  <a16:creationId xmlns:a16="http://schemas.microsoft.com/office/drawing/2014/main" id="{BF40E531-26CB-499D-8FDB-94A32A66B57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66" name="Přímá spojovací čára 65">
              <a:extLst>
                <a:ext uri="{FF2B5EF4-FFF2-40B4-BE49-F238E27FC236}">
                  <a16:creationId xmlns:a16="http://schemas.microsoft.com/office/drawing/2014/main" id="{F4D22620-C45F-4035-93AC-EC95B7B8C57C}"/>
                </a:ext>
              </a:extLst>
            </p:cNvPr>
            <p:cNvCxnSpPr>
              <a:stCxn id="7202" idx="1"/>
              <a:endCxn id="7202" idx="3"/>
            </p:cNvCxnSpPr>
            <p:nvPr/>
          </p:nvCxnSpPr>
          <p:spPr>
            <a:xfrm>
              <a:off x="-2772816" y="-599370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5" name="Skupina 66">
            <a:extLst>
              <a:ext uri="{FF2B5EF4-FFF2-40B4-BE49-F238E27FC236}">
                <a16:creationId xmlns:a16="http://schemas.microsoft.com/office/drawing/2014/main" id="{835C7092-7B7A-468B-B88D-09CA7574A7AC}"/>
              </a:ext>
            </a:extLst>
          </p:cNvPr>
          <p:cNvGrpSpPr>
            <a:grpSpLocks/>
          </p:cNvGrpSpPr>
          <p:nvPr/>
        </p:nvGrpSpPr>
        <p:grpSpPr bwMode="auto">
          <a:xfrm>
            <a:off x="5159375" y="4868864"/>
            <a:ext cx="368300" cy="954087"/>
            <a:chOff x="-2772816" y="-1077218"/>
            <a:chExt cx="367408" cy="954107"/>
          </a:xfrm>
        </p:grpSpPr>
        <p:sp>
          <p:nvSpPr>
            <p:cNvPr id="7200" name="TextovéPole 67">
              <a:extLst>
                <a:ext uri="{FF2B5EF4-FFF2-40B4-BE49-F238E27FC236}">
                  <a16:creationId xmlns:a16="http://schemas.microsoft.com/office/drawing/2014/main" id="{39E34A2B-D498-4082-BBD8-F0FC364A4D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69" name="Přímá spojovací čára 68">
              <a:extLst>
                <a:ext uri="{FF2B5EF4-FFF2-40B4-BE49-F238E27FC236}">
                  <a16:creationId xmlns:a16="http://schemas.microsoft.com/office/drawing/2014/main" id="{93210E2E-C3E0-41D3-B547-21BB43FA0DB1}"/>
                </a:ext>
              </a:extLst>
            </p:cNvPr>
            <p:cNvCxnSpPr>
              <a:stCxn id="7200" idx="1"/>
              <a:endCxn id="7200" idx="3"/>
            </p:cNvCxnSpPr>
            <p:nvPr/>
          </p:nvCxnSpPr>
          <p:spPr>
            <a:xfrm>
              <a:off x="-2772816" y="-599371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96" name="Skupina 69">
            <a:extLst>
              <a:ext uri="{FF2B5EF4-FFF2-40B4-BE49-F238E27FC236}">
                <a16:creationId xmlns:a16="http://schemas.microsoft.com/office/drawing/2014/main" id="{4108B2A7-8794-438E-8F71-830E7182353B}"/>
              </a:ext>
            </a:extLst>
          </p:cNvPr>
          <p:cNvGrpSpPr>
            <a:grpSpLocks/>
          </p:cNvGrpSpPr>
          <p:nvPr/>
        </p:nvGrpSpPr>
        <p:grpSpPr bwMode="auto">
          <a:xfrm>
            <a:off x="4224338" y="4868864"/>
            <a:ext cx="366712" cy="954087"/>
            <a:chOff x="-2772816" y="-1077218"/>
            <a:chExt cx="367408" cy="954107"/>
          </a:xfrm>
        </p:grpSpPr>
        <p:sp>
          <p:nvSpPr>
            <p:cNvPr id="7198" name="TextovéPole 70">
              <a:extLst>
                <a:ext uri="{FF2B5EF4-FFF2-40B4-BE49-F238E27FC236}">
                  <a16:creationId xmlns:a16="http://schemas.microsoft.com/office/drawing/2014/main" id="{E557B488-0A18-41F0-BEE4-B571610C85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772816" y="-1077218"/>
              <a:ext cx="367408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1</a:t>
              </a:r>
            </a:p>
            <a:p>
              <a:pPr eaLnBrk="1" hangingPunct="1"/>
              <a:r>
                <a:rPr lang="cs-CZ" altLang="cs-CZ" sz="2800">
                  <a:latin typeface="Calibri" panose="020F0502020204030204" pitchFamily="34" charset="0"/>
                </a:rPr>
                <a:t>4</a:t>
              </a:r>
            </a:p>
          </p:txBody>
        </p:sp>
        <p:cxnSp>
          <p:nvCxnSpPr>
            <p:cNvPr id="72" name="Přímá spojovací čára 71">
              <a:extLst>
                <a:ext uri="{FF2B5EF4-FFF2-40B4-BE49-F238E27FC236}">
                  <a16:creationId xmlns:a16="http://schemas.microsoft.com/office/drawing/2014/main" id="{81F6CBB6-61E7-4700-8859-B300039A7C5D}"/>
                </a:ext>
              </a:extLst>
            </p:cNvPr>
            <p:cNvCxnSpPr>
              <a:stCxn id="7198" idx="1"/>
              <a:endCxn id="7198" idx="3"/>
            </p:cNvCxnSpPr>
            <p:nvPr/>
          </p:nvCxnSpPr>
          <p:spPr>
            <a:xfrm>
              <a:off x="-2772816" y="-599371"/>
              <a:ext cx="3674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" name="Obdélník 72">
            <a:extLst>
              <a:ext uri="{FF2B5EF4-FFF2-40B4-BE49-F238E27FC236}">
                <a16:creationId xmlns:a16="http://schemas.microsoft.com/office/drawing/2014/main" id="{BAE61110-7053-4C64-AA62-322A0169A607}"/>
              </a:ext>
            </a:extLst>
          </p:cNvPr>
          <p:cNvSpPr/>
          <p:nvPr/>
        </p:nvSpPr>
        <p:spPr>
          <a:xfrm>
            <a:off x="3863975" y="4797426"/>
            <a:ext cx="4535488" cy="1800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7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>
            <a:extLst>
              <a:ext uri="{FF2B5EF4-FFF2-40B4-BE49-F238E27FC236}">
                <a16:creationId xmlns:a16="http://schemas.microsoft.com/office/drawing/2014/main" id="{942AB328-2047-4A52-B859-080F6C7F8F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9551" y="476251"/>
            <a:ext cx="9337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2400">
                <a:latin typeface="Calibri" panose="020F0502020204030204" pitchFamily="34" charset="0"/>
              </a:rPr>
              <a:t>Rozděl tento proužek papíru na šestnáct stejných dílů bez použití měřidel.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18D877A-E94A-4935-A762-40227A9CE6F2}"/>
              </a:ext>
            </a:extLst>
          </p:cNvPr>
          <p:cNvSpPr/>
          <p:nvPr/>
        </p:nvSpPr>
        <p:spPr>
          <a:xfrm>
            <a:off x="2135189" y="981075"/>
            <a:ext cx="7489825" cy="43180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6" name="TextovéPole 4">
            <a:extLst>
              <a:ext uri="{FF2B5EF4-FFF2-40B4-BE49-F238E27FC236}">
                <a16:creationId xmlns:a16="http://schemas.microsoft.com/office/drawing/2014/main" id="{BB63B32B-4BA8-485F-8825-2AD98CFB7B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1700214"/>
            <a:ext cx="49863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latin typeface="Calibri" panose="020F0502020204030204" pitchFamily="34" charset="0"/>
              </a:rPr>
              <a:t>Řešení: proužek papíru překládej vždy na polovinu.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BB0EB352-3CA6-4347-9E77-3519A50F050D}"/>
              </a:ext>
            </a:extLst>
          </p:cNvPr>
          <p:cNvSpPr/>
          <p:nvPr/>
        </p:nvSpPr>
        <p:spPr>
          <a:xfrm>
            <a:off x="2135188" y="2133600"/>
            <a:ext cx="3744912" cy="431800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olný tvar 11">
            <a:extLst>
              <a:ext uri="{FF2B5EF4-FFF2-40B4-BE49-F238E27FC236}">
                <a16:creationId xmlns:a16="http://schemas.microsoft.com/office/drawing/2014/main" id="{36DDBB78-ECDD-42FF-A46A-00B3C14DC572}"/>
              </a:ext>
            </a:extLst>
          </p:cNvPr>
          <p:cNvSpPr/>
          <p:nvPr/>
        </p:nvSpPr>
        <p:spPr>
          <a:xfrm rot="1024205">
            <a:off x="8093075" y="2125663"/>
            <a:ext cx="503238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74422 w 504056"/>
              <a:gd name="connsiteY3" fmla="*/ 429106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74422" y="429106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 12">
            <a:extLst>
              <a:ext uri="{FF2B5EF4-FFF2-40B4-BE49-F238E27FC236}">
                <a16:creationId xmlns:a16="http://schemas.microsoft.com/office/drawing/2014/main" id="{AED6B507-6DC7-43FE-B5BE-67C45FA503FF}"/>
              </a:ext>
            </a:extLst>
          </p:cNvPr>
          <p:cNvSpPr/>
          <p:nvPr/>
        </p:nvSpPr>
        <p:spPr>
          <a:xfrm rot="21260552">
            <a:off x="2147888" y="2316163"/>
            <a:ext cx="3744912" cy="431800"/>
          </a:xfrm>
          <a:custGeom>
            <a:avLst/>
            <a:gdLst>
              <a:gd name="connsiteX0" fmla="*/ 0 w 3744416"/>
              <a:gd name="connsiteY0" fmla="*/ 0 h 432048"/>
              <a:gd name="connsiteX1" fmla="*/ 3744416 w 3744416"/>
              <a:gd name="connsiteY1" fmla="*/ 0 h 432048"/>
              <a:gd name="connsiteX2" fmla="*/ 3744416 w 3744416"/>
              <a:gd name="connsiteY2" fmla="*/ 432048 h 432048"/>
              <a:gd name="connsiteX3" fmla="*/ 0 w 3744416"/>
              <a:gd name="connsiteY3" fmla="*/ 432048 h 432048"/>
              <a:gd name="connsiteX4" fmla="*/ 0 w 3744416"/>
              <a:gd name="connsiteY4" fmla="*/ 0 h 432048"/>
              <a:gd name="connsiteX0" fmla="*/ 0 w 3744416"/>
              <a:gd name="connsiteY0" fmla="*/ 0 h 432048"/>
              <a:gd name="connsiteX1" fmla="*/ 3744416 w 3744416"/>
              <a:gd name="connsiteY1" fmla="*/ 0 h 432048"/>
              <a:gd name="connsiteX2" fmla="*/ 3648318 w 3744416"/>
              <a:gd name="connsiteY2" fmla="*/ 424643 h 432048"/>
              <a:gd name="connsiteX3" fmla="*/ 0 w 3744416"/>
              <a:gd name="connsiteY3" fmla="*/ 432048 h 432048"/>
              <a:gd name="connsiteX4" fmla="*/ 0 w 3744416"/>
              <a:gd name="connsiteY4" fmla="*/ 0 h 432048"/>
              <a:gd name="connsiteX0" fmla="*/ 0 w 3744416"/>
              <a:gd name="connsiteY0" fmla="*/ 0 h 432048"/>
              <a:gd name="connsiteX1" fmla="*/ 3744416 w 3744416"/>
              <a:gd name="connsiteY1" fmla="*/ 0 h 432048"/>
              <a:gd name="connsiteX2" fmla="*/ 3719975 w 3744416"/>
              <a:gd name="connsiteY2" fmla="*/ 431742 h 432048"/>
              <a:gd name="connsiteX3" fmla="*/ 0 w 3744416"/>
              <a:gd name="connsiteY3" fmla="*/ 432048 h 432048"/>
              <a:gd name="connsiteX4" fmla="*/ 0 w 374441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44416" h="432048">
                <a:moveTo>
                  <a:pt x="0" y="0"/>
                </a:moveTo>
                <a:lnTo>
                  <a:pt x="3744416" y="0"/>
                </a:lnTo>
                <a:lnTo>
                  <a:pt x="3719975" y="431742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E51D02E-6A68-4496-8D23-CC920834C61B}"/>
              </a:ext>
            </a:extLst>
          </p:cNvPr>
          <p:cNvSpPr/>
          <p:nvPr/>
        </p:nvSpPr>
        <p:spPr>
          <a:xfrm>
            <a:off x="2208213" y="3213100"/>
            <a:ext cx="1943100" cy="431800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olný tvar 13">
            <a:extLst>
              <a:ext uri="{FF2B5EF4-FFF2-40B4-BE49-F238E27FC236}">
                <a16:creationId xmlns:a16="http://schemas.microsoft.com/office/drawing/2014/main" id="{823C5B84-0B8D-424C-B4A8-8D37F084CE74}"/>
              </a:ext>
            </a:extLst>
          </p:cNvPr>
          <p:cNvSpPr/>
          <p:nvPr/>
        </p:nvSpPr>
        <p:spPr>
          <a:xfrm rot="1000879">
            <a:off x="2084389" y="3482975"/>
            <a:ext cx="1944687" cy="431800"/>
          </a:xfrm>
          <a:custGeom>
            <a:avLst/>
            <a:gdLst>
              <a:gd name="connsiteX0" fmla="*/ 0 w 1944216"/>
              <a:gd name="connsiteY0" fmla="*/ 0 h 432048"/>
              <a:gd name="connsiteX1" fmla="*/ 1944216 w 1944216"/>
              <a:gd name="connsiteY1" fmla="*/ 0 h 432048"/>
              <a:gd name="connsiteX2" fmla="*/ 1944216 w 1944216"/>
              <a:gd name="connsiteY2" fmla="*/ 432048 h 432048"/>
              <a:gd name="connsiteX3" fmla="*/ 0 w 1944216"/>
              <a:gd name="connsiteY3" fmla="*/ 432048 h 432048"/>
              <a:gd name="connsiteX4" fmla="*/ 0 w 1944216"/>
              <a:gd name="connsiteY4" fmla="*/ 0 h 432048"/>
              <a:gd name="connsiteX0" fmla="*/ 0 w 1944216"/>
              <a:gd name="connsiteY0" fmla="*/ 0 h 432048"/>
              <a:gd name="connsiteX1" fmla="*/ 1944216 w 1944216"/>
              <a:gd name="connsiteY1" fmla="*/ 0 h 432048"/>
              <a:gd name="connsiteX2" fmla="*/ 1944216 w 1944216"/>
              <a:gd name="connsiteY2" fmla="*/ 432048 h 432048"/>
              <a:gd name="connsiteX3" fmla="*/ 143174 w 1944216"/>
              <a:gd name="connsiteY3" fmla="*/ 408125 h 432048"/>
              <a:gd name="connsiteX4" fmla="*/ 0 w 194421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44216" h="432048">
                <a:moveTo>
                  <a:pt x="0" y="0"/>
                </a:moveTo>
                <a:lnTo>
                  <a:pt x="1944216" y="0"/>
                </a:lnTo>
                <a:lnTo>
                  <a:pt x="1944216" y="432048"/>
                </a:lnTo>
                <a:lnTo>
                  <a:pt x="143174" y="408125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Volný tvar 16">
            <a:extLst>
              <a:ext uri="{FF2B5EF4-FFF2-40B4-BE49-F238E27FC236}">
                <a16:creationId xmlns:a16="http://schemas.microsoft.com/office/drawing/2014/main" id="{4DD80CBB-AA86-4DD0-B213-23A1E8F3AE6D}"/>
              </a:ext>
            </a:extLst>
          </p:cNvPr>
          <p:cNvSpPr/>
          <p:nvPr/>
        </p:nvSpPr>
        <p:spPr>
          <a:xfrm rot="21052566">
            <a:off x="2157414" y="3940175"/>
            <a:ext cx="1944687" cy="431800"/>
          </a:xfrm>
          <a:custGeom>
            <a:avLst/>
            <a:gdLst>
              <a:gd name="connsiteX0" fmla="*/ 0 w 1944216"/>
              <a:gd name="connsiteY0" fmla="*/ 0 h 432048"/>
              <a:gd name="connsiteX1" fmla="*/ 1944216 w 1944216"/>
              <a:gd name="connsiteY1" fmla="*/ 0 h 432048"/>
              <a:gd name="connsiteX2" fmla="*/ 1944216 w 1944216"/>
              <a:gd name="connsiteY2" fmla="*/ 432048 h 432048"/>
              <a:gd name="connsiteX3" fmla="*/ 0 w 1944216"/>
              <a:gd name="connsiteY3" fmla="*/ 432048 h 432048"/>
              <a:gd name="connsiteX4" fmla="*/ 0 w 1944216"/>
              <a:gd name="connsiteY4" fmla="*/ 0 h 432048"/>
              <a:gd name="connsiteX0" fmla="*/ 0 w 1944216"/>
              <a:gd name="connsiteY0" fmla="*/ 0 h 432048"/>
              <a:gd name="connsiteX1" fmla="*/ 1944216 w 1944216"/>
              <a:gd name="connsiteY1" fmla="*/ 0 h 432048"/>
              <a:gd name="connsiteX2" fmla="*/ 1828896 w 1944216"/>
              <a:gd name="connsiteY2" fmla="*/ 419063 h 432048"/>
              <a:gd name="connsiteX3" fmla="*/ 0 w 1944216"/>
              <a:gd name="connsiteY3" fmla="*/ 432048 h 432048"/>
              <a:gd name="connsiteX4" fmla="*/ 0 w 194421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44216" h="432048">
                <a:moveTo>
                  <a:pt x="0" y="0"/>
                </a:moveTo>
                <a:lnTo>
                  <a:pt x="1944216" y="0"/>
                </a:lnTo>
                <a:lnTo>
                  <a:pt x="1828896" y="419063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Volný tvar 17">
            <a:extLst>
              <a:ext uri="{FF2B5EF4-FFF2-40B4-BE49-F238E27FC236}">
                <a16:creationId xmlns:a16="http://schemas.microsoft.com/office/drawing/2014/main" id="{068EBF21-EA81-4B26-B4E7-D609BAABBB4D}"/>
              </a:ext>
            </a:extLst>
          </p:cNvPr>
          <p:cNvSpPr/>
          <p:nvPr/>
        </p:nvSpPr>
        <p:spPr>
          <a:xfrm rot="1157006">
            <a:off x="2008189" y="4386263"/>
            <a:ext cx="1944687" cy="431800"/>
          </a:xfrm>
          <a:custGeom>
            <a:avLst/>
            <a:gdLst>
              <a:gd name="connsiteX0" fmla="*/ 0 w 1944216"/>
              <a:gd name="connsiteY0" fmla="*/ 0 h 432048"/>
              <a:gd name="connsiteX1" fmla="*/ 1944216 w 1944216"/>
              <a:gd name="connsiteY1" fmla="*/ 0 h 432048"/>
              <a:gd name="connsiteX2" fmla="*/ 1944216 w 1944216"/>
              <a:gd name="connsiteY2" fmla="*/ 432048 h 432048"/>
              <a:gd name="connsiteX3" fmla="*/ 0 w 1944216"/>
              <a:gd name="connsiteY3" fmla="*/ 432048 h 432048"/>
              <a:gd name="connsiteX4" fmla="*/ 0 w 1944216"/>
              <a:gd name="connsiteY4" fmla="*/ 0 h 432048"/>
              <a:gd name="connsiteX0" fmla="*/ 0 w 1944216"/>
              <a:gd name="connsiteY0" fmla="*/ 0 h 432048"/>
              <a:gd name="connsiteX1" fmla="*/ 1944216 w 1944216"/>
              <a:gd name="connsiteY1" fmla="*/ 0 h 432048"/>
              <a:gd name="connsiteX2" fmla="*/ 1944216 w 1944216"/>
              <a:gd name="connsiteY2" fmla="*/ 432048 h 432048"/>
              <a:gd name="connsiteX3" fmla="*/ 143941 w 1944216"/>
              <a:gd name="connsiteY3" fmla="*/ 407368 h 432048"/>
              <a:gd name="connsiteX4" fmla="*/ 0 w 194421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44216" h="432048">
                <a:moveTo>
                  <a:pt x="0" y="0"/>
                </a:moveTo>
                <a:lnTo>
                  <a:pt x="1944216" y="0"/>
                </a:lnTo>
                <a:lnTo>
                  <a:pt x="1944216" y="432048"/>
                </a:lnTo>
                <a:lnTo>
                  <a:pt x="143941" y="407368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" name="Skupina 21">
            <a:extLst>
              <a:ext uri="{FF2B5EF4-FFF2-40B4-BE49-F238E27FC236}">
                <a16:creationId xmlns:a16="http://schemas.microsoft.com/office/drawing/2014/main" id="{60298D0F-0E28-414B-9095-73D1D735FD60}"/>
              </a:ext>
            </a:extLst>
          </p:cNvPr>
          <p:cNvGrpSpPr/>
          <p:nvPr/>
        </p:nvGrpSpPr>
        <p:grpSpPr>
          <a:xfrm rot="21376633">
            <a:off x="4799856" y="4293096"/>
            <a:ext cx="1107934" cy="604290"/>
            <a:chOff x="511738" y="5157192"/>
            <a:chExt cx="1107934" cy="604290"/>
          </a:xfr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</p:grpSpPr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67CB7D5E-C3EE-40CA-BF0C-230E38FBD738}"/>
                </a:ext>
              </a:extLst>
            </p:cNvPr>
            <p:cNvSpPr/>
            <p:nvPr/>
          </p:nvSpPr>
          <p:spPr>
            <a:xfrm>
              <a:off x="611560" y="5157192"/>
              <a:ext cx="1008112" cy="43204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Volný tvar 23">
              <a:extLst>
                <a:ext uri="{FF2B5EF4-FFF2-40B4-BE49-F238E27FC236}">
                  <a16:creationId xmlns:a16="http://schemas.microsoft.com/office/drawing/2014/main" id="{B44AAA89-FEA7-4688-B8DD-1E43C450639E}"/>
                </a:ext>
              </a:extLst>
            </p:cNvPr>
            <p:cNvSpPr/>
            <p:nvPr/>
          </p:nvSpPr>
          <p:spPr>
            <a:xfrm rot="1312437">
              <a:off x="511738" y="5329434"/>
              <a:ext cx="1008112" cy="432048"/>
            </a:xfrm>
            <a:custGeom>
              <a:avLst/>
              <a:gdLst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100780 w 1008112"/>
                <a:gd name="connsiteY3" fmla="*/ 391089 h 432048"/>
                <a:gd name="connsiteX4" fmla="*/ 0 w 1008112"/>
                <a:gd name="connsiteY4" fmla="*/ 0 h 432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8112" h="432048">
                  <a:moveTo>
                    <a:pt x="0" y="0"/>
                  </a:moveTo>
                  <a:lnTo>
                    <a:pt x="1008112" y="0"/>
                  </a:lnTo>
                  <a:lnTo>
                    <a:pt x="1008112" y="432048"/>
                  </a:lnTo>
                  <a:lnTo>
                    <a:pt x="100780" y="3910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" name="Skupina 18">
            <a:extLst>
              <a:ext uri="{FF2B5EF4-FFF2-40B4-BE49-F238E27FC236}">
                <a16:creationId xmlns:a16="http://schemas.microsoft.com/office/drawing/2014/main" id="{3ACE7B1F-B0DF-434D-A792-BBEC41F6D95A}"/>
              </a:ext>
            </a:extLst>
          </p:cNvPr>
          <p:cNvGrpSpPr/>
          <p:nvPr/>
        </p:nvGrpSpPr>
        <p:grpSpPr>
          <a:xfrm rot="20357103">
            <a:off x="4852469" y="4866229"/>
            <a:ext cx="1107934" cy="604290"/>
            <a:chOff x="511738" y="5157192"/>
            <a:chExt cx="1107934" cy="604290"/>
          </a:xfr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</p:grpSpPr>
        <p:sp>
          <p:nvSpPr>
            <p:cNvPr id="20" name="Volný tvar 19">
              <a:extLst>
                <a:ext uri="{FF2B5EF4-FFF2-40B4-BE49-F238E27FC236}">
                  <a16:creationId xmlns:a16="http://schemas.microsoft.com/office/drawing/2014/main" id="{935F82F6-2C2E-4ACF-82BF-642B52E884F1}"/>
                </a:ext>
              </a:extLst>
            </p:cNvPr>
            <p:cNvSpPr/>
            <p:nvPr/>
          </p:nvSpPr>
          <p:spPr>
            <a:xfrm>
              <a:off x="611560" y="5157192"/>
              <a:ext cx="1008112" cy="432048"/>
            </a:xfrm>
            <a:custGeom>
              <a:avLst/>
              <a:gdLst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859144 w 1008112"/>
                <a:gd name="connsiteY2" fmla="*/ 366363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8112" h="432048">
                  <a:moveTo>
                    <a:pt x="0" y="0"/>
                  </a:moveTo>
                  <a:lnTo>
                    <a:pt x="1008112" y="0"/>
                  </a:lnTo>
                  <a:lnTo>
                    <a:pt x="859144" y="366363"/>
                  </a:lnTo>
                  <a:lnTo>
                    <a:pt x="0" y="432048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Obdélník 20">
              <a:extLst>
                <a:ext uri="{FF2B5EF4-FFF2-40B4-BE49-F238E27FC236}">
                  <a16:creationId xmlns:a16="http://schemas.microsoft.com/office/drawing/2014/main" id="{71830E99-A65C-467A-8B1F-BED8730E27BF}"/>
                </a:ext>
              </a:extLst>
            </p:cNvPr>
            <p:cNvSpPr/>
            <p:nvPr/>
          </p:nvSpPr>
          <p:spPr>
            <a:xfrm rot="1312437">
              <a:off x="511738" y="5329434"/>
              <a:ext cx="1008112" cy="43204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8206" name="Skupina 15">
            <a:extLst>
              <a:ext uri="{FF2B5EF4-FFF2-40B4-BE49-F238E27FC236}">
                <a16:creationId xmlns:a16="http://schemas.microsoft.com/office/drawing/2014/main" id="{397E2B30-CBC9-48A8-B781-1581BD75A2D4}"/>
              </a:ext>
            </a:extLst>
          </p:cNvPr>
          <p:cNvGrpSpPr>
            <a:grpSpLocks/>
          </p:cNvGrpSpPr>
          <p:nvPr/>
        </p:nvGrpSpPr>
        <p:grpSpPr bwMode="auto">
          <a:xfrm rot="19707300">
            <a:off x="5013326" y="5334000"/>
            <a:ext cx="1116013" cy="579438"/>
            <a:chOff x="413732" y="5157192"/>
            <a:chExt cx="1205940" cy="625123"/>
          </a:xfrm>
        </p:grpSpPr>
        <p:sp>
          <p:nvSpPr>
            <p:cNvPr id="10" name="Volný tvar 9">
              <a:extLst>
                <a:ext uri="{FF2B5EF4-FFF2-40B4-BE49-F238E27FC236}">
                  <a16:creationId xmlns:a16="http://schemas.microsoft.com/office/drawing/2014/main" id="{6A418446-5089-4551-A889-4C5D45F57B00}"/>
                </a:ext>
              </a:extLst>
            </p:cNvPr>
            <p:cNvSpPr/>
            <p:nvPr/>
          </p:nvSpPr>
          <p:spPr>
            <a:xfrm>
              <a:off x="603452" y="5150017"/>
              <a:ext cx="1008666" cy="431591"/>
            </a:xfrm>
            <a:custGeom>
              <a:avLst/>
              <a:gdLst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772406 w 1008112"/>
                <a:gd name="connsiteY2" fmla="*/ 403723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8112" h="432048">
                  <a:moveTo>
                    <a:pt x="0" y="0"/>
                  </a:moveTo>
                  <a:lnTo>
                    <a:pt x="1008112" y="0"/>
                  </a:lnTo>
                  <a:lnTo>
                    <a:pt x="772406" y="403723"/>
                  </a:lnTo>
                  <a:lnTo>
                    <a:pt x="0" y="43204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81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Volný tvar 14">
              <a:extLst>
                <a:ext uri="{FF2B5EF4-FFF2-40B4-BE49-F238E27FC236}">
                  <a16:creationId xmlns:a16="http://schemas.microsoft.com/office/drawing/2014/main" id="{E4EE92F7-AB9A-4731-A740-ADBAA65CF6FA}"/>
                </a:ext>
              </a:extLst>
            </p:cNvPr>
            <p:cNvSpPr/>
            <p:nvPr/>
          </p:nvSpPr>
          <p:spPr>
            <a:xfrm rot="1312437">
              <a:off x="413263" y="5355663"/>
              <a:ext cx="1091006" cy="426453"/>
            </a:xfrm>
            <a:custGeom>
              <a:avLst/>
              <a:gdLst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  <a:gd name="connsiteX0" fmla="*/ 85012 w 1093124"/>
                <a:gd name="connsiteY0" fmla="*/ 0 h 444932"/>
                <a:gd name="connsiteX1" fmla="*/ 1093124 w 1093124"/>
                <a:gd name="connsiteY1" fmla="*/ 0 h 444932"/>
                <a:gd name="connsiteX2" fmla="*/ 1093124 w 1093124"/>
                <a:gd name="connsiteY2" fmla="*/ 432048 h 444932"/>
                <a:gd name="connsiteX3" fmla="*/ 0 w 1093124"/>
                <a:gd name="connsiteY3" fmla="*/ 444932 h 444932"/>
                <a:gd name="connsiteX4" fmla="*/ 85012 w 1093124"/>
                <a:gd name="connsiteY4" fmla="*/ 0 h 44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93124" h="444932">
                  <a:moveTo>
                    <a:pt x="85012" y="0"/>
                  </a:moveTo>
                  <a:lnTo>
                    <a:pt x="1093124" y="0"/>
                  </a:lnTo>
                  <a:lnTo>
                    <a:pt x="1093124" y="432048"/>
                  </a:lnTo>
                  <a:lnTo>
                    <a:pt x="0" y="444932"/>
                  </a:lnTo>
                  <a:lnTo>
                    <a:pt x="85012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8207" name="Skupina 24">
            <a:extLst>
              <a:ext uri="{FF2B5EF4-FFF2-40B4-BE49-F238E27FC236}">
                <a16:creationId xmlns:a16="http://schemas.microsoft.com/office/drawing/2014/main" id="{19FF6853-D544-408D-B3A6-87FA88056125}"/>
              </a:ext>
            </a:extLst>
          </p:cNvPr>
          <p:cNvGrpSpPr>
            <a:grpSpLocks/>
          </p:cNvGrpSpPr>
          <p:nvPr/>
        </p:nvGrpSpPr>
        <p:grpSpPr bwMode="auto">
          <a:xfrm rot="19096773">
            <a:off x="5191126" y="5789614"/>
            <a:ext cx="1254125" cy="574675"/>
            <a:chOff x="365945" y="5157192"/>
            <a:chExt cx="1253726" cy="573951"/>
          </a:xfrm>
        </p:grpSpPr>
        <p:sp>
          <p:nvSpPr>
            <p:cNvPr id="26" name="Volný tvar 25">
              <a:extLst>
                <a:ext uri="{FF2B5EF4-FFF2-40B4-BE49-F238E27FC236}">
                  <a16:creationId xmlns:a16="http://schemas.microsoft.com/office/drawing/2014/main" id="{99E8B6B1-0B61-4426-932C-D047E87E4F6D}"/>
                </a:ext>
              </a:extLst>
            </p:cNvPr>
            <p:cNvSpPr/>
            <p:nvPr/>
          </p:nvSpPr>
          <p:spPr>
            <a:xfrm>
              <a:off x="610385" y="5141295"/>
              <a:ext cx="1007742" cy="431256"/>
            </a:xfrm>
            <a:custGeom>
              <a:avLst/>
              <a:gdLst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732735 w 1008112"/>
                <a:gd name="connsiteY2" fmla="*/ 284175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8112" h="432048">
                  <a:moveTo>
                    <a:pt x="0" y="0"/>
                  </a:moveTo>
                  <a:lnTo>
                    <a:pt x="1008112" y="0"/>
                  </a:lnTo>
                  <a:lnTo>
                    <a:pt x="732735" y="284175"/>
                  </a:lnTo>
                  <a:lnTo>
                    <a:pt x="0" y="43204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54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Volný tvar 26">
              <a:extLst>
                <a:ext uri="{FF2B5EF4-FFF2-40B4-BE49-F238E27FC236}">
                  <a16:creationId xmlns:a16="http://schemas.microsoft.com/office/drawing/2014/main" id="{5E83CB52-8A2B-4A8B-AFBF-74A1FB5F5005}"/>
                </a:ext>
              </a:extLst>
            </p:cNvPr>
            <p:cNvSpPr/>
            <p:nvPr/>
          </p:nvSpPr>
          <p:spPr>
            <a:xfrm rot="1312437">
              <a:off x="371350" y="5291220"/>
              <a:ext cx="1160094" cy="429670"/>
            </a:xfrm>
            <a:custGeom>
              <a:avLst/>
              <a:gdLst>
                <a:gd name="connsiteX0" fmla="*/ 0 w 1008112"/>
                <a:gd name="connsiteY0" fmla="*/ 0 h 432048"/>
                <a:gd name="connsiteX1" fmla="*/ 1008112 w 1008112"/>
                <a:gd name="connsiteY1" fmla="*/ 0 h 432048"/>
                <a:gd name="connsiteX2" fmla="*/ 1008112 w 1008112"/>
                <a:gd name="connsiteY2" fmla="*/ 432048 h 432048"/>
                <a:gd name="connsiteX3" fmla="*/ 0 w 1008112"/>
                <a:gd name="connsiteY3" fmla="*/ 432048 h 432048"/>
                <a:gd name="connsiteX4" fmla="*/ 0 w 1008112"/>
                <a:gd name="connsiteY4" fmla="*/ 0 h 432048"/>
                <a:gd name="connsiteX0" fmla="*/ 151655 w 1159767"/>
                <a:gd name="connsiteY0" fmla="*/ 0 h 432048"/>
                <a:gd name="connsiteX1" fmla="*/ 1159767 w 1159767"/>
                <a:gd name="connsiteY1" fmla="*/ 0 h 432048"/>
                <a:gd name="connsiteX2" fmla="*/ 1159767 w 1159767"/>
                <a:gd name="connsiteY2" fmla="*/ 432048 h 432048"/>
                <a:gd name="connsiteX3" fmla="*/ 0 w 1159767"/>
                <a:gd name="connsiteY3" fmla="*/ 429882 h 432048"/>
                <a:gd name="connsiteX4" fmla="*/ 151655 w 1159767"/>
                <a:gd name="connsiteY4" fmla="*/ 0 h 432048"/>
                <a:gd name="connsiteX0" fmla="*/ 151655 w 1159767"/>
                <a:gd name="connsiteY0" fmla="*/ 0 h 429882"/>
                <a:gd name="connsiteX1" fmla="*/ 1159767 w 1159767"/>
                <a:gd name="connsiteY1" fmla="*/ 0 h 429882"/>
                <a:gd name="connsiteX2" fmla="*/ 1002740 w 1159767"/>
                <a:gd name="connsiteY2" fmla="*/ 409035 h 429882"/>
                <a:gd name="connsiteX3" fmla="*/ 0 w 1159767"/>
                <a:gd name="connsiteY3" fmla="*/ 429882 h 429882"/>
                <a:gd name="connsiteX4" fmla="*/ 151655 w 1159767"/>
                <a:gd name="connsiteY4" fmla="*/ 0 h 42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9767" h="429882">
                  <a:moveTo>
                    <a:pt x="151655" y="0"/>
                  </a:moveTo>
                  <a:lnTo>
                    <a:pt x="1159767" y="0"/>
                  </a:lnTo>
                  <a:lnTo>
                    <a:pt x="1002740" y="409035"/>
                  </a:lnTo>
                  <a:lnTo>
                    <a:pt x="0" y="429882"/>
                  </a:lnTo>
                  <a:lnTo>
                    <a:pt x="151655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1" name="Volný tvar 30">
            <a:extLst>
              <a:ext uri="{FF2B5EF4-FFF2-40B4-BE49-F238E27FC236}">
                <a16:creationId xmlns:a16="http://schemas.microsoft.com/office/drawing/2014/main" id="{2B4FB67A-1512-4873-9E0E-3640A23913FD}"/>
              </a:ext>
            </a:extLst>
          </p:cNvPr>
          <p:cNvSpPr/>
          <p:nvPr/>
        </p:nvSpPr>
        <p:spPr>
          <a:xfrm rot="20466190">
            <a:off x="8240611" y="2274843"/>
            <a:ext cx="504056" cy="432048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413154 w 504056"/>
              <a:gd name="connsiteY2" fmla="*/ 349435 h 432048"/>
              <a:gd name="connsiteX3" fmla="*/ 0 w 504056"/>
              <a:gd name="connsiteY3" fmla="*/ 432048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413154" y="349435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Volný tvar 41">
            <a:extLst>
              <a:ext uri="{FF2B5EF4-FFF2-40B4-BE49-F238E27FC236}">
                <a16:creationId xmlns:a16="http://schemas.microsoft.com/office/drawing/2014/main" id="{A1EDC362-8549-41B7-AD27-DF12AA71EB2A}"/>
              </a:ext>
            </a:extLst>
          </p:cNvPr>
          <p:cNvSpPr/>
          <p:nvPr/>
        </p:nvSpPr>
        <p:spPr>
          <a:xfrm rot="1441931">
            <a:off x="8105776" y="2432050"/>
            <a:ext cx="504825" cy="433388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117459 w 504056"/>
              <a:gd name="connsiteY3" fmla="*/ 341837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117459" y="341837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Volný tvar 40">
            <a:extLst>
              <a:ext uri="{FF2B5EF4-FFF2-40B4-BE49-F238E27FC236}">
                <a16:creationId xmlns:a16="http://schemas.microsoft.com/office/drawing/2014/main" id="{037D2639-4E91-4EF4-B437-ACB8751C751E}"/>
              </a:ext>
            </a:extLst>
          </p:cNvPr>
          <p:cNvSpPr/>
          <p:nvPr/>
        </p:nvSpPr>
        <p:spPr>
          <a:xfrm rot="20663152">
            <a:off x="8232776" y="2624139"/>
            <a:ext cx="504825" cy="433387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425063 w 504056"/>
              <a:gd name="connsiteY2" fmla="*/ 351760 h 432048"/>
              <a:gd name="connsiteX3" fmla="*/ 0 w 504056"/>
              <a:gd name="connsiteY3" fmla="*/ 432048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425063" y="351760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Volný tvar 44">
            <a:extLst>
              <a:ext uri="{FF2B5EF4-FFF2-40B4-BE49-F238E27FC236}">
                <a16:creationId xmlns:a16="http://schemas.microsoft.com/office/drawing/2014/main" id="{990EF9C9-6FD9-4823-8116-9FCDEC583081}"/>
              </a:ext>
            </a:extLst>
          </p:cNvPr>
          <p:cNvSpPr/>
          <p:nvPr/>
        </p:nvSpPr>
        <p:spPr>
          <a:xfrm rot="1435132">
            <a:off x="8105776" y="2792413"/>
            <a:ext cx="504825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146692 w 504056"/>
              <a:gd name="connsiteY3" fmla="*/ 407576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146692" y="407576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Volný tvar 43">
            <a:extLst>
              <a:ext uri="{FF2B5EF4-FFF2-40B4-BE49-F238E27FC236}">
                <a16:creationId xmlns:a16="http://schemas.microsoft.com/office/drawing/2014/main" id="{5908B28A-D482-4485-BF9D-CB6AD73E342B}"/>
              </a:ext>
            </a:extLst>
          </p:cNvPr>
          <p:cNvSpPr/>
          <p:nvPr/>
        </p:nvSpPr>
        <p:spPr>
          <a:xfrm rot="19970911">
            <a:off x="8255001" y="3016250"/>
            <a:ext cx="504825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389179 w 504056"/>
              <a:gd name="connsiteY2" fmla="*/ 345713 h 432048"/>
              <a:gd name="connsiteX3" fmla="*/ 0 w 504056"/>
              <a:gd name="connsiteY3" fmla="*/ 432048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389179" y="345713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Volný tvar 42">
            <a:extLst>
              <a:ext uri="{FF2B5EF4-FFF2-40B4-BE49-F238E27FC236}">
                <a16:creationId xmlns:a16="http://schemas.microsoft.com/office/drawing/2014/main" id="{90969831-B715-40FF-869C-32B26F2E1B11}"/>
              </a:ext>
            </a:extLst>
          </p:cNvPr>
          <p:cNvSpPr/>
          <p:nvPr/>
        </p:nvSpPr>
        <p:spPr>
          <a:xfrm rot="2106697">
            <a:off x="8035926" y="3249614"/>
            <a:ext cx="504825" cy="396875"/>
          </a:xfrm>
          <a:custGeom>
            <a:avLst/>
            <a:gdLst>
              <a:gd name="connsiteX0" fmla="*/ 0 w 504056"/>
              <a:gd name="connsiteY0" fmla="*/ 0 h 395961"/>
              <a:gd name="connsiteX1" fmla="*/ 504056 w 504056"/>
              <a:gd name="connsiteY1" fmla="*/ 0 h 395961"/>
              <a:gd name="connsiteX2" fmla="*/ 504056 w 504056"/>
              <a:gd name="connsiteY2" fmla="*/ 395961 h 395961"/>
              <a:gd name="connsiteX3" fmla="*/ 0 w 504056"/>
              <a:gd name="connsiteY3" fmla="*/ 395961 h 395961"/>
              <a:gd name="connsiteX4" fmla="*/ 0 w 504056"/>
              <a:gd name="connsiteY4" fmla="*/ 0 h 395961"/>
              <a:gd name="connsiteX0" fmla="*/ 0 w 504056"/>
              <a:gd name="connsiteY0" fmla="*/ 0 h 395961"/>
              <a:gd name="connsiteX1" fmla="*/ 504056 w 504056"/>
              <a:gd name="connsiteY1" fmla="*/ 0 h 395961"/>
              <a:gd name="connsiteX2" fmla="*/ 504056 w 504056"/>
              <a:gd name="connsiteY2" fmla="*/ 395961 h 395961"/>
              <a:gd name="connsiteX3" fmla="*/ 156081 w 504056"/>
              <a:gd name="connsiteY3" fmla="*/ 242361 h 395961"/>
              <a:gd name="connsiteX4" fmla="*/ 0 w 504056"/>
              <a:gd name="connsiteY4" fmla="*/ 0 h 395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395961">
                <a:moveTo>
                  <a:pt x="0" y="0"/>
                </a:moveTo>
                <a:lnTo>
                  <a:pt x="504056" y="0"/>
                </a:lnTo>
                <a:lnTo>
                  <a:pt x="504056" y="395961"/>
                </a:lnTo>
                <a:lnTo>
                  <a:pt x="156081" y="242361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Volný tvar 33">
            <a:extLst>
              <a:ext uri="{FF2B5EF4-FFF2-40B4-BE49-F238E27FC236}">
                <a16:creationId xmlns:a16="http://schemas.microsoft.com/office/drawing/2014/main" id="{8E042CAC-EB1E-4124-8D6C-DC011CC1292D}"/>
              </a:ext>
            </a:extLst>
          </p:cNvPr>
          <p:cNvSpPr/>
          <p:nvPr/>
        </p:nvSpPr>
        <p:spPr>
          <a:xfrm rot="19977489">
            <a:off x="8183564" y="3519488"/>
            <a:ext cx="503237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356711 w 504056"/>
              <a:gd name="connsiteY2" fmla="*/ 409867 h 432048"/>
              <a:gd name="connsiteX3" fmla="*/ 0 w 504056"/>
              <a:gd name="connsiteY3" fmla="*/ 432048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356711" y="409867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Volný tvar 34">
            <a:extLst>
              <a:ext uri="{FF2B5EF4-FFF2-40B4-BE49-F238E27FC236}">
                <a16:creationId xmlns:a16="http://schemas.microsoft.com/office/drawing/2014/main" id="{D4500769-EC44-4901-9E99-8950FDC66980}"/>
              </a:ext>
            </a:extLst>
          </p:cNvPr>
          <p:cNvSpPr/>
          <p:nvPr/>
        </p:nvSpPr>
        <p:spPr>
          <a:xfrm rot="2137967">
            <a:off x="7975600" y="3751263"/>
            <a:ext cx="503238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180753 w 504056"/>
              <a:gd name="connsiteY3" fmla="*/ 313416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180753" y="313416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Volný tvar 36">
            <a:extLst>
              <a:ext uri="{FF2B5EF4-FFF2-40B4-BE49-F238E27FC236}">
                <a16:creationId xmlns:a16="http://schemas.microsoft.com/office/drawing/2014/main" id="{73EB0CA2-C9D4-455A-A416-E93B13848FF9}"/>
              </a:ext>
            </a:extLst>
          </p:cNvPr>
          <p:cNvSpPr/>
          <p:nvPr/>
        </p:nvSpPr>
        <p:spPr>
          <a:xfrm rot="19872024">
            <a:off x="8188325" y="4027488"/>
            <a:ext cx="503238" cy="444500"/>
          </a:xfrm>
          <a:custGeom>
            <a:avLst/>
            <a:gdLst>
              <a:gd name="connsiteX0" fmla="*/ 0 w 504056"/>
              <a:gd name="connsiteY0" fmla="*/ 0 h 444806"/>
              <a:gd name="connsiteX1" fmla="*/ 504056 w 504056"/>
              <a:gd name="connsiteY1" fmla="*/ 0 h 444806"/>
              <a:gd name="connsiteX2" fmla="*/ 504056 w 504056"/>
              <a:gd name="connsiteY2" fmla="*/ 444806 h 444806"/>
              <a:gd name="connsiteX3" fmla="*/ 0 w 504056"/>
              <a:gd name="connsiteY3" fmla="*/ 444806 h 444806"/>
              <a:gd name="connsiteX4" fmla="*/ 0 w 504056"/>
              <a:gd name="connsiteY4" fmla="*/ 0 h 444806"/>
              <a:gd name="connsiteX0" fmla="*/ 0 w 504056"/>
              <a:gd name="connsiteY0" fmla="*/ 0 h 444806"/>
              <a:gd name="connsiteX1" fmla="*/ 504056 w 504056"/>
              <a:gd name="connsiteY1" fmla="*/ 0 h 444806"/>
              <a:gd name="connsiteX2" fmla="*/ 350554 w 504056"/>
              <a:gd name="connsiteY2" fmla="*/ 408644 h 444806"/>
              <a:gd name="connsiteX3" fmla="*/ 0 w 504056"/>
              <a:gd name="connsiteY3" fmla="*/ 444806 h 444806"/>
              <a:gd name="connsiteX4" fmla="*/ 0 w 504056"/>
              <a:gd name="connsiteY4" fmla="*/ 0 h 444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44806">
                <a:moveTo>
                  <a:pt x="0" y="0"/>
                </a:moveTo>
                <a:lnTo>
                  <a:pt x="504056" y="0"/>
                </a:lnTo>
                <a:lnTo>
                  <a:pt x="350554" y="408644"/>
                </a:lnTo>
                <a:lnTo>
                  <a:pt x="0" y="444806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Volný tvar 32">
            <a:extLst>
              <a:ext uri="{FF2B5EF4-FFF2-40B4-BE49-F238E27FC236}">
                <a16:creationId xmlns:a16="http://schemas.microsoft.com/office/drawing/2014/main" id="{79F60435-42AE-4514-88D5-44ADB1A9C8DE}"/>
              </a:ext>
            </a:extLst>
          </p:cNvPr>
          <p:cNvSpPr/>
          <p:nvPr/>
        </p:nvSpPr>
        <p:spPr>
          <a:xfrm rot="1578059">
            <a:off x="8037514" y="4238625"/>
            <a:ext cx="504825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148925 w 504056"/>
              <a:gd name="connsiteY3" fmla="*/ 408333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213479 w 504056"/>
              <a:gd name="connsiteY3" fmla="*/ 376427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213479" y="376427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Volný tvar 37">
            <a:extLst>
              <a:ext uri="{FF2B5EF4-FFF2-40B4-BE49-F238E27FC236}">
                <a16:creationId xmlns:a16="http://schemas.microsoft.com/office/drawing/2014/main" id="{39E75523-36A9-49D3-AA2F-351487242E62}"/>
              </a:ext>
            </a:extLst>
          </p:cNvPr>
          <p:cNvSpPr/>
          <p:nvPr/>
        </p:nvSpPr>
        <p:spPr>
          <a:xfrm rot="19352624">
            <a:off x="8263645" y="4473836"/>
            <a:ext cx="504056" cy="432048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310433 w 504056"/>
              <a:gd name="connsiteY2" fmla="*/ 305218 h 432048"/>
              <a:gd name="connsiteX3" fmla="*/ 0 w 504056"/>
              <a:gd name="connsiteY3" fmla="*/ 432048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310433" y="305218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Volný tvar 38">
            <a:extLst>
              <a:ext uri="{FF2B5EF4-FFF2-40B4-BE49-F238E27FC236}">
                <a16:creationId xmlns:a16="http://schemas.microsoft.com/office/drawing/2014/main" id="{2C79DCBD-CD03-412D-BDD5-695A0DA2C701}"/>
              </a:ext>
            </a:extLst>
          </p:cNvPr>
          <p:cNvSpPr/>
          <p:nvPr/>
        </p:nvSpPr>
        <p:spPr>
          <a:xfrm rot="1595882">
            <a:off x="8037514" y="4743450"/>
            <a:ext cx="504825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181394 w 504056"/>
              <a:gd name="connsiteY3" fmla="*/ 311826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181394" y="311826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Volný tvar 35">
            <a:extLst>
              <a:ext uri="{FF2B5EF4-FFF2-40B4-BE49-F238E27FC236}">
                <a16:creationId xmlns:a16="http://schemas.microsoft.com/office/drawing/2014/main" id="{9F00F381-587A-494B-97EC-A3A9DE184903}"/>
              </a:ext>
            </a:extLst>
          </p:cNvPr>
          <p:cNvSpPr/>
          <p:nvPr/>
        </p:nvSpPr>
        <p:spPr>
          <a:xfrm rot="19962616">
            <a:off x="8255226" y="4960669"/>
            <a:ext cx="504056" cy="432048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324845 w 504056"/>
              <a:gd name="connsiteY2" fmla="*/ 312674 h 432048"/>
              <a:gd name="connsiteX3" fmla="*/ 0 w 504056"/>
              <a:gd name="connsiteY3" fmla="*/ 432048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324845" y="312674"/>
                </a:lnTo>
                <a:lnTo>
                  <a:pt x="0" y="4320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Volný tvar 39">
            <a:extLst>
              <a:ext uri="{FF2B5EF4-FFF2-40B4-BE49-F238E27FC236}">
                <a16:creationId xmlns:a16="http://schemas.microsoft.com/office/drawing/2014/main" id="{5BE33583-D4D8-4F41-A532-32F4ECE5C0AB}"/>
              </a:ext>
            </a:extLst>
          </p:cNvPr>
          <p:cNvSpPr/>
          <p:nvPr/>
        </p:nvSpPr>
        <p:spPr>
          <a:xfrm rot="1974256">
            <a:off x="8045450" y="5187950"/>
            <a:ext cx="503238" cy="431800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179903 w 504056"/>
              <a:gd name="connsiteY3" fmla="*/ 312430 h 432048"/>
              <a:gd name="connsiteX4" fmla="*/ 0 w 504056"/>
              <a:gd name="connsiteY4" fmla="*/ 0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0" y="0"/>
                </a:moveTo>
                <a:lnTo>
                  <a:pt x="504056" y="0"/>
                </a:lnTo>
                <a:lnTo>
                  <a:pt x="504056" y="432048"/>
                </a:lnTo>
                <a:lnTo>
                  <a:pt x="179903" y="31243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Volný tvar 31">
            <a:extLst>
              <a:ext uri="{FF2B5EF4-FFF2-40B4-BE49-F238E27FC236}">
                <a16:creationId xmlns:a16="http://schemas.microsoft.com/office/drawing/2014/main" id="{317B7979-A144-45A5-A893-40D8C6DF5981}"/>
              </a:ext>
            </a:extLst>
          </p:cNvPr>
          <p:cNvSpPr/>
          <p:nvPr/>
        </p:nvSpPr>
        <p:spPr>
          <a:xfrm rot="19866116">
            <a:off x="8256589" y="5467350"/>
            <a:ext cx="504825" cy="433388"/>
          </a:xfrm>
          <a:custGeom>
            <a:avLst/>
            <a:gdLst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504056 w 504056"/>
              <a:gd name="connsiteY2" fmla="*/ 432048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0 w 504056"/>
              <a:gd name="connsiteY0" fmla="*/ 0 h 432048"/>
              <a:gd name="connsiteX1" fmla="*/ 504056 w 504056"/>
              <a:gd name="connsiteY1" fmla="*/ 0 h 432048"/>
              <a:gd name="connsiteX2" fmla="*/ 321974 w 504056"/>
              <a:gd name="connsiteY2" fmla="*/ 310741 h 432048"/>
              <a:gd name="connsiteX3" fmla="*/ 0 w 504056"/>
              <a:gd name="connsiteY3" fmla="*/ 432048 h 432048"/>
              <a:gd name="connsiteX4" fmla="*/ 0 w 504056"/>
              <a:gd name="connsiteY4" fmla="*/ 0 h 432048"/>
              <a:gd name="connsiteX0" fmla="*/ 139404 w 504056"/>
              <a:gd name="connsiteY0" fmla="*/ 45465 h 432048"/>
              <a:gd name="connsiteX1" fmla="*/ 504056 w 504056"/>
              <a:gd name="connsiteY1" fmla="*/ 0 h 432048"/>
              <a:gd name="connsiteX2" fmla="*/ 321974 w 504056"/>
              <a:gd name="connsiteY2" fmla="*/ 310741 h 432048"/>
              <a:gd name="connsiteX3" fmla="*/ 0 w 504056"/>
              <a:gd name="connsiteY3" fmla="*/ 432048 h 432048"/>
              <a:gd name="connsiteX4" fmla="*/ 139404 w 504056"/>
              <a:gd name="connsiteY4" fmla="*/ 45465 h 432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056" h="432048">
                <a:moveTo>
                  <a:pt x="139404" y="45465"/>
                </a:moveTo>
                <a:lnTo>
                  <a:pt x="504056" y="0"/>
                </a:lnTo>
                <a:lnTo>
                  <a:pt x="321974" y="310741"/>
                </a:lnTo>
                <a:lnTo>
                  <a:pt x="0" y="432048"/>
                </a:lnTo>
                <a:lnTo>
                  <a:pt x="139404" y="45465"/>
                </a:lnTo>
                <a:close/>
              </a:path>
            </a:pathLst>
          </a:cu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29" name="TextovéPole 45">
            <a:extLst>
              <a:ext uri="{FF2B5EF4-FFF2-40B4-BE49-F238E27FC236}">
                <a16:creationId xmlns:a16="http://schemas.microsoft.com/office/drawing/2014/main" id="{F06DD85B-2F94-4373-AF8D-52D197CBB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96450" y="908050"/>
            <a:ext cx="3937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1</a:t>
            </a:r>
          </a:p>
        </p:txBody>
      </p:sp>
      <p:sp>
        <p:nvSpPr>
          <p:cNvPr id="8230" name="TextovéPole 46">
            <a:extLst>
              <a:ext uri="{FF2B5EF4-FFF2-40B4-BE49-F238E27FC236}">
                <a16:creationId xmlns:a16="http://schemas.microsoft.com/office/drawing/2014/main" id="{72398E9B-0BBA-471C-92F6-3A7B951032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1989139"/>
            <a:ext cx="3937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2</a:t>
            </a:r>
          </a:p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8231" name="TextovéPole 47">
            <a:extLst>
              <a:ext uri="{FF2B5EF4-FFF2-40B4-BE49-F238E27FC236}">
                <a16:creationId xmlns:a16="http://schemas.microsoft.com/office/drawing/2014/main" id="{E2A15E3B-B4E5-4A84-B4ED-49E0ACCB11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24338" y="3573464"/>
            <a:ext cx="392112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4</a:t>
            </a:r>
          </a:p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8232" name="TextovéPole 48">
            <a:extLst>
              <a:ext uri="{FF2B5EF4-FFF2-40B4-BE49-F238E27FC236}">
                <a16:creationId xmlns:a16="http://schemas.microsoft.com/office/drawing/2014/main" id="{425C60C9-C55F-44F1-BD4D-E4C80F45A9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0463" y="4437063"/>
            <a:ext cx="3921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8</a:t>
            </a:r>
            <a:br>
              <a:rPr lang="cs-CZ" altLang="cs-CZ" sz="3200">
                <a:latin typeface="Calibri" panose="020F0502020204030204" pitchFamily="34" charset="0"/>
              </a:rPr>
            </a:br>
            <a:r>
              <a:rPr lang="cs-CZ" altLang="cs-CZ" sz="3200">
                <a:latin typeface="Calibri" panose="020F0502020204030204" pitchFamily="34" charset="0"/>
              </a:rPr>
              <a:t>8</a:t>
            </a:r>
          </a:p>
        </p:txBody>
      </p:sp>
      <p:sp>
        <p:nvSpPr>
          <p:cNvPr id="8233" name="TextovéPole 49">
            <a:extLst>
              <a:ext uri="{FF2B5EF4-FFF2-40B4-BE49-F238E27FC236}">
                <a16:creationId xmlns:a16="http://schemas.microsoft.com/office/drawing/2014/main" id="{6375D9BF-1A55-4A82-BD68-9D06FB320A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2851" y="3284538"/>
            <a:ext cx="60166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16</a:t>
            </a:r>
          </a:p>
          <a:p>
            <a:pPr eaLnBrk="1" hangingPunct="1"/>
            <a:r>
              <a:rPr lang="cs-CZ" altLang="cs-CZ" sz="3200">
                <a:latin typeface="Calibri" panose="020F0502020204030204" pitchFamily="34" charset="0"/>
              </a:rPr>
              <a:t>16</a:t>
            </a:r>
          </a:p>
        </p:txBody>
      </p:sp>
      <p:cxnSp>
        <p:nvCxnSpPr>
          <p:cNvPr id="52" name="Přímá spojovací čára 51">
            <a:extLst>
              <a:ext uri="{FF2B5EF4-FFF2-40B4-BE49-F238E27FC236}">
                <a16:creationId xmlns:a16="http://schemas.microsoft.com/office/drawing/2014/main" id="{7036E37F-F524-46D0-A7E3-87361324A01B}"/>
              </a:ext>
            </a:extLst>
          </p:cNvPr>
          <p:cNvCxnSpPr>
            <a:stCxn id="8230" idx="1"/>
            <a:endCxn id="8230" idx="3"/>
          </p:cNvCxnSpPr>
          <p:nvPr/>
        </p:nvCxnSpPr>
        <p:spPr>
          <a:xfrm>
            <a:off x="5951538" y="2527300"/>
            <a:ext cx="3937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>
            <a:extLst>
              <a:ext uri="{FF2B5EF4-FFF2-40B4-BE49-F238E27FC236}">
                <a16:creationId xmlns:a16="http://schemas.microsoft.com/office/drawing/2014/main" id="{9B3F4E81-D025-4BF9-93CC-C167EB53768D}"/>
              </a:ext>
            </a:extLst>
          </p:cNvPr>
          <p:cNvCxnSpPr>
            <a:stCxn id="8231" idx="1"/>
            <a:endCxn id="8231" idx="3"/>
          </p:cNvCxnSpPr>
          <p:nvPr/>
        </p:nvCxnSpPr>
        <p:spPr>
          <a:xfrm>
            <a:off x="4224338" y="4111625"/>
            <a:ext cx="3921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>
            <a:extLst>
              <a:ext uri="{FF2B5EF4-FFF2-40B4-BE49-F238E27FC236}">
                <a16:creationId xmlns:a16="http://schemas.microsoft.com/office/drawing/2014/main" id="{59B61218-6822-49E6-87DB-C8D56EB4007C}"/>
              </a:ext>
            </a:extLst>
          </p:cNvPr>
          <p:cNvCxnSpPr>
            <a:stCxn id="8232" idx="1"/>
            <a:endCxn id="8232" idx="3"/>
          </p:cNvCxnSpPr>
          <p:nvPr/>
        </p:nvCxnSpPr>
        <p:spPr>
          <a:xfrm>
            <a:off x="6240463" y="4975225"/>
            <a:ext cx="3921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>
            <a:extLst>
              <a:ext uri="{FF2B5EF4-FFF2-40B4-BE49-F238E27FC236}">
                <a16:creationId xmlns:a16="http://schemas.microsoft.com/office/drawing/2014/main" id="{5D13B4FE-177A-4B9B-AEA6-5CC6D54848A7}"/>
              </a:ext>
            </a:extLst>
          </p:cNvPr>
          <p:cNvCxnSpPr/>
          <p:nvPr/>
        </p:nvCxnSpPr>
        <p:spPr>
          <a:xfrm>
            <a:off x="8975726" y="3789363"/>
            <a:ext cx="3603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>
            <a:extLst>
              <a:ext uri="{FF2B5EF4-FFF2-40B4-BE49-F238E27FC236}">
                <a16:creationId xmlns:a16="http://schemas.microsoft.com/office/drawing/2014/main" id="{79754354-ABAB-43BE-8061-891340A7843E}"/>
              </a:ext>
            </a:extLst>
          </p:cNvPr>
          <p:cNvSpPr/>
          <p:nvPr/>
        </p:nvSpPr>
        <p:spPr>
          <a:xfrm>
            <a:off x="1652588" y="1554164"/>
            <a:ext cx="8642350" cy="5113337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5A091C31-6252-44C2-9749-98DAE4922C33}"/>
              </a:ext>
            </a:extLst>
          </p:cNvPr>
          <p:cNvSpPr txBox="1"/>
          <p:nvPr/>
        </p:nvSpPr>
        <p:spPr>
          <a:xfrm>
            <a:off x="1919289" y="476250"/>
            <a:ext cx="4073525" cy="60023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514350" indent="-514350">
              <a:buFontTx/>
              <a:buAutoNum type="arabicPeriod"/>
              <a:defRPr/>
            </a:pPr>
            <a:r>
              <a:rPr lang="cs-CZ" sz="3200" dirty="0"/>
              <a:t>Přečti zlomek         .</a:t>
            </a:r>
          </a:p>
          <a:p>
            <a:pPr marL="514350" indent="-514350">
              <a:buFontTx/>
              <a:buAutoNum type="arabicPeriod"/>
              <a:defRPr/>
            </a:pPr>
            <a:endParaRPr lang="cs-CZ" sz="3200" dirty="0"/>
          </a:p>
          <a:p>
            <a:pPr marL="514350" indent="-514350">
              <a:buFontTx/>
              <a:buAutoNum type="arabicPeriod"/>
              <a:defRPr/>
            </a:pPr>
            <a:r>
              <a:rPr lang="cs-CZ" sz="3200" dirty="0"/>
              <a:t>Přečti zlomek         .</a:t>
            </a:r>
          </a:p>
          <a:p>
            <a:pPr marL="514350" indent="-514350">
              <a:buFontTx/>
              <a:buAutoNum type="arabicPeriod"/>
              <a:defRPr/>
            </a:pPr>
            <a:endParaRPr lang="cs-CZ" sz="3200" dirty="0"/>
          </a:p>
          <a:p>
            <a:pPr marL="514350" indent="-514350">
              <a:buFontTx/>
              <a:buAutoNum type="arabicPeriod"/>
              <a:defRPr/>
            </a:pPr>
            <a:r>
              <a:rPr lang="cs-CZ" sz="3200" dirty="0"/>
              <a:t>Přečti zlomek         .</a:t>
            </a:r>
          </a:p>
          <a:p>
            <a:pPr marL="514350" indent="-514350">
              <a:buFontTx/>
              <a:buAutoNum type="arabicPeriod"/>
              <a:defRPr/>
            </a:pPr>
            <a:endParaRPr lang="cs-CZ" sz="3200" dirty="0"/>
          </a:p>
          <a:p>
            <a:pPr marL="514350" indent="-514350">
              <a:buFontTx/>
              <a:buAutoNum type="arabicPeriod"/>
              <a:defRPr/>
            </a:pPr>
            <a:r>
              <a:rPr lang="cs-CZ" sz="3200" dirty="0"/>
              <a:t>Přečti zlomek         .</a:t>
            </a:r>
          </a:p>
          <a:p>
            <a:pPr marL="514350" indent="-514350">
              <a:buFontTx/>
              <a:buAutoNum type="arabicPeriod"/>
              <a:defRPr/>
            </a:pPr>
            <a:endParaRPr lang="cs-CZ" sz="3200" dirty="0"/>
          </a:p>
          <a:p>
            <a:pPr marL="514350" indent="-514350">
              <a:buFontTx/>
              <a:buAutoNum type="arabicPeriod"/>
              <a:defRPr/>
            </a:pPr>
            <a:r>
              <a:rPr lang="cs-CZ" sz="3200" dirty="0"/>
              <a:t>Přečti zlomek         .</a:t>
            </a:r>
          </a:p>
          <a:p>
            <a:pPr marL="514350" indent="-514350">
              <a:buFontTx/>
              <a:buAutoNum type="arabicPeriod"/>
              <a:defRPr/>
            </a:pPr>
            <a:endParaRPr lang="cs-CZ" sz="3200" dirty="0"/>
          </a:p>
          <a:p>
            <a:pPr marL="514350" indent="-514350">
              <a:buFontTx/>
              <a:buAutoNum type="arabicPeriod"/>
              <a:defRPr/>
            </a:pPr>
            <a:r>
              <a:rPr lang="cs-CZ" sz="3200" dirty="0"/>
              <a:t>Přečti zlomek         .  </a:t>
            </a:r>
          </a:p>
          <a:p>
            <a:pPr>
              <a:defRPr/>
            </a:pPr>
            <a:r>
              <a:rPr lang="cs-CZ" sz="3200" dirty="0"/>
              <a:t> </a:t>
            </a:r>
          </a:p>
        </p:txBody>
      </p:sp>
      <p:grpSp>
        <p:nvGrpSpPr>
          <p:cNvPr id="9219" name="Skupina 20">
            <a:extLst>
              <a:ext uri="{FF2B5EF4-FFF2-40B4-BE49-F238E27FC236}">
                <a16:creationId xmlns:a16="http://schemas.microsoft.com/office/drawing/2014/main" id="{FE40D25E-B558-494A-B85D-896DE5346624}"/>
              </a:ext>
            </a:extLst>
          </p:cNvPr>
          <p:cNvGrpSpPr>
            <a:grpSpLocks/>
          </p:cNvGrpSpPr>
          <p:nvPr/>
        </p:nvGrpSpPr>
        <p:grpSpPr bwMode="auto">
          <a:xfrm>
            <a:off x="4872039" y="260351"/>
            <a:ext cx="503237" cy="1077913"/>
            <a:chOff x="-2988840" y="-891480"/>
            <a:chExt cx="504056" cy="1077218"/>
          </a:xfrm>
        </p:grpSpPr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5E02F169-76BA-4F32-9CC0-EB99E704D543}"/>
                </a:ext>
              </a:extLst>
            </p:cNvPr>
            <p:cNvSpPr txBox="1"/>
            <p:nvPr/>
          </p:nvSpPr>
          <p:spPr>
            <a:xfrm>
              <a:off x="-2988840" y="-891480"/>
              <a:ext cx="39275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  <p:cxnSp>
          <p:nvCxnSpPr>
            <p:cNvPr id="20" name="Přímá spojovací čára 19">
              <a:extLst>
                <a:ext uri="{FF2B5EF4-FFF2-40B4-BE49-F238E27FC236}">
                  <a16:creationId xmlns:a16="http://schemas.microsoft.com/office/drawing/2014/main" id="{DD467E91-D6F5-4FC1-9378-0C196C21F82C}"/>
                </a:ext>
              </a:extLst>
            </p:cNvPr>
            <p:cNvCxnSpPr/>
            <p:nvPr/>
          </p:nvCxnSpPr>
          <p:spPr>
            <a:xfrm>
              <a:off x="-2988840" y="-386980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83D9AE10-9836-435B-A287-784501A957DB}"/>
              </a:ext>
            </a:extLst>
          </p:cNvPr>
          <p:cNvSpPr txBox="1"/>
          <p:nvPr/>
        </p:nvSpPr>
        <p:spPr>
          <a:xfrm>
            <a:off x="5880101" y="476250"/>
            <a:ext cx="26320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Jedna čtvrtina.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E75AC4FF-E5C5-4442-A9F7-3DF68119E5FC}"/>
              </a:ext>
            </a:extLst>
          </p:cNvPr>
          <p:cNvSpPr/>
          <p:nvPr/>
        </p:nvSpPr>
        <p:spPr>
          <a:xfrm>
            <a:off x="5983288" y="493713"/>
            <a:ext cx="2519362" cy="57626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  <p:grpSp>
        <p:nvGrpSpPr>
          <p:cNvPr id="9222" name="Skupina 24">
            <a:extLst>
              <a:ext uri="{FF2B5EF4-FFF2-40B4-BE49-F238E27FC236}">
                <a16:creationId xmlns:a16="http://schemas.microsoft.com/office/drawing/2014/main" id="{7AFB3994-0F08-465D-A937-192ED66986E6}"/>
              </a:ext>
            </a:extLst>
          </p:cNvPr>
          <p:cNvGrpSpPr>
            <a:grpSpLocks/>
          </p:cNvGrpSpPr>
          <p:nvPr/>
        </p:nvGrpSpPr>
        <p:grpSpPr bwMode="auto">
          <a:xfrm>
            <a:off x="4872039" y="1268413"/>
            <a:ext cx="503237" cy="1077912"/>
            <a:chOff x="-3492896" y="-1251520"/>
            <a:chExt cx="504056" cy="1077218"/>
          </a:xfrm>
        </p:grpSpPr>
        <p:cxnSp>
          <p:nvCxnSpPr>
            <p:cNvPr id="19" name="Přímá spojovací čára 18">
              <a:extLst>
                <a:ext uri="{FF2B5EF4-FFF2-40B4-BE49-F238E27FC236}">
                  <a16:creationId xmlns:a16="http://schemas.microsoft.com/office/drawing/2014/main" id="{360E6473-BD2E-49DB-AD7C-314CC17CF341}"/>
                </a:ext>
              </a:extLst>
            </p:cNvPr>
            <p:cNvCxnSpPr/>
            <p:nvPr/>
          </p:nvCxnSpPr>
          <p:spPr>
            <a:xfrm>
              <a:off x="-3492896" y="-675629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40F54F84-1293-48CA-8644-50A245ED1651}"/>
                </a:ext>
              </a:extLst>
            </p:cNvPr>
            <p:cNvSpPr txBox="1"/>
            <p:nvPr/>
          </p:nvSpPr>
          <p:spPr>
            <a:xfrm>
              <a:off x="-3492896" y="-1251520"/>
              <a:ext cx="39275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  <a:br>
                <a:rPr lang="cs-CZ" sz="3200" dirty="0"/>
              </a:br>
              <a:r>
                <a:rPr lang="cs-CZ" sz="3200" dirty="0"/>
                <a:t>2</a:t>
              </a:r>
            </a:p>
          </p:txBody>
        </p:sp>
      </p:grp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6EF995ED-2E78-473F-B528-148720AC4B50}"/>
              </a:ext>
            </a:extLst>
          </p:cNvPr>
          <p:cNvSpPr txBox="1"/>
          <p:nvPr/>
        </p:nvSpPr>
        <p:spPr>
          <a:xfrm>
            <a:off x="5880100" y="1484313"/>
            <a:ext cx="27828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Jedna polovina.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D4FFC9F6-8C8B-4C5F-9EBD-18DD02970B60}"/>
              </a:ext>
            </a:extLst>
          </p:cNvPr>
          <p:cNvSpPr/>
          <p:nvPr/>
        </p:nvSpPr>
        <p:spPr>
          <a:xfrm>
            <a:off x="5981701" y="1484313"/>
            <a:ext cx="2530475" cy="5762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  <p:grpSp>
        <p:nvGrpSpPr>
          <p:cNvPr id="9225" name="Skupina 28">
            <a:extLst>
              <a:ext uri="{FF2B5EF4-FFF2-40B4-BE49-F238E27FC236}">
                <a16:creationId xmlns:a16="http://schemas.microsoft.com/office/drawing/2014/main" id="{074F75BF-927D-4914-A1C0-AC2C6EE7A6B8}"/>
              </a:ext>
            </a:extLst>
          </p:cNvPr>
          <p:cNvGrpSpPr>
            <a:grpSpLocks/>
          </p:cNvGrpSpPr>
          <p:nvPr/>
        </p:nvGrpSpPr>
        <p:grpSpPr bwMode="auto">
          <a:xfrm>
            <a:off x="4872039" y="2276476"/>
            <a:ext cx="503237" cy="1077913"/>
            <a:chOff x="-3060848" y="-1107504"/>
            <a:chExt cx="504056" cy="1077218"/>
          </a:xfrm>
        </p:grpSpPr>
        <p:cxnSp>
          <p:nvCxnSpPr>
            <p:cNvPr id="6" name="Přímá spojovací čára 5">
              <a:extLst>
                <a:ext uri="{FF2B5EF4-FFF2-40B4-BE49-F238E27FC236}">
                  <a16:creationId xmlns:a16="http://schemas.microsoft.com/office/drawing/2014/main" id="{87DC058C-73DC-4336-AB9E-9EAB7CA3B81B}"/>
                </a:ext>
              </a:extLst>
            </p:cNvPr>
            <p:cNvCxnSpPr/>
            <p:nvPr/>
          </p:nvCxnSpPr>
          <p:spPr>
            <a:xfrm>
              <a:off x="-3060848" y="-60300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>
              <a:extLst>
                <a:ext uri="{FF2B5EF4-FFF2-40B4-BE49-F238E27FC236}">
                  <a16:creationId xmlns:a16="http://schemas.microsoft.com/office/drawing/2014/main" id="{02BF789F-4503-4B8F-B12D-75542503CDC7}"/>
                </a:ext>
              </a:extLst>
            </p:cNvPr>
            <p:cNvSpPr txBox="1"/>
            <p:nvPr/>
          </p:nvSpPr>
          <p:spPr>
            <a:xfrm>
              <a:off x="-3060848" y="-1107504"/>
              <a:ext cx="39275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3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4603D7CC-9762-4E6F-95F5-FF047CABDA21}"/>
              </a:ext>
            </a:extLst>
          </p:cNvPr>
          <p:cNvSpPr txBox="1"/>
          <p:nvPr/>
        </p:nvSpPr>
        <p:spPr>
          <a:xfrm>
            <a:off x="5951539" y="2420938"/>
            <a:ext cx="2033587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Tři čtvrtiny.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385DF7DE-6CB8-4E70-8D40-1C73ACC18636}"/>
              </a:ext>
            </a:extLst>
          </p:cNvPr>
          <p:cNvSpPr/>
          <p:nvPr/>
        </p:nvSpPr>
        <p:spPr>
          <a:xfrm>
            <a:off x="6011863" y="2414588"/>
            <a:ext cx="2520950" cy="6477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9228" name="Skupina 32">
            <a:extLst>
              <a:ext uri="{FF2B5EF4-FFF2-40B4-BE49-F238E27FC236}">
                <a16:creationId xmlns:a16="http://schemas.microsoft.com/office/drawing/2014/main" id="{176EF1A6-E162-44F5-9B22-E756ADE1BB88}"/>
              </a:ext>
            </a:extLst>
          </p:cNvPr>
          <p:cNvGrpSpPr>
            <a:grpSpLocks/>
          </p:cNvGrpSpPr>
          <p:nvPr/>
        </p:nvGrpSpPr>
        <p:grpSpPr bwMode="auto">
          <a:xfrm>
            <a:off x="4872039" y="3213101"/>
            <a:ext cx="503237" cy="1076325"/>
            <a:chOff x="-2628800" y="-1035496"/>
            <a:chExt cx="504056" cy="1077218"/>
          </a:xfrm>
        </p:grpSpPr>
        <p:cxnSp>
          <p:nvCxnSpPr>
            <p:cNvPr id="9" name="Přímá spojovací čára 8">
              <a:extLst>
                <a:ext uri="{FF2B5EF4-FFF2-40B4-BE49-F238E27FC236}">
                  <a16:creationId xmlns:a16="http://schemas.microsoft.com/office/drawing/2014/main" id="{080B4D3F-61AC-49EB-921F-73C4286D75D7}"/>
                </a:ext>
              </a:extLst>
            </p:cNvPr>
            <p:cNvCxnSpPr/>
            <p:nvPr/>
          </p:nvCxnSpPr>
          <p:spPr>
            <a:xfrm>
              <a:off x="-2628800" y="-458755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ovéPole 31">
              <a:extLst>
                <a:ext uri="{FF2B5EF4-FFF2-40B4-BE49-F238E27FC236}">
                  <a16:creationId xmlns:a16="http://schemas.microsoft.com/office/drawing/2014/main" id="{DB83EF80-7BE8-44DB-ACBB-372641E6D757}"/>
                </a:ext>
              </a:extLst>
            </p:cNvPr>
            <p:cNvSpPr txBox="1"/>
            <p:nvPr/>
          </p:nvSpPr>
          <p:spPr>
            <a:xfrm>
              <a:off x="-2628800" y="-1035496"/>
              <a:ext cx="39275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  <a:br>
                <a:rPr lang="cs-CZ" sz="3200" dirty="0"/>
              </a:br>
              <a:r>
                <a:rPr lang="cs-CZ" sz="3200" dirty="0"/>
                <a:t>8</a:t>
              </a:r>
            </a:p>
          </p:txBody>
        </p:sp>
      </p:grp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FF2F4B11-B031-490A-9C67-437C75E59C9E}"/>
              </a:ext>
            </a:extLst>
          </p:cNvPr>
          <p:cNvSpPr txBox="1"/>
          <p:nvPr/>
        </p:nvSpPr>
        <p:spPr>
          <a:xfrm>
            <a:off x="5880100" y="3357563"/>
            <a:ext cx="256063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Jedna osmina.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378D383-21E8-4A33-B56D-DB6B431B279E}"/>
              </a:ext>
            </a:extLst>
          </p:cNvPr>
          <p:cNvSpPr/>
          <p:nvPr/>
        </p:nvSpPr>
        <p:spPr>
          <a:xfrm>
            <a:off x="5981700" y="3349626"/>
            <a:ext cx="2520950" cy="57626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9231" name="Skupina 36">
            <a:extLst>
              <a:ext uri="{FF2B5EF4-FFF2-40B4-BE49-F238E27FC236}">
                <a16:creationId xmlns:a16="http://schemas.microsoft.com/office/drawing/2014/main" id="{FC3C0A16-0BE0-459D-94D7-8FAAE910429C}"/>
              </a:ext>
            </a:extLst>
          </p:cNvPr>
          <p:cNvGrpSpPr>
            <a:grpSpLocks/>
          </p:cNvGrpSpPr>
          <p:nvPr/>
        </p:nvGrpSpPr>
        <p:grpSpPr bwMode="auto">
          <a:xfrm>
            <a:off x="4872039" y="4149726"/>
            <a:ext cx="503237" cy="1076325"/>
            <a:chOff x="-2772816" y="-1395536"/>
            <a:chExt cx="504056" cy="1077218"/>
          </a:xfrm>
        </p:grpSpPr>
        <p:cxnSp>
          <p:nvCxnSpPr>
            <p:cNvPr id="10" name="Přímá spojovací čára 9">
              <a:extLst>
                <a:ext uri="{FF2B5EF4-FFF2-40B4-BE49-F238E27FC236}">
                  <a16:creationId xmlns:a16="http://schemas.microsoft.com/office/drawing/2014/main" id="{4A52B695-6535-45D8-A83B-A2EED9B64EE2}"/>
                </a:ext>
              </a:extLst>
            </p:cNvPr>
            <p:cNvCxnSpPr/>
            <p:nvPr/>
          </p:nvCxnSpPr>
          <p:spPr>
            <a:xfrm>
              <a:off x="-2772816" y="-891880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FB679CDE-2E59-4D19-AED3-C6AE46C15427}"/>
                </a:ext>
              </a:extLst>
            </p:cNvPr>
            <p:cNvSpPr txBox="1"/>
            <p:nvPr/>
          </p:nvSpPr>
          <p:spPr>
            <a:xfrm>
              <a:off x="-2701263" y="-1395536"/>
              <a:ext cx="392751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1</a:t>
              </a:r>
            </a:p>
          </p:txBody>
        </p:sp>
      </p:grp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105FCB1A-1139-4EFB-8955-59184D038AEF}"/>
              </a:ext>
            </a:extLst>
          </p:cNvPr>
          <p:cNvSpPr txBox="1"/>
          <p:nvPr/>
        </p:nvSpPr>
        <p:spPr>
          <a:xfrm>
            <a:off x="5951539" y="4437063"/>
            <a:ext cx="46767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Jedna </a:t>
            </a:r>
            <a:r>
              <a:rPr lang="cs-CZ" sz="3200" dirty="0" err="1"/>
              <a:t>jednina</a:t>
            </a:r>
            <a:r>
              <a:rPr lang="cs-CZ" sz="3200" dirty="0"/>
              <a:t>, jeden celek.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1ACA3926-9C98-41CC-9B81-1066B91646FF}"/>
              </a:ext>
            </a:extLst>
          </p:cNvPr>
          <p:cNvSpPr/>
          <p:nvPr/>
        </p:nvSpPr>
        <p:spPr>
          <a:xfrm>
            <a:off x="6034089" y="4465638"/>
            <a:ext cx="4465637" cy="57626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9234" name="Skupina 40">
            <a:extLst>
              <a:ext uri="{FF2B5EF4-FFF2-40B4-BE49-F238E27FC236}">
                <a16:creationId xmlns:a16="http://schemas.microsoft.com/office/drawing/2014/main" id="{5D25B996-821E-450F-974C-D3779BD6A4A7}"/>
              </a:ext>
            </a:extLst>
          </p:cNvPr>
          <p:cNvGrpSpPr>
            <a:grpSpLocks/>
          </p:cNvGrpSpPr>
          <p:nvPr/>
        </p:nvGrpSpPr>
        <p:grpSpPr bwMode="auto">
          <a:xfrm>
            <a:off x="4943476" y="5084763"/>
            <a:ext cx="504825" cy="1077912"/>
            <a:chOff x="-2196752" y="-963488"/>
            <a:chExt cx="504056" cy="1077218"/>
          </a:xfrm>
        </p:grpSpPr>
        <p:cxnSp>
          <p:nvCxnSpPr>
            <p:cNvPr id="11" name="Přímá spojovací čára 10">
              <a:extLst>
                <a:ext uri="{FF2B5EF4-FFF2-40B4-BE49-F238E27FC236}">
                  <a16:creationId xmlns:a16="http://schemas.microsoft.com/office/drawing/2014/main" id="{3ABA5B3D-9CCB-436D-8A3E-A4061F075DEA}"/>
                </a:ext>
              </a:extLst>
            </p:cNvPr>
            <p:cNvCxnSpPr/>
            <p:nvPr/>
          </p:nvCxnSpPr>
          <p:spPr>
            <a:xfrm>
              <a:off x="-2196752" y="-387597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8CFFC59-03CA-4F54-BC3C-039C4A59D630}"/>
                </a:ext>
              </a:extLst>
            </p:cNvPr>
            <p:cNvSpPr txBox="1"/>
            <p:nvPr/>
          </p:nvSpPr>
          <p:spPr>
            <a:xfrm>
              <a:off x="-2196752" y="-963488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4</a:t>
              </a:r>
            </a:p>
            <a:p>
              <a:pPr>
                <a:defRPr/>
              </a:pPr>
              <a:r>
                <a:rPr lang="cs-CZ" sz="3200" dirty="0"/>
                <a:t>8</a:t>
              </a:r>
            </a:p>
          </p:txBody>
        </p:sp>
      </p:grp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E6C1BA2-F8B9-47DD-80B6-DFEFAD859879}"/>
              </a:ext>
            </a:extLst>
          </p:cNvPr>
          <p:cNvSpPr txBox="1"/>
          <p:nvPr/>
        </p:nvSpPr>
        <p:spPr>
          <a:xfrm>
            <a:off x="5880100" y="5300663"/>
            <a:ext cx="233045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Čtyři osminy.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6EB6D36-F705-48EB-A31E-D8A758A086B8}"/>
              </a:ext>
            </a:extLst>
          </p:cNvPr>
          <p:cNvSpPr/>
          <p:nvPr/>
        </p:nvSpPr>
        <p:spPr>
          <a:xfrm>
            <a:off x="5981700" y="5235575"/>
            <a:ext cx="2520950" cy="64928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  <p:bldP spid="31" grpId="0" animBg="1"/>
      <p:bldP spid="35" grpId="0" animBg="1"/>
      <p:bldP spid="39" grpId="0" animBg="1"/>
      <p:bldP spid="4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A822E49-B7C8-4752-AC72-EA85F2BD7393}"/>
              </a:ext>
            </a:extLst>
          </p:cNvPr>
          <p:cNvSpPr txBox="1"/>
          <p:nvPr/>
        </p:nvSpPr>
        <p:spPr>
          <a:xfrm>
            <a:off x="1992313" y="404814"/>
            <a:ext cx="8424862" cy="69865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Jakou část celku získáš, když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k         přidáš další         ?          Získáš         , to je 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Jakou část celku získáš, když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k         přidáš další         ?     Získáš      , to je 1 celek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Jakou část celku získáš, když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k        přidáš        ?                      Získáš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 </a:t>
            </a:r>
          </a:p>
        </p:txBody>
      </p:sp>
      <p:grpSp>
        <p:nvGrpSpPr>
          <p:cNvPr id="10243" name="Skupina 10">
            <a:extLst>
              <a:ext uri="{FF2B5EF4-FFF2-40B4-BE49-F238E27FC236}">
                <a16:creationId xmlns:a16="http://schemas.microsoft.com/office/drawing/2014/main" id="{DAB48D3B-A430-4D2B-864C-9AEF48736391}"/>
              </a:ext>
            </a:extLst>
          </p:cNvPr>
          <p:cNvGrpSpPr>
            <a:grpSpLocks/>
          </p:cNvGrpSpPr>
          <p:nvPr/>
        </p:nvGrpSpPr>
        <p:grpSpPr bwMode="auto">
          <a:xfrm>
            <a:off x="2351089" y="5084763"/>
            <a:ext cx="504825" cy="1077912"/>
            <a:chOff x="-2052736" y="-747464"/>
            <a:chExt cx="504056" cy="1077218"/>
          </a:xfrm>
        </p:grpSpPr>
        <p:cxnSp>
          <p:nvCxnSpPr>
            <p:cNvPr id="3" name="Přímá spojovací čára 2">
              <a:extLst>
                <a:ext uri="{FF2B5EF4-FFF2-40B4-BE49-F238E27FC236}">
                  <a16:creationId xmlns:a16="http://schemas.microsoft.com/office/drawing/2014/main" id="{29B22862-1403-4401-BFB0-7D30F9FF6B5A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D4DFE4F1-27A9-4954-BD88-B8608A027D41}"/>
                </a:ext>
              </a:extLst>
            </p:cNvPr>
            <p:cNvSpPr txBox="1"/>
            <p:nvPr/>
          </p:nvSpPr>
          <p:spPr>
            <a:xfrm>
              <a:off x="-1981408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2</a:t>
              </a:r>
            </a:p>
          </p:txBody>
        </p:sp>
      </p:grpSp>
      <p:grpSp>
        <p:nvGrpSpPr>
          <p:cNvPr id="10244" name="Skupina 11">
            <a:extLst>
              <a:ext uri="{FF2B5EF4-FFF2-40B4-BE49-F238E27FC236}">
                <a16:creationId xmlns:a16="http://schemas.microsoft.com/office/drawing/2014/main" id="{E6C1EED6-B38B-4595-8939-CDCA144DF533}"/>
              </a:ext>
            </a:extLst>
          </p:cNvPr>
          <p:cNvGrpSpPr>
            <a:grpSpLocks/>
          </p:cNvGrpSpPr>
          <p:nvPr/>
        </p:nvGrpSpPr>
        <p:grpSpPr bwMode="auto">
          <a:xfrm>
            <a:off x="2424114" y="3141664"/>
            <a:ext cx="503237" cy="1076325"/>
            <a:chOff x="-2052736" y="-747464"/>
            <a:chExt cx="504056" cy="1077218"/>
          </a:xfrm>
        </p:grpSpPr>
        <p:cxnSp>
          <p:nvCxnSpPr>
            <p:cNvPr id="13" name="Přímá spojovací čára 12">
              <a:extLst>
                <a:ext uri="{FF2B5EF4-FFF2-40B4-BE49-F238E27FC236}">
                  <a16:creationId xmlns:a16="http://schemas.microsoft.com/office/drawing/2014/main" id="{4BA7D62C-5C1F-4428-ADC0-F59B851B6E32}"/>
                </a:ext>
              </a:extLst>
            </p:cNvPr>
            <p:cNvCxnSpPr/>
            <p:nvPr/>
          </p:nvCxnSpPr>
          <p:spPr>
            <a:xfrm>
              <a:off x="-2052736" y="-243809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EDAB2B76-8152-4BC3-8806-D8D115AB5C57}"/>
                </a:ext>
              </a:extLst>
            </p:cNvPr>
            <p:cNvSpPr txBox="1"/>
            <p:nvPr/>
          </p:nvSpPr>
          <p:spPr>
            <a:xfrm>
              <a:off x="-1981183" y="-747464"/>
              <a:ext cx="392751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2</a:t>
              </a:r>
            </a:p>
          </p:txBody>
        </p:sp>
      </p:grpSp>
      <p:grpSp>
        <p:nvGrpSpPr>
          <p:cNvPr id="10245" name="Skupina 14">
            <a:extLst>
              <a:ext uri="{FF2B5EF4-FFF2-40B4-BE49-F238E27FC236}">
                <a16:creationId xmlns:a16="http://schemas.microsoft.com/office/drawing/2014/main" id="{5236A46B-6379-4A30-8556-ABD03DB47C1D}"/>
              </a:ext>
            </a:extLst>
          </p:cNvPr>
          <p:cNvGrpSpPr>
            <a:grpSpLocks/>
          </p:cNvGrpSpPr>
          <p:nvPr/>
        </p:nvGrpSpPr>
        <p:grpSpPr bwMode="auto">
          <a:xfrm>
            <a:off x="5016500" y="3141664"/>
            <a:ext cx="503238" cy="1076325"/>
            <a:chOff x="-2052736" y="-747464"/>
            <a:chExt cx="504056" cy="1077218"/>
          </a:xfrm>
        </p:grpSpPr>
        <p:cxnSp>
          <p:nvCxnSpPr>
            <p:cNvPr id="16" name="Přímá spojovací čára 15">
              <a:extLst>
                <a:ext uri="{FF2B5EF4-FFF2-40B4-BE49-F238E27FC236}">
                  <a16:creationId xmlns:a16="http://schemas.microsoft.com/office/drawing/2014/main" id="{AF817617-CE5E-4F57-8E50-851C16717E27}"/>
                </a:ext>
              </a:extLst>
            </p:cNvPr>
            <p:cNvCxnSpPr/>
            <p:nvPr/>
          </p:nvCxnSpPr>
          <p:spPr>
            <a:xfrm>
              <a:off x="-2052736" y="-243809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E34F00E3-6427-450C-A3BB-83FF8C4E6815}"/>
                </a:ext>
              </a:extLst>
            </p:cNvPr>
            <p:cNvSpPr txBox="1"/>
            <p:nvPr/>
          </p:nvSpPr>
          <p:spPr>
            <a:xfrm>
              <a:off x="-1981182" y="-747464"/>
              <a:ext cx="392749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2</a:t>
              </a:r>
            </a:p>
          </p:txBody>
        </p:sp>
      </p:grpSp>
      <p:grpSp>
        <p:nvGrpSpPr>
          <p:cNvPr id="10246" name="Skupina 17">
            <a:extLst>
              <a:ext uri="{FF2B5EF4-FFF2-40B4-BE49-F238E27FC236}">
                <a16:creationId xmlns:a16="http://schemas.microsoft.com/office/drawing/2014/main" id="{A9963BA7-2649-4DC3-874F-5A8AF7A1E6AC}"/>
              </a:ext>
            </a:extLst>
          </p:cNvPr>
          <p:cNvGrpSpPr>
            <a:grpSpLocks/>
          </p:cNvGrpSpPr>
          <p:nvPr/>
        </p:nvGrpSpPr>
        <p:grpSpPr bwMode="auto">
          <a:xfrm>
            <a:off x="8112126" y="1196976"/>
            <a:ext cx="504825" cy="1076325"/>
            <a:chOff x="-2052736" y="-747464"/>
            <a:chExt cx="504056" cy="1077218"/>
          </a:xfrm>
        </p:grpSpPr>
        <p:cxnSp>
          <p:nvCxnSpPr>
            <p:cNvPr id="19" name="Přímá spojovací čára 18">
              <a:extLst>
                <a:ext uri="{FF2B5EF4-FFF2-40B4-BE49-F238E27FC236}">
                  <a16:creationId xmlns:a16="http://schemas.microsoft.com/office/drawing/2014/main" id="{50951FA7-1F9E-49D9-B493-281C8EF08AFC}"/>
                </a:ext>
              </a:extLst>
            </p:cNvPr>
            <p:cNvCxnSpPr/>
            <p:nvPr/>
          </p:nvCxnSpPr>
          <p:spPr>
            <a:xfrm>
              <a:off x="-2052736" y="-243808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E37ED9E0-B3BD-460B-AB22-2C5AF9B7353A}"/>
                </a:ext>
              </a:extLst>
            </p:cNvPr>
            <p:cNvSpPr txBox="1"/>
            <p:nvPr/>
          </p:nvSpPr>
          <p:spPr>
            <a:xfrm>
              <a:off x="-1981407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2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grpSp>
        <p:nvGrpSpPr>
          <p:cNvPr id="10247" name="Skupina 20">
            <a:extLst>
              <a:ext uri="{FF2B5EF4-FFF2-40B4-BE49-F238E27FC236}">
                <a16:creationId xmlns:a16="http://schemas.microsoft.com/office/drawing/2014/main" id="{E1CE3CE4-09AF-482C-A737-6C65BEC56306}"/>
              </a:ext>
            </a:extLst>
          </p:cNvPr>
          <p:cNvGrpSpPr>
            <a:grpSpLocks/>
          </p:cNvGrpSpPr>
          <p:nvPr/>
        </p:nvGrpSpPr>
        <p:grpSpPr bwMode="auto">
          <a:xfrm>
            <a:off x="5087939" y="1196976"/>
            <a:ext cx="503237" cy="1076325"/>
            <a:chOff x="-2052736" y="-747464"/>
            <a:chExt cx="504056" cy="1077218"/>
          </a:xfrm>
        </p:grpSpPr>
        <p:cxnSp>
          <p:nvCxnSpPr>
            <p:cNvPr id="22" name="Přímá spojovací čára 21">
              <a:extLst>
                <a:ext uri="{FF2B5EF4-FFF2-40B4-BE49-F238E27FC236}">
                  <a16:creationId xmlns:a16="http://schemas.microsoft.com/office/drawing/2014/main" id="{4F516EC9-9FA6-4068-91F2-95069CDFFA4A}"/>
                </a:ext>
              </a:extLst>
            </p:cNvPr>
            <p:cNvCxnSpPr/>
            <p:nvPr/>
          </p:nvCxnSpPr>
          <p:spPr>
            <a:xfrm>
              <a:off x="-2052736" y="-243808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ovéPole 22">
              <a:extLst>
                <a:ext uri="{FF2B5EF4-FFF2-40B4-BE49-F238E27FC236}">
                  <a16:creationId xmlns:a16="http://schemas.microsoft.com/office/drawing/2014/main" id="{6148019D-73EF-4B28-8D04-2FA626ABCE19}"/>
                </a:ext>
              </a:extLst>
            </p:cNvPr>
            <p:cNvSpPr txBox="1"/>
            <p:nvPr/>
          </p:nvSpPr>
          <p:spPr>
            <a:xfrm>
              <a:off x="-1981183" y="-747464"/>
              <a:ext cx="392751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grpSp>
        <p:nvGrpSpPr>
          <p:cNvPr id="10248" name="Skupina 23">
            <a:extLst>
              <a:ext uri="{FF2B5EF4-FFF2-40B4-BE49-F238E27FC236}">
                <a16:creationId xmlns:a16="http://schemas.microsoft.com/office/drawing/2014/main" id="{0C6B68EB-C1A7-4F2B-8316-344D51D6F6A9}"/>
              </a:ext>
            </a:extLst>
          </p:cNvPr>
          <p:cNvGrpSpPr>
            <a:grpSpLocks/>
          </p:cNvGrpSpPr>
          <p:nvPr/>
        </p:nvGrpSpPr>
        <p:grpSpPr bwMode="auto">
          <a:xfrm>
            <a:off x="2424114" y="1196976"/>
            <a:ext cx="503237" cy="1076325"/>
            <a:chOff x="-2052736" y="-747464"/>
            <a:chExt cx="504056" cy="1077218"/>
          </a:xfrm>
        </p:grpSpPr>
        <p:cxnSp>
          <p:nvCxnSpPr>
            <p:cNvPr id="25" name="Přímá spojovací čára 24">
              <a:extLst>
                <a:ext uri="{FF2B5EF4-FFF2-40B4-BE49-F238E27FC236}">
                  <a16:creationId xmlns:a16="http://schemas.microsoft.com/office/drawing/2014/main" id="{8374146E-BDC1-4332-B39A-6DE4FBA61B16}"/>
                </a:ext>
              </a:extLst>
            </p:cNvPr>
            <p:cNvCxnSpPr/>
            <p:nvPr/>
          </p:nvCxnSpPr>
          <p:spPr>
            <a:xfrm>
              <a:off x="-2052736" y="-243808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>
              <a:extLst>
                <a:ext uri="{FF2B5EF4-FFF2-40B4-BE49-F238E27FC236}">
                  <a16:creationId xmlns:a16="http://schemas.microsoft.com/office/drawing/2014/main" id="{763F3674-2B0C-43E6-8016-468FB95BF86E}"/>
                </a:ext>
              </a:extLst>
            </p:cNvPr>
            <p:cNvSpPr txBox="1"/>
            <p:nvPr/>
          </p:nvSpPr>
          <p:spPr>
            <a:xfrm>
              <a:off x="-1981183" y="-747464"/>
              <a:ext cx="392751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grpSp>
        <p:nvGrpSpPr>
          <p:cNvPr id="10249" name="Skupina 36">
            <a:extLst>
              <a:ext uri="{FF2B5EF4-FFF2-40B4-BE49-F238E27FC236}">
                <a16:creationId xmlns:a16="http://schemas.microsoft.com/office/drawing/2014/main" id="{890F0E87-BAFC-49D6-AA98-EE03D38E8A4C}"/>
              </a:ext>
            </a:extLst>
          </p:cNvPr>
          <p:cNvGrpSpPr>
            <a:grpSpLocks/>
          </p:cNvGrpSpPr>
          <p:nvPr/>
        </p:nvGrpSpPr>
        <p:grpSpPr bwMode="auto">
          <a:xfrm>
            <a:off x="8112126" y="5084763"/>
            <a:ext cx="504825" cy="1077912"/>
            <a:chOff x="-2052736" y="-747464"/>
            <a:chExt cx="504056" cy="1077218"/>
          </a:xfrm>
        </p:grpSpPr>
        <p:cxnSp>
          <p:nvCxnSpPr>
            <p:cNvPr id="38" name="Přímá spojovací čára 37">
              <a:extLst>
                <a:ext uri="{FF2B5EF4-FFF2-40B4-BE49-F238E27FC236}">
                  <a16:creationId xmlns:a16="http://schemas.microsoft.com/office/drawing/2014/main" id="{258C0196-220F-48DD-BEFF-5789B18964B7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6B1A7531-D650-4049-B6B5-617717053FF1}"/>
                </a:ext>
              </a:extLst>
            </p:cNvPr>
            <p:cNvSpPr txBox="1"/>
            <p:nvPr/>
          </p:nvSpPr>
          <p:spPr>
            <a:xfrm>
              <a:off x="-1981407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3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grpSp>
        <p:nvGrpSpPr>
          <p:cNvPr id="10250" name="Skupina 39">
            <a:extLst>
              <a:ext uri="{FF2B5EF4-FFF2-40B4-BE49-F238E27FC236}">
                <a16:creationId xmlns:a16="http://schemas.microsoft.com/office/drawing/2014/main" id="{92BEBC1E-BBAC-4879-9FC2-D4A2D70E1266}"/>
              </a:ext>
            </a:extLst>
          </p:cNvPr>
          <p:cNvGrpSpPr>
            <a:grpSpLocks/>
          </p:cNvGrpSpPr>
          <p:nvPr/>
        </p:nvGrpSpPr>
        <p:grpSpPr bwMode="auto">
          <a:xfrm>
            <a:off x="4079875" y="5084763"/>
            <a:ext cx="503238" cy="1077912"/>
            <a:chOff x="-2052736" y="-747464"/>
            <a:chExt cx="504056" cy="1077218"/>
          </a:xfrm>
        </p:grpSpPr>
        <p:cxnSp>
          <p:nvCxnSpPr>
            <p:cNvPr id="41" name="Přímá spojovací čára 40">
              <a:extLst>
                <a:ext uri="{FF2B5EF4-FFF2-40B4-BE49-F238E27FC236}">
                  <a16:creationId xmlns:a16="http://schemas.microsoft.com/office/drawing/2014/main" id="{83CC4B56-FF89-4750-B23D-4811D0D41640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ovéPole 41">
              <a:extLst>
                <a:ext uri="{FF2B5EF4-FFF2-40B4-BE49-F238E27FC236}">
                  <a16:creationId xmlns:a16="http://schemas.microsoft.com/office/drawing/2014/main" id="{B8901CA5-1E4C-4193-AEF3-183E1AE8FC80}"/>
                </a:ext>
              </a:extLst>
            </p:cNvPr>
            <p:cNvSpPr txBox="1"/>
            <p:nvPr/>
          </p:nvSpPr>
          <p:spPr>
            <a:xfrm>
              <a:off x="-1981182" y="-747464"/>
              <a:ext cx="392749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sp>
        <p:nvSpPr>
          <p:cNvPr id="43" name="Obdélník 42">
            <a:extLst>
              <a:ext uri="{FF2B5EF4-FFF2-40B4-BE49-F238E27FC236}">
                <a16:creationId xmlns:a16="http://schemas.microsoft.com/office/drawing/2014/main" id="{D81621DE-6228-414F-9968-01CF8DF5C588}"/>
              </a:ext>
            </a:extLst>
          </p:cNvPr>
          <p:cNvSpPr/>
          <p:nvPr/>
        </p:nvSpPr>
        <p:spPr>
          <a:xfrm>
            <a:off x="6777039" y="5011739"/>
            <a:ext cx="2160587" cy="115093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10252" name="Skupina 39">
            <a:extLst>
              <a:ext uri="{FF2B5EF4-FFF2-40B4-BE49-F238E27FC236}">
                <a16:creationId xmlns:a16="http://schemas.microsoft.com/office/drawing/2014/main" id="{B41A9D95-F2FF-41E2-B7DF-21A4F1799DCD}"/>
              </a:ext>
            </a:extLst>
          </p:cNvPr>
          <p:cNvGrpSpPr>
            <a:grpSpLocks/>
          </p:cNvGrpSpPr>
          <p:nvPr/>
        </p:nvGrpSpPr>
        <p:grpSpPr bwMode="auto">
          <a:xfrm>
            <a:off x="9764714" y="1196976"/>
            <a:ext cx="504825" cy="1076325"/>
            <a:chOff x="-4356992" y="-819472"/>
            <a:chExt cx="504056" cy="1077218"/>
          </a:xfrm>
        </p:grpSpPr>
        <p:cxnSp>
          <p:nvCxnSpPr>
            <p:cNvPr id="35" name="Přímá spojovací čára 34">
              <a:extLst>
                <a:ext uri="{FF2B5EF4-FFF2-40B4-BE49-F238E27FC236}">
                  <a16:creationId xmlns:a16="http://schemas.microsoft.com/office/drawing/2014/main" id="{216B9EDD-39AD-437B-8DB5-4CBB7E4C8D92}"/>
                </a:ext>
              </a:extLst>
            </p:cNvPr>
            <p:cNvCxnSpPr/>
            <p:nvPr/>
          </p:nvCxnSpPr>
          <p:spPr>
            <a:xfrm>
              <a:off x="-4356992" y="-315816"/>
              <a:ext cx="50405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4949199-0AA3-48E2-A66C-930E00FDC9AB}"/>
                </a:ext>
              </a:extLst>
            </p:cNvPr>
            <p:cNvSpPr txBox="1"/>
            <p:nvPr/>
          </p:nvSpPr>
          <p:spPr>
            <a:xfrm>
              <a:off x="-4285664" y="-819472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2</a:t>
              </a:r>
            </a:p>
          </p:txBody>
        </p:sp>
      </p:grpSp>
      <p:grpSp>
        <p:nvGrpSpPr>
          <p:cNvPr id="10253" name="Skupina 47">
            <a:extLst>
              <a:ext uri="{FF2B5EF4-FFF2-40B4-BE49-F238E27FC236}">
                <a16:creationId xmlns:a16="http://schemas.microsoft.com/office/drawing/2014/main" id="{57C13420-91C9-402C-A827-7DA4F37B326B}"/>
              </a:ext>
            </a:extLst>
          </p:cNvPr>
          <p:cNvGrpSpPr>
            <a:grpSpLocks/>
          </p:cNvGrpSpPr>
          <p:nvPr/>
        </p:nvGrpSpPr>
        <p:grpSpPr bwMode="auto">
          <a:xfrm>
            <a:off x="7464426" y="3068638"/>
            <a:ext cx="392113" cy="1077912"/>
            <a:chOff x="-3636912" y="0"/>
            <a:chExt cx="393056" cy="1077218"/>
          </a:xfrm>
        </p:grpSpPr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F1EDAD99-A9E8-452B-ABBB-A96937747CEB}"/>
                </a:ext>
              </a:extLst>
            </p:cNvPr>
            <p:cNvSpPr txBox="1"/>
            <p:nvPr/>
          </p:nvSpPr>
          <p:spPr>
            <a:xfrm>
              <a:off x="-3636912" y="0"/>
              <a:ext cx="393056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2</a:t>
              </a:r>
            </a:p>
            <a:p>
              <a:pPr>
                <a:defRPr/>
              </a:pPr>
              <a:r>
                <a:rPr lang="cs-CZ" sz="3200" dirty="0"/>
                <a:t>2</a:t>
              </a:r>
            </a:p>
          </p:txBody>
        </p:sp>
        <p:cxnSp>
          <p:nvCxnSpPr>
            <p:cNvPr id="47" name="Přímá spojovací čára 46">
              <a:extLst>
                <a:ext uri="{FF2B5EF4-FFF2-40B4-BE49-F238E27FC236}">
                  <a16:creationId xmlns:a16="http://schemas.microsoft.com/office/drawing/2014/main" id="{5830B13D-5E33-4B7F-B4D9-004CF660381A}"/>
                </a:ext>
              </a:extLst>
            </p:cNvPr>
            <p:cNvCxnSpPr>
              <a:stCxn id="45" idx="1"/>
              <a:endCxn id="45" idx="3"/>
            </p:cNvCxnSpPr>
            <p:nvPr/>
          </p:nvCxnSpPr>
          <p:spPr>
            <a:xfrm>
              <a:off x="-3636912" y="539402"/>
              <a:ext cx="39305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Obdélník 26">
            <a:extLst>
              <a:ext uri="{FF2B5EF4-FFF2-40B4-BE49-F238E27FC236}">
                <a16:creationId xmlns:a16="http://schemas.microsoft.com/office/drawing/2014/main" id="{2FA6D4F8-430B-4E38-B936-7A337567D139}"/>
              </a:ext>
            </a:extLst>
          </p:cNvPr>
          <p:cNvSpPr/>
          <p:nvPr/>
        </p:nvSpPr>
        <p:spPr>
          <a:xfrm>
            <a:off x="6888164" y="1085851"/>
            <a:ext cx="3457575" cy="11525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4F4964FE-8224-4212-BF98-1D10E83CC8A6}"/>
              </a:ext>
            </a:extLst>
          </p:cNvPr>
          <p:cNvSpPr/>
          <p:nvPr/>
        </p:nvSpPr>
        <p:spPr>
          <a:xfrm>
            <a:off x="6240464" y="3103564"/>
            <a:ext cx="4105275" cy="11525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43" grpId="0" animBg="1"/>
      <p:bldP spid="27" grpId="0" animBg="1"/>
      <p:bldP spid="4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D530764-6437-4AB9-B064-BE6AEC182235}"/>
              </a:ext>
            </a:extLst>
          </p:cNvPr>
          <p:cNvSpPr txBox="1"/>
          <p:nvPr/>
        </p:nvSpPr>
        <p:spPr>
          <a:xfrm>
            <a:off x="2063750" y="620714"/>
            <a:ext cx="7240588" cy="4524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Jakou část celku získáš, když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k         přidáš další           ?                     Získáš</a:t>
            </a:r>
          </a:p>
          <a:p>
            <a:pPr>
              <a:defRPr/>
            </a:pPr>
            <a:r>
              <a:rPr lang="cs-CZ" sz="3200" dirty="0"/>
              <a:t>           </a:t>
            </a:r>
          </a:p>
          <a:p>
            <a:pPr>
              <a:defRPr/>
            </a:pPr>
            <a:r>
              <a:rPr lang="cs-CZ" sz="3200" dirty="0"/>
              <a:t>                                                                  to je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endParaRPr lang="cs-CZ" sz="3200" dirty="0"/>
          </a:p>
          <a:p>
            <a:pPr>
              <a:defRPr/>
            </a:pPr>
            <a:endParaRPr lang="cs-CZ" sz="3200" dirty="0"/>
          </a:p>
          <a:p>
            <a:pPr>
              <a:defRPr/>
            </a:pPr>
            <a:r>
              <a:rPr lang="cs-CZ" sz="3200" dirty="0"/>
              <a:t>Z kolika osmin se skládá         ?</a:t>
            </a:r>
          </a:p>
        </p:txBody>
      </p:sp>
      <p:grpSp>
        <p:nvGrpSpPr>
          <p:cNvPr id="11267" name="Skupina 8">
            <a:extLst>
              <a:ext uri="{FF2B5EF4-FFF2-40B4-BE49-F238E27FC236}">
                <a16:creationId xmlns:a16="http://schemas.microsoft.com/office/drawing/2014/main" id="{998D4FAF-8233-495C-BD7E-E443303D41FD}"/>
              </a:ext>
            </a:extLst>
          </p:cNvPr>
          <p:cNvGrpSpPr>
            <a:grpSpLocks/>
          </p:cNvGrpSpPr>
          <p:nvPr/>
        </p:nvGrpSpPr>
        <p:grpSpPr bwMode="auto">
          <a:xfrm>
            <a:off x="5232400" y="1268413"/>
            <a:ext cx="503238" cy="1077912"/>
            <a:chOff x="-2052736" y="-747464"/>
            <a:chExt cx="504056" cy="1077218"/>
          </a:xfrm>
        </p:grpSpPr>
        <p:cxnSp>
          <p:nvCxnSpPr>
            <p:cNvPr id="10" name="Přímá spojovací čára 9">
              <a:extLst>
                <a:ext uri="{FF2B5EF4-FFF2-40B4-BE49-F238E27FC236}">
                  <a16:creationId xmlns:a16="http://schemas.microsoft.com/office/drawing/2014/main" id="{777297CD-8B14-4DF3-AFBD-A9FFD974CBE0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BD1CB9A8-D859-4DA0-9533-E51129A51786}"/>
                </a:ext>
              </a:extLst>
            </p:cNvPr>
            <p:cNvSpPr txBox="1"/>
            <p:nvPr/>
          </p:nvSpPr>
          <p:spPr>
            <a:xfrm>
              <a:off x="-1981182" y="-747464"/>
              <a:ext cx="392749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solidFill>
                    <a:srgbClr val="FF0000"/>
                  </a:solidFill>
                </a:rPr>
                <a:t>1</a:t>
              </a:r>
            </a:p>
            <a:p>
              <a:pPr>
                <a:defRPr/>
              </a:pPr>
              <a:r>
                <a:rPr lang="cs-CZ" sz="3200" dirty="0">
                  <a:solidFill>
                    <a:srgbClr val="FF0000"/>
                  </a:solidFill>
                </a:rPr>
                <a:t>8</a:t>
              </a:r>
            </a:p>
          </p:txBody>
        </p:sp>
      </p:grpSp>
      <p:grpSp>
        <p:nvGrpSpPr>
          <p:cNvPr id="11268" name="Skupina 11">
            <a:extLst>
              <a:ext uri="{FF2B5EF4-FFF2-40B4-BE49-F238E27FC236}">
                <a16:creationId xmlns:a16="http://schemas.microsoft.com/office/drawing/2014/main" id="{5B5ACC50-FEEA-4BB5-9C29-9F403156A865}"/>
              </a:ext>
            </a:extLst>
          </p:cNvPr>
          <p:cNvGrpSpPr>
            <a:grpSpLocks/>
          </p:cNvGrpSpPr>
          <p:nvPr/>
        </p:nvGrpSpPr>
        <p:grpSpPr bwMode="auto">
          <a:xfrm>
            <a:off x="9264650" y="2420938"/>
            <a:ext cx="503238" cy="1077912"/>
            <a:chOff x="-2052736" y="-747464"/>
            <a:chExt cx="504056" cy="1077218"/>
          </a:xfrm>
        </p:grpSpPr>
        <p:cxnSp>
          <p:nvCxnSpPr>
            <p:cNvPr id="13" name="Přímá spojovací čára 12">
              <a:extLst>
                <a:ext uri="{FF2B5EF4-FFF2-40B4-BE49-F238E27FC236}">
                  <a16:creationId xmlns:a16="http://schemas.microsoft.com/office/drawing/2014/main" id="{8336A2C6-59F1-4960-9C0F-BD69630A5732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F7AFD57E-7541-4A51-BDBA-8F3F9B23A170}"/>
                </a:ext>
              </a:extLst>
            </p:cNvPr>
            <p:cNvSpPr txBox="1"/>
            <p:nvPr/>
          </p:nvSpPr>
          <p:spPr>
            <a:xfrm>
              <a:off x="-1981182" y="-747464"/>
              <a:ext cx="392749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grpSp>
        <p:nvGrpSpPr>
          <p:cNvPr id="11269" name="Skupina 23">
            <a:extLst>
              <a:ext uri="{FF2B5EF4-FFF2-40B4-BE49-F238E27FC236}">
                <a16:creationId xmlns:a16="http://schemas.microsoft.com/office/drawing/2014/main" id="{47DA7813-5F85-45D6-ABED-EEA9ADE93D81}"/>
              </a:ext>
            </a:extLst>
          </p:cNvPr>
          <p:cNvGrpSpPr>
            <a:grpSpLocks/>
          </p:cNvGrpSpPr>
          <p:nvPr/>
        </p:nvGrpSpPr>
        <p:grpSpPr bwMode="auto">
          <a:xfrm>
            <a:off x="2063751" y="5084764"/>
            <a:ext cx="504825" cy="1076325"/>
            <a:chOff x="-2052736" y="-747464"/>
            <a:chExt cx="504056" cy="1077218"/>
          </a:xfrm>
        </p:grpSpPr>
        <p:cxnSp>
          <p:nvCxnSpPr>
            <p:cNvPr id="25" name="Přímá spojovací čára 24">
              <a:extLst>
                <a:ext uri="{FF2B5EF4-FFF2-40B4-BE49-F238E27FC236}">
                  <a16:creationId xmlns:a16="http://schemas.microsoft.com/office/drawing/2014/main" id="{D03B76A0-F1D6-4532-A3F5-3297000A81F6}"/>
                </a:ext>
              </a:extLst>
            </p:cNvPr>
            <p:cNvCxnSpPr/>
            <p:nvPr/>
          </p:nvCxnSpPr>
          <p:spPr>
            <a:xfrm>
              <a:off x="-2052736" y="-243809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>
              <a:extLst>
                <a:ext uri="{FF2B5EF4-FFF2-40B4-BE49-F238E27FC236}">
                  <a16:creationId xmlns:a16="http://schemas.microsoft.com/office/drawing/2014/main" id="{2D843BB6-7683-4E06-B897-0042CC6DC4C8}"/>
                </a:ext>
              </a:extLst>
            </p:cNvPr>
            <p:cNvSpPr txBox="1"/>
            <p:nvPr/>
          </p:nvSpPr>
          <p:spPr>
            <a:xfrm>
              <a:off x="-1981407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1</a:t>
              </a:r>
            </a:p>
            <a:p>
              <a:pPr>
                <a:defRPr/>
              </a:pPr>
              <a:r>
                <a:rPr lang="cs-CZ" sz="3200" dirty="0"/>
                <a:t>2</a:t>
              </a:r>
            </a:p>
          </p:txBody>
        </p:sp>
      </p:grpSp>
      <p:grpSp>
        <p:nvGrpSpPr>
          <p:cNvPr id="11270" name="Skupina 26">
            <a:extLst>
              <a:ext uri="{FF2B5EF4-FFF2-40B4-BE49-F238E27FC236}">
                <a16:creationId xmlns:a16="http://schemas.microsoft.com/office/drawing/2014/main" id="{046E225B-F765-4640-B887-4FE1B18DA003}"/>
              </a:ext>
            </a:extLst>
          </p:cNvPr>
          <p:cNvGrpSpPr>
            <a:grpSpLocks/>
          </p:cNvGrpSpPr>
          <p:nvPr/>
        </p:nvGrpSpPr>
        <p:grpSpPr bwMode="auto">
          <a:xfrm>
            <a:off x="2495551" y="1341439"/>
            <a:ext cx="504825" cy="1076325"/>
            <a:chOff x="-2052736" y="-747464"/>
            <a:chExt cx="504056" cy="1077218"/>
          </a:xfrm>
        </p:grpSpPr>
        <p:cxnSp>
          <p:nvCxnSpPr>
            <p:cNvPr id="28" name="Přímá spojovací čára 27">
              <a:extLst>
                <a:ext uri="{FF2B5EF4-FFF2-40B4-BE49-F238E27FC236}">
                  <a16:creationId xmlns:a16="http://schemas.microsoft.com/office/drawing/2014/main" id="{EBD3EC41-C6F6-46FC-A94E-90170A9FEC4B}"/>
                </a:ext>
              </a:extLst>
            </p:cNvPr>
            <p:cNvCxnSpPr/>
            <p:nvPr/>
          </p:nvCxnSpPr>
          <p:spPr>
            <a:xfrm>
              <a:off x="-2052736" y="-243809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>
              <a:extLst>
                <a:ext uri="{FF2B5EF4-FFF2-40B4-BE49-F238E27FC236}">
                  <a16:creationId xmlns:a16="http://schemas.microsoft.com/office/drawing/2014/main" id="{B7758713-6831-4F08-8582-FF789D09DD15}"/>
                </a:ext>
              </a:extLst>
            </p:cNvPr>
            <p:cNvSpPr txBox="1"/>
            <p:nvPr/>
          </p:nvSpPr>
          <p:spPr>
            <a:xfrm>
              <a:off x="-1981407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solidFill>
                    <a:schemeClr val="accent1"/>
                  </a:solidFill>
                </a:rPr>
                <a:t>1</a:t>
              </a:r>
            </a:p>
            <a:p>
              <a:pPr>
                <a:defRPr/>
              </a:pPr>
              <a:r>
                <a:rPr lang="cs-CZ" sz="3200" dirty="0">
                  <a:solidFill>
                    <a:schemeClr val="accent1"/>
                  </a:solidFill>
                </a:rPr>
                <a:t>8</a:t>
              </a:r>
            </a:p>
          </p:txBody>
        </p:sp>
      </p:grpSp>
      <p:sp>
        <p:nvSpPr>
          <p:cNvPr id="43" name="Obdélník 42">
            <a:extLst>
              <a:ext uri="{FF2B5EF4-FFF2-40B4-BE49-F238E27FC236}">
                <a16:creationId xmlns:a16="http://schemas.microsoft.com/office/drawing/2014/main" id="{C4F470C3-976D-4353-92FF-34D57311D95E}"/>
              </a:ext>
            </a:extLst>
          </p:cNvPr>
          <p:cNvSpPr/>
          <p:nvPr/>
        </p:nvSpPr>
        <p:spPr>
          <a:xfrm>
            <a:off x="6600825" y="1341439"/>
            <a:ext cx="1366838" cy="13668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5" name="Přímá spojovací čára 44">
            <a:extLst>
              <a:ext uri="{FF2B5EF4-FFF2-40B4-BE49-F238E27FC236}">
                <a16:creationId xmlns:a16="http://schemas.microsoft.com/office/drawing/2014/main" id="{9CE1398A-FE03-47EE-A926-FD424EF74E03}"/>
              </a:ext>
            </a:extLst>
          </p:cNvPr>
          <p:cNvCxnSpPr/>
          <p:nvPr/>
        </p:nvCxnSpPr>
        <p:spPr>
          <a:xfrm flipV="1">
            <a:off x="6600825" y="1341438"/>
            <a:ext cx="1366838" cy="12954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>
            <a:extLst>
              <a:ext uri="{FF2B5EF4-FFF2-40B4-BE49-F238E27FC236}">
                <a16:creationId xmlns:a16="http://schemas.microsoft.com/office/drawing/2014/main" id="{8A93CA6A-1AFD-4117-B7CB-147840CDC42D}"/>
              </a:ext>
            </a:extLst>
          </p:cNvPr>
          <p:cNvCxnSpPr/>
          <p:nvPr/>
        </p:nvCxnSpPr>
        <p:spPr>
          <a:xfrm>
            <a:off x="6600825" y="1341439"/>
            <a:ext cx="1366838" cy="13668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>
            <a:extLst>
              <a:ext uri="{FF2B5EF4-FFF2-40B4-BE49-F238E27FC236}">
                <a16:creationId xmlns:a16="http://schemas.microsoft.com/office/drawing/2014/main" id="{9103BC77-D0F0-47D7-9265-EFF756B2E94D}"/>
              </a:ext>
            </a:extLst>
          </p:cNvPr>
          <p:cNvCxnSpPr>
            <a:stCxn id="43" idx="1"/>
            <a:endCxn id="43" idx="3"/>
          </p:cNvCxnSpPr>
          <p:nvPr/>
        </p:nvCxnSpPr>
        <p:spPr>
          <a:xfrm>
            <a:off x="6600825" y="2024063"/>
            <a:ext cx="13668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>
            <a:extLst>
              <a:ext uri="{FF2B5EF4-FFF2-40B4-BE49-F238E27FC236}">
                <a16:creationId xmlns:a16="http://schemas.microsoft.com/office/drawing/2014/main" id="{195FE7ED-885E-48E2-8DB3-2356EBC51A0D}"/>
              </a:ext>
            </a:extLst>
          </p:cNvPr>
          <p:cNvCxnSpPr>
            <a:stCxn id="43" idx="0"/>
            <a:endCxn id="43" idx="2"/>
          </p:cNvCxnSpPr>
          <p:nvPr/>
        </p:nvCxnSpPr>
        <p:spPr>
          <a:xfrm>
            <a:off x="7283450" y="1341439"/>
            <a:ext cx="0" cy="13668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Pravoúhlý trojúhelník 51">
            <a:extLst>
              <a:ext uri="{FF2B5EF4-FFF2-40B4-BE49-F238E27FC236}">
                <a16:creationId xmlns:a16="http://schemas.microsoft.com/office/drawing/2014/main" id="{673A45A8-E793-45DA-9022-374F90E1CDBF}"/>
              </a:ext>
            </a:extLst>
          </p:cNvPr>
          <p:cNvSpPr/>
          <p:nvPr/>
        </p:nvSpPr>
        <p:spPr>
          <a:xfrm>
            <a:off x="6600826" y="1341438"/>
            <a:ext cx="696913" cy="6477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Pravoúhlý trojúhelník 59">
            <a:extLst>
              <a:ext uri="{FF2B5EF4-FFF2-40B4-BE49-F238E27FC236}">
                <a16:creationId xmlns:a16="http://schemas.microsoft.com/office/drawing/2014/main" id="{2B29FA4E-E9B3-4B09-BB9C-5C95D63E6901}"/>
              </a:ext>
            </a:extLst>
          </p:cNvPr>
          <p:cNvSpPr/>
          <p:nvPr/>
        </p:nvSpPr>
        <p:spPr>
          <a:xfrm rot="5400000">
            <a:off x="7294563" y="4533900"/>
            <a:ext cx="698500" cy="647700"/>
          </a:xfrm>
          <a:prstGeom prst="rtTriangle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A1AB5840-84FA-46C0-BC4D-AA467DDDC05B}"/>
              </a:ext>
            </a:extLst>
          </p:cNvPr>
          <p:cNvSpPr/>
          <p:nvPr/>
        </p:nvSpPr>
        <p:spPr>
          <a:xfrm>
            <a:off x="6600825" y="4508501"/>
            <a:ext cx="1366838" cy="13684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5" name="Přímá spojovací čára 64">
            <a:extLst>
              <a:ext uri="{FF2B5EF4-FFF2-40B4-BE49-F238E27FC236}">
                <a16:creationId xmlns:a16="http://schemas.microsoft.com/office/drawing/2014/main" id="{2FC90781-B1C5-40D3-BF64-A49FD912ECE2}"/>
              </a:ext>
            </a:extLst>
          </p:cNvPr>
          <p:cNvCxnSpPr/>
          <p:nvPr/>
        </p:nvCxnSpPr>
        <p:spPr>
          <a:xfrm flipV="1">
            <a:off x="6600825" y="4508500"/>
            <a:ext cx="1366838" cy="12969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>
            <a:extLst>
              <a:ext uri="{FF2B5EF4-FFF2-40B4-BE49-F238E27FC236}">
                <a16:creationId xmlns:a16="http://schemas.microsoft.com/office/drawing/2014/main" id="{353611C4-D1FA-4EAF-8E7E-1AE0BC2E35CA}"/>
              </a:ext>
            </a:extLst>
          </p:cNvPr>
          <p:cNvCxnSpPr/>
          <p:nvPr/>
        </p:nvCxnSpPr>
        <p:spPr>
          <a:xfrm>
            <a:off x="6600825" y="4508501"/>
            <a:ext cx="1366838" cy="13684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>
            <a:extLst>
              <a:ext uri="{FF2B5EF4-FFF2-40B4-BE49-F238E27FC236}">
                <a16:creationId xmlns:a16="http://schemas.microsoft.com/office/drawing/2014/main" id="{E2403912-7909-4072-B7A8-F2CDEA1F3E5E}"/>
              </a:ext>
            </a:extLst>
          </p:cNvPr>
          <p:cNvCxnSpPr>
            <a:stCxn id="64" idx="1"/>
            <a:endCxn id="64" idx="3"/>
          </p:cNvCxnSpPr>
          <p:nvPr/>
        </p:nvCxnSpPr>
        <p:spPr>
          <a:xfrm>
            <a:off x="6600825" y="5192713"/>
            <a:ext cx="13668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>
            <a:extLst>
              <a:ext uri="{FF2B5EF4-FFF2-40B4-BE49-F238E27FC236}">
                <a16:creationId xmlns:a16="http://schemas.microsoft.com/office/drawing/2014/main" id="{E4FCF9C4-8756-41DC-B16C-21ED0DEA8C74}"/>
              </a:ext>
            </a:extLst>
          </p:cNvPr>
          <p:cNvCxnSpPr>
            <a:stCxn id="64" idx="0"/>
            <a:endCxn id="64" idx="2"/>
          </p:cNvCxnSpPr>
          <p:nvPr/>
        </p:nvCxnSpPr>
        <p:spPr>
          <a:xfrm>
            <a:off x="7283450" y="4508501"/>
            <a:ext cx="0" cy="136842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283" name="Skupina 97">
            <a:extLst>
              <a:ext uri="{FF2B5EF4-FFF2-40B4-BE49-F238E27FC236}">
                <a16:creationId xmlns:a16="http://schemas.microsoft.com/office/drawing/2014/main" id="{4F52061F-47CC-4C1A-84E3-A1096120B0CC}"/>
              </a:ext>
            </a:extLst>
          </p:cNvPr>
          <p:cNvGrpSpPr>
            <a:grpSpLocks/>
          </p:cNvGrpSpPr>
          <p:nvPr/>
        </p:nvGrpSpPr>
        <p:grpSpPr bwMode="auto">
          <a:xfrm>
            <a:off x="8183564" y="4508500"/>
            <a:ext cx="1722437" cy="1917700"/>
            <a:chOff x="6660232" y="4941168"/>
            <a:chExt cx="1721946" cy="1916832"/>
          </a:xfrm>
        </p:grpSpPr>
        <p:grpSp>
          <p:nvGrpSpPr>
            <p:cNvPr id="11295" name="Skupina 93">
              <a:extLst>
                <a:ext uri="{FF2B5EF4-FFF2-40B4-BE49-F238E27FC236}">
                  <a16:creationId xmlns:a16="http://schemas.microsoft.com/office/drawing/2014/main" id="{0C5E854C-AAF5-4D00-8BA9-4A2187D03D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236296" y="5780782"/>
              <a:ext cx="504056" cy="1077218"/>
              <a:chOff x="-2052736" y="-747464"/>
              <a:chExt cx="504056" cy="1077218"/>
            </a:xfrm>
          </p:grpSpPr>
          <p:cxnSp>
            <p:nvCxnSpPr>
              <p:cNvPr id="95" name="Přímá spojovací čára 94">
                <a:extLst>
                  <a:ext uri="{FF2B5EF4-FFF2-40B4-BE49-F238E27FC236}">
                    <a16:creationId xmlns:a16="http://schemas.microsoft.com/office/drawing/2014/main" id="{BAC04B8D-D940-413B-B22D-A191728D8B58}"/>
                  </a:ext>
                </a:extLst>
              </p:cNvPr>
              <p:cNvCxnSpPr/>
              <p:nvPr/>
            </p:nvCxnSpPr>
            <p:spPr>
              <a:xfrm>
                <a:off x="-2052702" y="-243073"/>
                <a:ext cx="50468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6" name="TextovéPole 95">
                <a:extLst>
                  <a:ext uri="{FF2B5EF4-FFF2-40B4-BE49-F238E27FC236}">
                    <a16:creationId xmlns:a16="http://schemas.microsoft.com/office/drawing/2014/main" id="{975C9AAE-4041-45B4-BBDA-C50B6A8795B4}"/>
                  </a:ext>
                </a:extLst>
              </p:cNvPr>
              <p:cNvSpPr txBox="1"/>
              <p:nvPr/>
            </p:nvSpPr>
            <p:spPr>
              <a:xfrm>
                <a:off x="-1981284" y="-747670"/>
                <a:ext cx="393588" cy="107742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cs-CZ" sz="3200" dirty="0"/>
                  <a:t>4</a:t>
                </a:r>
              </a:p>
              <a:p>
                <a:pPr>
                  <a:defRPr/>
                </a:pPr>
                <a:r>
                  <a:rPr lang="cs-CZ" sz="3200" dirty="0"/>
                  <a:t>8</a:t>
                </a:r>
              </a:p>
            </p:txBody>
          </p:sp>
        </p:grpSp>
        <p:sp>
          <p:nvSpPr>
            <p:cNvPr id="97" name="TextovéPole 96">
              <a:extLst>
                <a:ext uri="{FF2B5EF4-FFF2-40B4-BE49-F238E27FC236}">
                  <a16:creationId xmlns:a16="http://schemas.microsoft.com/office/drawing/2014/main" id="{6BF75073-697B-4D45-A46F-139289584BE3}"/>
                </a:ext>
              </a:extLst>
            </p:cNvPr>
            <p:cNvSpPr txBox="1"/>
            <p:nvPr/>
          </p:nvSpPr>
          <p:spPr>
            <a:xfrm>
              <a:off x="6660232" y="4941168"/>
              <a:ext cx="1721946" cy="156932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Skládá se</a:t>
              </a:r>
            </a:p>
            <a:p>
              <a:pPr>
                <a:defRPr/>
              </a:pPr>
              <a:endParaRPr lang="cs-CZ" sz="3200" dirty="0"/>
            </a:p>
            <a:p>
              <a:pPr>
                <a:defRPr/>
              </a:pPr>
              <a:r>
                <a:rPr lang="cs-CZ" sz="3200" dirty="0"/>
                <a:t>ze</a:t>
              </a:r>
            </a:p>
          </p:txBody>
        </p:sp>
      </p:grpSp>
      <p:sp>
        <p:nvSpPr>
          <p:cNvPr id="58" name="Pravoúhlý trojúhelník 57">
            <a:extLst>
              <a:ext uri="{FF2B5EF4-FFF2-40B4-BE49-F238E27FC236}">
                <a16:creationId xmlns:a16="http://schemas.microsoft.com/office/drawing/2014/main" id="{6A0C9E20-42B0-45E1-9C48-A5F8AB4EC1C2}"/>
              </a:ext>
            </a:extLst>
          </p:cNvPr>
          <p:cNvSpPr/>
          <p:nvPr/>
        </p:nvSpPr>
        <p:spPr>
          <a:xfrm flipH="1" flipV="1">
            <a:off x="6600826" y="1341438"/>
            <a:ext cx="696913" cy="6477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9" name="Pravoúhlý trojúhelník 68">
            <a:extLst>
              <a:ext uri="{FF2B5EF4-FFF2-40B4-BE49-F238E27FC236}">
                <a16:creationId xmlns:a16="http://schemas.microsoft.com/office/drawing/2014/main" id="{15B589C6-8F1E-4CEB-9A2A-BA27852E3FBE}"/>
              </a:ext>
            </a:extLst>
          </p:cNvPr>
          <p:cNvSpPr/>
          <p:nvPr/>
        </p:nvSpPr>
        <p:spPr>
          <a:xfrm>
            <a:off x="6600826" y="4508500"/>
            <a:ext cx="696913" cy="64928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0" name="Pravoúhlý trojúhelník 69">
            <a:extLst>
              <a:ext uri="{FF2B5EF4-FFF2-40B4-BE49-F238E27FC236}">
                <a16:creationId xmlns:a16="http://schemas.microsoft.com/office/drawing/2014/main" id="{BDFB14BA-D55D-4D2F-91BC-DB5B8E95CAC2}"/>
              </a:ext>
            </a:extLst>
          </p:cNvPr>
          <p:cNvSpPr/>
          <p:nvPr/>
        </p:nvSpPr>
        <p:spPr>
          <a:xfrm flipH="1" flipV="1">
            <a:off x="6600826" y="4508500"/>
            <a:ext cx="696913" cy="649288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Pravoúhlý trojúhelník 58">
            <a:extLst>
              <a:ext uri="{FF2B5EF4-FFF2-40B4-BE49-F238E27FC236}">
                <a16:creationId xmlns:a16="http://schemas.microsoft.com/office/drawing/2014/main" id="{70A21C69-DB77-4BDA-8947-3D5547B7D3D6}"/>
              </a:ext>
            </a:extLst>
          </p:cNvPr>
          <p:cNvSpPr/>
          <p:nvPr/>
        </p:nvSpPr>
        <p:spPr>
          <a:xfrm rot="5400000">
            <a:off x="7294563" y="4533900"/>
            <a:ext cx="698500" cy="647700"/>
          </a:xfrm>
          <a:prstGeom prst="rtTriangle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Pravoúhlý trojúhelník 56">
            <a:extLst>
              <a:ext uri="{FF2B5EF4-FFF2-40B4-BE49-F238E27FC236}">
                <a16:creationId xmlns:a16="http://schemas.microsoft.com/office/drawing/2014/main" id="{7972AC8D-24DE-40DF-AC70-22E43B36E150}"/>
              </a:ext>
            </a:extLst>
          </p:cNvPr>
          <p:cNvSpPr/>
          <p:nvPr/>
        </p:nvSpPr>
        <p:spPr>
          <a:xfrm flipH="1">
            <a:off x="7248525" y="4508500"/>
            <a:ext cx="698500" cy="649288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289" name="Skupina 11">
            <a:extLst>
              <a:ext uri="{FF2B5EF4-FFF2-40B4-BE49-F238E27FC236}">
                <a16:creationId xmlns:a16="http://schemas.microsoft.com/office/drawing/2014/main" id="{02C70591-FE5B-440D-ACA8-AC62D622D01C}"/>
              </a:ext>
            </a:extLst>
          </p:cNvPr>
          <p:cNvGrpSpPr>
            <a:grpSpLocks/>
          </p:cNvGrpSpPr>
          <p:nvPr/>
        </p:nvGrpSpPr>
        <p:grpSpPr bwMode="auto">
          <a:xfrm>
            <a:off x="9264650" y="1412876"/>
            <a:ext cx="503238" cy="1077913"/>
            <a:chOff x="-2052736" y="-747464"/>
            <a:chExt cx="504056" cy="1077218"/>
          </a:xfrm>
        </p:grpSpPr>
        <p:cxnSp>
          <p:nvCxnSpPr>
            <p:cNvPr id="40" name="Přímá spojovací čára 39">
              <a:extLst>
                <a:ext uri="{FF2B5EF4-FFF2-40B4-BE49-F238E27FC236}">
                  <a16:creationId xmlns:a16="http://schemas.microsoft.com/office/drawing/2014/main" id="{DCF1607B-72CB-4AAE-9D3B-7BEDF0525DC9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ovéPole 40">
              <a:extLst>
                <a:ext uri="{FF2B5EF4-FFF2-40B4-BE49-F238E27FC236}">
                  <a16:creationId xmlns:a16="http://schemas.microsoft.com/office/drawing/2014/main" id="{EBD085A7-279D-45E0-ACFB-EF285AD8D096}"/>
                </a:ext>
              </a:extLst>
            </p:cNvPr>
            <p:cNvSpPr txBox="1"/>
            <p:nvPr/>
          </p:nvSpPr>
          <p:spPr>
            <a:xfrm>
              <a:off x="-1981182" y="-747464"/>
              <a:ext cx="392749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2</a:t>
              </a:r>
            </a:p>
            <a:p>
              <a:pPr>
                <a:defRPr/>
              </a:pPr>
              <a:r>
                <a:rPr lang="cs-CZ" sz="3200" dirty="0"/>
                <a:t>8</a:t>
              </a:r>
            </a:p>
          </p:txBody>
        </p:sp>
      </p:grp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DA7732FB-505D-484C-8E87-4FE44B4E29D3}"/>
              </a:ext>
            </a:extLst>
          </p:cNvPr>
          <p:cNvSpPr txBox="1"/>
          <p:nvPr/>
        </p:nvSpPr>
        <p:spPr>
          <a:xfrm>
            <a:off x="2640013" y="5300664"/>
            <a:ext cx="374650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?</a:t>
            </a:r>
          </a:p>
        </p:txBody>
      </p:sp>
      <p:sp>
        <p:nvSpPr>
          <p:cNvPr id="99" name="Obdélník 98">
            <a:extLst>
              <a:ext uri="{FF2B5EF4-FFF2-40B4-BE49-F238E27FC236}">
                <a16:creationId xmlns:a16="http://schemas.microsoft.com/office/drawing/2014/main" id="{57BD3D39-BEA2-4674-BCED-1F49DAF538AD}"/>
              </a:ext>
            </a:extLst>
          </p:cNvPr>
          <p:cNvSpPr/>
          <p:nvPr/>
        </p:nvSpPr>
        <p:spPr>
          <a:xfrm>
            <a:off x="6383338" y="1196975"/>
            <a:ext cx="3816350" cy="237648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00" name="Obdélník 99">
            <a:extLst>
              <a:ext uri="{FF2B5EF4-FFF2-40B4-BE49-F238E27FC236}">
                <a16:creationId xmlns:a16="http://schemas.microsoft.com/office/drawing/2014/main" id="{07628612-1926-4221-A858-3AB3D4EF740F}"/>
              </a:ext>
            </a:extLst>
          </p:cNvPr>
          <p:cNvSpPr/>
          <p:nvPr/>
        </p:nvSpPr>
        <p:spPr>
          <a:xfrm>
            <a:off x="6456364" y="4437064"/>
            <a:ext cx="3671887" cy="201612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</p:childTnLst>
        </p:cTn>
      </p:par>
    </p:tnLst>
    <p:bldLst>
      <p:bldP spid="99" grpId="0" animBg="1"/>
      <p:bldP spid="10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Skupina 9">
            <a:extLst>
              <a:ext uri="{FF2B5EF4-FFF2-40B4-BE49-F238E27FC236}">
                <a16:creationId xmlns:a16="http://schemas.microsoft.com/office/drawing/2014/main" id="{139E29B7-952C-4014-9000-293436C344E5}"/>
              </a:ext>
            </a:extLst>
          </p:cNvPr>
          <p:cNvGrpSpPr>
            <a:grpSpLocks/>
          </p:cNvGrpSpPr>
          <p:nvPr/>
        </p:nvGrpSpPr>
        <p:grpSpPr bwMode="auto">
          <a:xfrm>
            <a:off x="3719514" y="2420939"/>
            <a:ext cx="1368425" cy="1368425"/>
            <a:chOff x="10188624" y="404664"/>
            <a:chExt cx="1368152" cy="1368152"/>
          </a:xfrm>
        </p:grpSpPr>
        <p:sp>
          <p:nvSpPr>
            <p:cNvPr id="11" name="Obdélník 10">
              <a:extLst>
                <a:ext uri="{FF2B5EF4-FFF2-40B4-BE49-F238E27FC236}">
                  <a16:creationId xmlns:a16="http://schemas.microsoft.com/office/drawing/2014/main" id="{55288B6C-3991-42E1-9244-7387DF1C1A96}"/>
                </a:ext>
              </a:extLst>
            </p:cNvPr>
            <p:cNvSpPr/>
            <p:nvPr/>
          </p:nvSpPr>
          <p:spPr>
            <a:xfrm>
              <a:off x="10188624" y="404664"/>
              <a:ext cx="1368152" cy="136815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2" name="Přímá spojovací čára 11">
              <a:extLst>
                <a:ext uri="{FF2B5EF4-FFF2-40B4-BE49-F238E27FC236}">
                  <a16:creationId xmlns:a16="http://schemas.microsoft.com/office/drawing/2014/main" id="{8365A7DD-26CE-438F-80E9-305E85857619}"/>
                </a:ext>
              </a:extLst>
            </p:cNvPr>
            <p:cNvCxnSpPr/>
            <p:nvPr/>
          </p:nvCxnSpPr>
          <p:spPr>
            <a:xfrm flipV="1">
              <a:off x="10188624" y="404664"/>
              <a:ext cx="1368152" cy="129672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>
              <a:extLst>
                <a:ext uri="{FF2B5EF4-FFF2-40B4-BE49-F238E27FC236}">
                  <a16:creationId xmlns:a16="http://schemas.microsoft.com/office/drawing/2014/main" id="{63947063-B2E2-4A44-B43C-469632C8160A}"/>
                </a:ext>
              </a:extLst>
            </p:cNvPr>
            <p:cNvCxnSpPr/>
            <p:nvPr/>
          </p:nvCxnSpPr>
          <p:spPr>
            <a:xfrm>
              <a:off x="10188624" y="404664"/>
              <a:ext cx="1368152" cy="136815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>
              <a:extLst>
                <a:ext uri="{FF2B5EF4-FFF2-40B4-BE49-F238E27FC236}">
                  <a16:creationId xmlns:a16="http://schemas.microsoft.com/office/drawing/2014/main" id="{A61C5059-1397-4975-9351-86983A2F95F6}"/>
                </a:ext>
              </a:extLst>
            </p:cNvPr>
            <p:cNvCxnSpPr>
              <a:stCxn id="11" idx="1"/>
              <a:endCxn id="11" idx="3"/>
            </p:cNvCxnSpPr>
            <p:nvPr/>
          </p:nvCxnSpPr>
          <p:spPr>
            <a:xfrm>
              <a:off x="10188624" y="1088740"/>
              <a:ext cx="136815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>
              <a:extLst>
                <a:ext uri="{FF2B5EF4-FFF2-40B4-BE49-F238E27FC236}">
                  <a16:creationId xmlns:a16="http://schemas.microsoft.com/office/drawing/2014/main" id="{DF44E866-F4DA-46E0-89FB-C6242A29495D}"/>
                </a:ext>
              </a:extLst>
            </p:cNvPr>
            <p:cNvCxnSpPr>
              <a:stCxn id="11" idx="0"/>
              <a:endCxn id="11" idx="2"/>
            </p:cNvCxnSpPr>
            <p:nvPr/>
          </p:nvCxnSpPr>
          <p:spPr>
            <a:xfrm>
              <a:off x="10872700" y="404664"/>
              <a:ext cx="0" cy="136815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Pravoúhlý trojúhelník 15">
              <a:extLst>
                <a:ext uri="{FF2B5EF4-FFF2-40B4-BE49-F238E27FC236}">
                  <a16:creationId xmlns:a16="http://schemas.microsoft.com/office/drawing/2014/main" id="{D01A237E-13E1-405E-91A8-4E5B5BA41AB8}"/>
                </a:ext>
              </a:extLst>
            </p:cNvPr>
            <p:cNvSpPr/>
            <p:nvPr/>
          </p:nvSpPr>
          <p:spPr>
            <a:xfrm>
              <a:off x="10188624" y="404664"/>
              <a:ext cx="698361" cy="647571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Pravoúhlý trojúhelník 16">
              <a:extLst>
                <a:ext uri="{FF2B5EF4-FFF2-40B4-BE49-F238E27FC236}">
                  <a16:creationId xmlns:a16="http://schemas.microsoft.com/office/drawing/2014/main" id="{3FE0FCCF-B439-45AD-936D-CD8ACB6A9901}"/>
                </a:ext>
              </a:extLst>
            </p:cNvPr>
            <p:cNvSpPr/>
            <p:nvPr/>
          </p:nvSpPr>
          <p:spPr>
            <a:xfrm flipH="1" flipV="1">
              <a:off x="10188624" y="404664"/>
              <a:ext cx="698361" cy="647571"/>
            </a:xfrm>
            <a:prstGeom prst="rt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2291" name="Skupina 29">
            <a:extLst>
              <a:ext uri="{FF2B5EF4-FFF2-40B4-BE49-F238E27FC236}">
                <a16:creationId xmlns:a16="http://schemas.microsoft.com/office/drawing/2014/main" id="{686E0A96-6453-438E-A3D7-A12054E1B09E}"/>
              </a:ext>
            </a:extLst>
          </p:cNvPr>
          <p:cNvGrpSpPr>
            <a:grpSpLocks/>
          </p:cNvGrpSpPr>
          <p:nvPr/>
        </p:nvGrpSpPr>
        <p:grpSpPr bwMode="auto">
          <a:xfrm>
            <a:off x="8112126" y="2492376"/>
            <a:ext cx="504825" cy="1077913"/>
            <a:chOff x="-2052736" y="-747464"/>
            <a:chExt cx="504056" cy="1077218"/>
          </a:xfrm>
        </p:grpSpPr>
        <p:cxnSp>
          <p:nvCxnSpPr>
            <p:cNvPr id="31" name="Přímá spojovací čára 30">
              <a:extLst>
                <a:ext uri="{FF2B5EF4-FFF2-40B4-BE49-F238E27FC236}">
                  <a16:creationId xmlns:a16="http://schemas.microsoft.com/office/drawing/2014/main" id="{0EA7ED4E-6B3C-4413-AC49-ACE0DFC1E108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ovéPole 31">
              <a:extLst>
                <a:ext uri="{FF2B5EF4-FFF2-40B4-BE49-F238E27FC236}">
                  <a16:creationId xmlns:a16="http://schemas.microsoft.com/office/drawing/2014/main" id="{4BA538EC-320E-4564-A360-0FD2C1237D77}"/>
                </a:ext>
              </a:extLst>
            </p:cNvPr>
            <p:cNvSpPr txBox="1"/>
            <p:nvPr/>
          </p:nvSpPr>
          <p:spPr>
            <a:xfrm>
              <a:off x="-1981407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6</a:t>
              </a:r>
            </a:p>
            <a:p>
              <a:pPr>
                <a:defRPr/>
              </a:pPr>
              <a:r>
                <a:rPr lang="cs-CZ" sz="3200" dirty="0"/>
                <a:t>8</a:t>
              </a:r>
            </a:p>
          </p:txBody>
        </p:sp>
      </p:grpSp>
      <p:grpSp>
        <p:nvGrpSpPr>
          <p:cNvPr id="12292" name="Skupina 32">
            <a:extLst>
              <a:ext uri="{FF2B5EF4-FFF2-40B4-BE49-F238E27FC236}">
                <a16:creationId xmlns:a16="http://schemas.microsoft.com/office/drawing/2014/main" id="{8DE5D004-ED7C-41FC-AE5C-B16D49DE9535}"/>
              </a:ext>
            </a:extLst>
          </p:cNvPr>
          <p:cNvGrpSpPr>
            <a:grpSpLocks/>
          </p:cNvGrpSpPr>
          <p:nvPr/>
        </p:nvGrpSpPr>
        <p:grpSpPr bwMode="auto">
          <a:xfrm>
            <a:off x="5519739" y="2492376"/>
            <a:ext cx="504825" cy="1077913"/>
            <a:chOff x="-2052736" y="-747464"/>
            <a:chExt cx="504056" cy="1077218"/>
          </a:xfrm>
        </p:grpSpPr>
        <p:cxnSp>
          <p:nvCxnSpPr>
            <p:cNvPr id="34" name="Přímá spojovací čára 33">
              <a:extLst>
                <a:ext uri="{FF2B5EF4-FFF2-40B4-BE49-F238E27FC236}">
                  <a16:creationId xmlns:a16="http://schemas.microsoft.com/office/drawing/2014/main" id="{A32788C1-6C42-4BA4-8F5B-D9912C670536}"/>
                </a:ext>
              </a:extLst>
            </p:cNvPr>
            <p:cNvCxnSpPr/>
            <p:nvPr/>
          </p:nvCxnSpPr>
          <p:spPr>
            <a:xfrm>
              <a:off x="-2052736" y="-242964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9FC682FF-6537-45D3-A2C7-FB2F2EE1E6BF}"/>
                </a:ext>
              </a:extLst>
            </p:cNvPr>
            <p:cNvSpPr txBox="1"/>
            <p:nvPr/>
          </p:nvSpPr>
          <p:spPr>
            <a:xfrm>
              <a:off x="-1981408" y="-747464"/>
              <a:ext cx="393100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3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grpSp>
        <p:nvGrpSpPr>
          <p:cNvPr id="12293" name="Skupina 35">
            <a:extLst>
              <a:ext uri="{FF2B5EF4-FFF2-40B4-BE49-F238E27FC236}">
                <a16:creationId xmlns:a16="http://schemas.microsoft.com/office/drawing/2014/main" id="{925A1DF6-B86E-427C-9E6E-D478FE4153DC}"/>
              </a:ext>
            </a:extLst>
          </p:cNvPr>
          <p:cNvGrpSpPr>
            <a:grpSpLocks/>
          </p:cNvGrpSpPr>
          <p:nvPr/>
        </p:nvGrpSpPr>
        <p:grpSpPr bwMode="auto">
          <a:xfrm>
            <a:off x="5232400" y="765176"/>
            <a:ext cx="503238" cy="1076325"/>
            <a:chOff x="-2052736" y="-747464"/>
            <a:chExt cx="504056" cy="1077218"/>
          </a:xfrm>
        </p:grpSpPr>
        <p:cxnSp>
          <p:nvCxnSpPr>
            <p:cNvPr id="37" name="Přímá spojovací čára 36">
              <a:extLst>
                <a:ext uri="{FF2B5EF4-FFF2-40B4-BE49-F238E27FC236}">
                  <a16:creationId xmlns:a16="http://schemas.microsoft.com/office/drawing/2014/main" id="{8DF389C6-30CD-45DD-9861-3BE4FFE3C59A}"/>
                </a:ext>
              </a:extLst>
            </p:cNvPr>
            <p:cNvCxnSpPr/>
            <p:nvPr/>
          </p:nvCxnSpPr>
          <p:spPr>
            <a:xfrm>
              <a:off x="-2052736" y="-243808"/>
              <a:ext cx="50405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>
              <a:extLst>
                <a:ext uri="{FF2B5EF4-FFF2-40B4-BE49-F238E27FC236}">
                  <a16:creationId xmlns:a16="http://schemas.microsoft.com/office/drawing/2014/main" id="{F0B53B16-5059-4A29-BC52-385B4CDFB816}"/>
                </a:ext>
              </a:extLst>
            </p:cNvPr>
            <p:cNvSpPr txBox="1"/>
            <p:nvPr/>
          </p:nvSpPr>
          <p:spPr>
            <a:xfrm>
              <a:off x="-1981182" y="-747464"/>
              <a:ext cx="392749" cy="107721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/>
                <a:t>3</a:t>
              </a:r>
            </a:p>
            <a:p>
              <a:pPr>
                <a:defRPr/>
              </a:pPr>
              <a:r>
                <a:rPr lang="cs-CZ" sz="3200" dirty="0"/>
                <a:t>4</a:t>
              </a:r>
            </a:p>
          </p:txBody>
        </p:sp>
      </p:grp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5EB03805-EF02-4DF8-BF4C-4FEEEB0F399A}"/>
              </a:ext>
            </a:extLst>
          </p:cNvPr>
          <p:cNvSpPr txBox="1"/>
          <p:nvPr/>
        </p:nvSpPr>
        <p:spPr>
          <a:xfrm>
            <a:off x="2208214" y="981075"/>
            <a:ext cx="5132387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Kolik osmin tvoří          celku?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6DBAA76A-EAFA-472E-A72D-286B965AF3BD}"/>
              </a:ext>
            </a:extLst>
          </p:cNvPr>
          <p:cNvSpPr txBox="1"/>
          <p:nvPr/>
        </p:nvSpPr>
        <p:spPr>
          <a:xfrm>
            <a:off x="6167438" y="2708275"/>
            <a:ext cx="201295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celku tvoří </a:t>
            </a:r>
          </a:p>
        </p:txBody>
      </p:sp>
      <p:sp>
        <p:nvSpPr>
          <p:cNvPr id="42" name="Pravoúhlý trojúhelník 41">
            <a:extLst>
              <a:ext uri="{FF2B5EF4-FFF2-40B4-BE49-F238E27FC236}">
                <a16:creationId xmlns:a16="http://schemas.microsoft.com/office/drawing/2014/main" id="{AFB4292D-50CB-4C08-8856-BFE09D47C6ED}"/>
              </a:ext>
            </a:extLst>
          </p:cNvPr>
          <p:cNvSpPr/>
          <p:nvPr/>
        </p:nvSpPr>
        <p:spPr>
          <a:xfrm flipH="1">
            <a:off x="3719513" y="3068639"/>
            <a:ext cx="698500" cy="720725"/>
          </a:xfrm>
          <a:prstGeom prst="rtTriangle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Pravoúhlý trojúhelník 39">
            <a:extLst>
              <a:ext uri="{FF2B5EF4-FFF2-40B4-BE49-F238E27FC236}">
                <a16:creationId xmlns:a16="http://schemas.microsoft.com/office/drawing/2014/main" id="{5B7BF4E3-005E-4DF7-99FE-6B78E9ABD5E2}"/>
              </a:ext>
            </a:extLst>
          </p:cNvPr>
          <p:cNvSpPr/>
          <p:nvPr/>
        </p:nvSpPr>
        <p:spPr>
          <a:xfrm rot="5400000">
            <a:off x="3694113" y="3094038"/>
            <a:ext cx="698500" cy="647700"/>
          </a:xfrm>
          <a:prstGeom prst="rtTriangl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Pravoúhlý trojúhelník 38">
            <a:extLst>
              <a:ext uri="{FF2B5EF4-FFF2-40B4-BE49-F238E27FC236}">
                <a16:creationId xmlns:a16="http://schemas.microsoft.com/office/drawing/2014/main" id="{2C27EA16-7C51-466A-99BD-066B98D14917}"/>
              </a:ext>
            </a:extLst>
          </p:cNvPr>
          <p:cNvSpPr/>
          <p:nvPr/>
        </p:nvSpPr>
        <p:spPr>
          <a:xfrm rot="5400000">
            <a:off x="4414838" y="2446338"/>
            <a:ext cx="698500" cy="647700"/>
          </a:xfrm>
          <a:prstGeom prst="rtTriangle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Pravoúhlý trojúhelník 42">
            <a:extLst>
              <a:ext uri="{FF2B5EF4-FFF2-40B4-BE49-F238E27FC236}">
                <a16:creationId xmlns:a16="http://schemas.microsoft.com/office/drawing/2014/main" id="{FB5A45A9-C472-429F-A926-7BDB6AF10549}"/>
              </a:ext>
            </a:extLst>
          </p:cNvPr>
          <p:cNvSpPr/>
          <p:nvPr/>
        </p:nvSpPr>
        <p:spPr>
          <a:xfrm flipH="1">
            <a:off x="4440239" y="2492376"/>
            <a:ext cx="625475" cy="576263"/>
          </a:xfrm>
          <a:prstGeom prst="rtTriangle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7622B070-4CAE-4FDA-98B7-C1C7FCF07F13}"/>
              </a:ext>
            </a:extLst>
          </p:cNvPr>
          <p:cNvSpPr/>
          <p:nvPr/>
        </p:nvSpPr>
        <p:spPr>
          <a:xfrm>
            <a:off x="3359150" y="1916113"/>
            <a:ext cx="5976938" cy="2305050"/>
          </a:xfrm>
          <a:prstGeom prst="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27685335-7978-45EB-984D-59E44FFA893E}"/>
              </a:ext>
            </a:extLst>
          </p:cNvPr>
          <p:cNvSpPr txBox="1"/>
          <p:nvPr/>
        </p:nvSpPr>
        <p:spPr>
          <a:xfrm>
            <a:off x="1921116" y="4512039"/>
            <a:ext cx="57419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  <a:p>
            <a:r>
              <a:rPr lang="cs-CZ" sz="6000" dirty="0"/>
              <a:t>2</a:t>
            </a:r>
          </a:p>
        </p:txBody>
      </p: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265F3926-D917-4FED-90FE-DC8221BF7E32}"/>
              </a:ext>
            </a:extLst>
          </p:cNvPr>
          <p:cNvCxnSpPr>
            <a:stCxn id="2" idx="1"/>
            <a:endCxn id="2" idx="3"/>
          </p:cNvCxnSpPr>
          <p:nvPr/>
        </p:nvCxnSpPr>
        <p:spPr>
          <a:xfrm>
            <a:off x="1921116" y="5481535"/>
            <a:ext cx="57419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>
            <a:extLst>
              <a:ext uri="{FF2B5EF4-FFF2-40B4-BE49-F238E27FC236}">
                <a16:creationId xmlns:a16="http://schemas.microsoft.com/office/drawing/2014/main" id="{A7234160-D9AF-4ECA-9C01-3512D2B3D244}"/>
              </a:ext>
            </a:extLst>
          </p:cNvPr>
          <p:cNvCxnSpPr/>
          <p:nvPr/>
        </p:nvCxnSpPr>
        <p:spPr>
          <a:xfrm>
            <a:off x="2638269" y="5126636"/>
            <a:ext cx="200868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>
            <a:extLst>
              <a:ext uri="{FF2B5EF4-FFF2-40B4-BE49-F238E27FC236}">
                <a16:creationId xmlns:a16="http://schemas.microsoft.com/office/drawing/2014/main" id="{D472F474-DB5E-458C-9C6D-DDD3C6F77599}"/>
              </a:ext>
            </a:extLst>
          </p:cNvPr>
          <p:cNvCxnSpPr/>
          <p:nvPr/>
        </p:nvCxnSpPr>
        <p:spPr>
          <a:xfrm>
            <a:off x="2638269" y="5953593"/>
            <a:ext cx="200868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>
            <a:extLst>
              <a:ext uri="{FF2B5EF4-FFF2-40B4-BE49-F238E27FC236}">
                <a16:creationId xmlns:a16="http://schemas.microsoft.com/office/drawing/2014/main" id="{C5D73591-0904-4F4D-BFC2-BA299C800DB9}"/>
              </a:ext>
            </a:extLst>
          </p:cNvPr>
          <p:cNvSpPr txBox="1"/>
          <p:nvPr/>
        </p:nvSpPr>
        <p:spPr>
          <a:xfrm>
            <a:off x="5232400" y="4724243"/>
            <a:ext cx="14617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čitatel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8D140A17-0718-4A60-AF38-58EB6950AA0C}"/>
              </a:ext>
            </a:extLst>
          </p:cNvPr>
          <p:cNvSpPr txBox="1"/>
          <p:nvPr/>
        </p:nvSpPr>
        <p:spPr>
          <a:xfrm>
            <a:off x="5254002" y="5599650"/>
            <a:ext cx="25146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jmenovatel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9D3BC6B-0D3F-49BF-8F76-5E83FDD13629}"/>
              </a:ext>
            </a:extLst>
          </p:cNvPr>
          <p:cNvSpPr txBox="1"/>
          <p:nvPr/>
        </p:nvSpPr>
        <p:spPr>
          <a:xfrm>
            <a:off x="884420" y="554636"/>
            <a:ext cx="3068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správně tabulku: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9661679-9887-4660-8183-153B83C9D600}"/>
              </a:ext>
            </a:extLst>
          </p:cNvPr>
          <p:cNvSpPr txBox="1"/>
          <p:nvPr/>
        </p:nvSpPr>
        <p:spPr>
          <a:xfrm>
            <a:off x="884420" y="1016301"/>
            <a:ext cx="4862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čitatel          jmenovatel            zlomek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4BB1DD5-A87D-4B65-B291-3789DFD6E9CE}"/>
              </a:ext>
            </a:extLst>
          </p:cNvPr>
          <p:cNvSpPr txBox="1"/>
          <p:nvPr/>
        </p:nvSpPr>
        <p:spPr>
          <a:xfrm>
            <a:off x="1139252" y="1648918"/>
            <a:ext cx="239842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6                     7</a:t>
            </a:r>
          </a:p>
          <a:p>
            <a:endParaRPr lang="cs-CZ" sz="2400" dirty="0"/>
          </a:p>
          <a:p>
            <a:r>
              <a:rPr lang="cs-CZ" sz="2400" dirty="0"/>
              <a:t>2                     4</a:t>
            </a:r>
          </a:p>
          <a:p>
            <a:endParaRPr lang="cs-CZ" sz="2400" dirty="0"/>
          </a:p>
          <a:p>
            <a:r>
              <a:rPr lang="cs-CZ" sz="2400" dirty="0"/>
              <a:t>8                     9</a:t>
            </a:r>
          </a:p>
          <a:p>
            <a:endParaRPr lang="cs-CZ" sz="2400" dirty="0"/>
          </a:p>
          <a:p>
            <a:r>
              <a:rPr lang="cs-CZ" sz="2400" dirty="0"/>
              <a:t>10                100</a:t>
            </a:r>
          </a:p>
          <a:p>
            <a:endParaRPr lang="cs-CZ" sz="2400" dirty="0"/>
          </a:p>
          <a:p>
            <a:r>
              <a:rPr lang="cs-CZ" sz="2400" dirty="0"/>
              <a:t>15                  30</a:t>
            </a:r>
          </a:p>
          <a:p>
            <a:endParaRPr lang="cs-CZ" sz="2400" dirty="0"/>
          </a:p>
          <a:p>
            <a:r>
              <a:rPr lang="cs-CZ" sz="2400" dirty="0"/>
              <a:t>20                 10</a:t>
            </a:r>
          </a:p>
          <a:p>
            <a:endParaRPr lang="cs-CZ" sz="2400" dirty="0"/>
          </a:p>
          <a:p>
            <a:r>
              <a:rPr lang="cs-CZ" sz="2400" dirty="0"/>
              <a:t>50                  90</a:t>
            </a:r>
          </a:p>
        </p:txBody>
      </p:sp>
      <p:grpSp>
        <p:nvGrpSpPr>
          <p:cNvPr id="8" name="Skupina 7">
            <a:extLst>
              <a:ext uri="{FF2B5EF4-FFF2-40B4-BE49-F238E27FC236}">
                <a16:creationId xmlns:a16="http://schemas.microsoft.com/office/drawing/2014/main" id="{98B7D8E3-F9E0-4888-9252-EEA267BC4BAF}"/>
              </a:ext>
            </a:extLst>
          </p:cNvPr>
          <p:cNvGrpSpPr/>
          <p:nvPr/>
        </p:nvGrpSpPr>
        <p:grpSpPr>
          <a:xfrm>
            <a:off x="4775529" y="5872288"/>
            <a:ext cx="495649" cy="830997"/>
            <a:chOff x="5747033" y="1828800"/>
            <a:chExt cx="495649" cy="830997"/>
          </a:xfrm>
        </p:grpSpPr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FA85685C-4B1D-42A6-9692-F5417DC6FD09}"/>
                </a:ext>
              </a:extLst>
            </p:cNvPr>
            <p:cNvSpPr txBox="1"/>
            <p:nvPr/>
          </p:nvSpPr>
          <p:spPr>
            <a:xfrm>
              <a:off x="5747033" y="1828800"/>
              <a:ext cx="49564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50</a:t>
              </a:r>
            </a:p>
            <a:p>
              <a:r>
                <a:rPr lang="cs-CZ" sz="2400" dirty="0"/>
                <a:t>90</a:t>
              </a:r>
            </a:p>
          </p:txBody>
        </p: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10EA254C-2E27-466C-81D8-6C39E9FA2D66}"/>
                </a:ext>
              </a:extLst>
            </p:cNvPr>
            <p:cNvCxnSpPr>
              <a:stCxn id="5" idx="1"/>
              <a:endCxn id="5" idx="3"/>
            </p:cNvCxnSpPr>
            <p:nvPr/>
          </p:nvCxnSpPr>
          <p:spPr>
            <a:xfrm>
              <a:off x="5747033" y="2244299"/>
              <a:ext cx="495649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2234E613-0DCD-4209-8DEA-FAD84AAC121E}"/>
              </a:ext>
            </a:extLst>
          </p:cNvPr>
          <p:cNvGrpSpPr/>
          <p:nvPr/>
        </p:nvGrpSpPr>
        <p:grpSpPr>
          <a:xfrm>
            <a:off x="4775530" y="5130542"/>
            <a:ext cx="495649" cy="830997"/>
            <a:chOff x="5747033" y="1828800"/>
            <a:chExt cx="495649" cy="830997"/>
          </a:xfrm>
        </p:grpSpPr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10293A8C-EF55-4B19-ABC8-5F145A70F4E4}"/>
                </a:ext>
              </a:extLst>
            </p:cNvPr>
            <p:cNvSpPr txBox="1"/>
            <p:nvPr/>
          </p:nvSpPr>
          <p:spPr>
            <a:xfrm>
              <a:off x="5747033" y="1828800"/>
              <a:ext cx="49564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20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5F27E076-E102-4189-8C52-BB4722951C13}"/>
                </a:ext>
              </a:extLst>
            </p:cNvPr>
            <p:cNvCxnSpPr>
              <a:stCxn id="10" idx="1"/>
              <a:endCxn id="10" idx="3"/>
            </p:cNvCxnSpPr>
            <p:nvPr/>
          </p:nvCxnSpPr>
          <p:spPr>
            <a:xfrm>
              <a:off x="5747033" y="2244299"/>
              <a:ext cx="495649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2AD625DC-925C-4460-9CFB-5BEF64D4A46D}"/>
              </a:ext>
            </a:extLst>
          </p:cNvPr>
          <p:cNvGrpSpPr/>
          <p:nvPr/>
        </p:nvGrpSpPr>
        <p:grpSpPr>
          <a:xfrm>
            <a:off x="4775529" y="4411887"/>
            <a:ext cx="495649" cy="830997"/>
            <a:chOff x="5747033" y="1828800"/>
            <a:chExt cx="495649" cy="830997"/>
          </a:xfrm>
        </p:grpSpPr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ADF85224-F705-4592-ABD5-6445085F8553}"/>
                </a:ext>
              </a:extLst>
            </p:cNvPr>
            <p:cNvSpPr txBox="1"/>
            <p:nvPr/>
          </p:nvSpPr>
          <p:spPr>
            <a:xfrm>
              <a:off x="5747033" y="1828800"/>
              <a:ext cx="49564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15</a:t>
              </a:r>
            </a:p>
            <a:p>
              <a:r>
                <a:rPr lang="cs-CZ" sz="2400" dirty="0"/>
                <a:t>30</a:t>
              </a:r>
            </a:p>
          </p:txBody>
        </p:sp>
        <p:cxnSp>
          <p:nvCxnSpPr>
            <p:cNvPr id="14" name="Přímá spojnice 13">
              <a:extLst>
                <a:ext uri="{FF2B5EF4-FFF2-40B4-BE49-F238E27FC236}">
                  <a16:creationId xmlns:a16="http://schemas.microsoft.com/office/drawing/2014/main" id="{E306F3F7-5FFF-4D40-9485-13C68571D13C}"/>
                </a:ext>
              </a:extLst>
            </p:cNvPr>
            <p:cNvCxnSpPr>
              <a:stCxn id="13" idx="1"/>
              <a:endCxn id="13" idx="3"/>
            </p:cNvCxnSpPr>
            <p:nvPr/>
          </p:nvCxnSpPr>
          <p:spPr>
            <a:xfrm>
              <a:off x="5747033" y="2244299"/>
              <a:ext cx="495649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19522EBB-1941-4702-81DF-FF34FA03316A}"/>
              </a:ext>
            </a:extLst>
          </p:cNvPr>
          <p:cNvGrpSpPr/>
          <p:nvPr/>
        </p:nvGrpSpPr>
        <p:grpSpPr>
          <a:xfrm>
            <a:off x="4677436" y="3650129"/>
            <a:ext cx="651140" cy="830997"/>
            <a:chOff x="5747033" y="1828800"/>
            <a:chExt cx="651140" cy="830997"/>
          </a:xfrm>
        </p:grpSpPr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A35F17E3-F53F-418D-A4D1-29C315C1FACD}"/>
                </a:ext>
              </a:extLst>
            </p:cNvPr>
            <p:cNvSpPr txBox="1"/>
            <p:nvPr/>
          </p:nvSpPr>
          <p:spPr>
            <a:xfrm>
              <a:off x="5747033" y="1828800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10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17" name="Přímá spojnice 16">
              <a:extLst>
                <a:ext uri="{FF2B5EF4-FFF2-40B4-BE49-F238E27FC236}">
                  <a16:creationId xmlns:a16="http://schemas.microsoft.com/office/drawing/2014/main" id="{A1AC5561-5811-4664-A4FE-0B62728C5A27}"/>
                </a:ext>
              </a:extLst>
            </p:cNvPr>
            <p:cNvCxnSpPr>
              <a:stCxn id="16" idx="1"/>
              <a:endCxn id="16" idx="3"/>
            </p:cNvCxnSpPr>
            <p:nvPr/>
          </p:nvCxnSpPr>
          <p:spPr>
            <a:xfrm>
              <a:off x="5747033" y="2244299"/>
              <a:ext cx="6511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7305A038-2272-48FB-B4E7-39A52804FB2B}"/>
              </a:ext>
            </a:extLst>
          </p:cNvPr>
          <p:cNvGrpSpPr/>
          <p:nvPr/>
        </p:nvGrpSpPr>
        <p:grpSpPr>
          <a:xfrm>
            <a:off x="4853277" y="2911495"/>
            <a:ext cx="340158" cy="830997"/>
            <a:chOff x="5747033" y="1828800"/>
            <a:chExt cx="340158" cy="830997"/>
          </a:xfrm>
        </p:grpSpPr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B5DD4D87-2ECF-41C7-A4F0-93F83FFFC08C}"/>
                </a:ext>
              </a:extLst>
            </p:cNvPr>
            <p:cNvSpPr txBox="1"/>
            <p:nvPr/>
          </p:nvSpPr>
          <p:spPr>
            <a:xfrm>
              <a:off x="5747033" y="182880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8</a:t>
              </a:r>
            </a:p>
            <a:p>
              <a:r>
                <a:rPr lang="cs-CZ" sz="2400" dirty="0"/>
                <a:t>9</a:t>
              </a:r>
            </a:p>
          </p:txBody>
        </p: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602F92EC-6D5F-4B58-A40A-E94112A7CE99}"/>
                </a:ext>
              </a:extLst>
            </p:cNvPr>
            <p:cNvCxnSpPr>
              <a:stCxn id="19" idx="1"/>
              <a:endCxn id="19" idx="3"/>
            </p:cNvCxnSpPr>
            <p:nvPr/>
          </p:nvCxnSpPr>
          <p:spPr>
            <a:xfrm>
              <a:off x="5747033" y="2244299"/>
              <a:ext cx="34015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2B53EB4F-EA25-4592-9073-430C746F4FBA}"/>
              </a:ext>
            </a:extLst>
          </p:cNvPr>
          <p:cNvGrpSpPr/>
          <p:nvPr/>
        </p:nvGrpSpPr>
        <p:grpSpPr>
          <a:xfrm>
            <a:off x="4832927" y="2141014"/>
            <a:ext cx="340158" cy="830997"/>
            <a:chOff x="5747033" y="1828800"/>
            <a:chExt cx="340158" cy="830997"/>
          </a:xfrm>
        </p:grpSpPr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475BE7BF-9714-4386-B4CB-8CD775B4352A}"/>
                </a:ext>
              </a:extLst>
            </p:cNvPr>
            <p:cNvSpPr txBox="1"/>
            <p:nvPr/>
          </p:nvSpPr>
          <p:spPr>
            <a:xfrm>
              <a:off x="5747033" y="182880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23" name="Přímá spojnice 22">
              <a:extLst>
                <a:ext uri="{FF2B5EF4-FFF2-40B4-BE49-F238E27FC236}">
                  <a16:creationId xmlns:a16="http://schemas.microsoft.com/office/drawing/2014/main" id="{933B0731-CB2E-4229-8165-5108A8AB859E}"/>
                </a:ext>
              </a:extLst>
            </p:cNvPr>
            <p:cNvCxnSpPr>
              <a:stCxn id="22" idx="1"/>
              <a:endCxn id="22" idx="3"/>
            </p:cNvCxnSpPr>
            <p:nvPr/>
          </p:nvCxnSpPr>
          <p:spPr>
            <a:xfrm>
              <a:off x="5747033" y="2244299"/>
              <a:ext cx="34015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C096D6F6-D8C5-4457-8C68-0148CB5E6B11}"/>
              </a:ext>
            </a:extLst>
          </p:cNvPr>
          <p:cNvGrpSpPr/>
          <p:nvPr/>
        </p:nvGrpSpPr>
        <p:grpSpPr>
          <a:xfrm>
            <a:off x="4853277" y="1431082"/>
            <a:ext cx="340158" cy="830997"/>
            <a:chOff x="5747033" y="1828800"/>
            <a:chExt cx="340158" cy="830997"/>
          </a:xfrm>
        </p:grpSpPr>
        <p:sp>
          <p:nvSpPr>
            <p:cNvPr id="25" name="TextovéPole 24">
              <a:extLst>
                <a:ext uri="{FF2B5EF4-FFF2-40B4-BE49-F238E27FC236}">
                  <a16:creationId xmlns:a16="http://schemas.microsoft.com/office/drawing/2014/main" id="{C54CD90F-7F6D-44D5-9297-5C37194D7948}"/>
                </a:ext>
              </a:extLst>
            </p:cNvPr>
            <p:cNvSpPr txBox="1"/>
            <p:nvPr/>
          </p:nvSpPr>
          <p:spPr>
            <a:xfrm>
              <a:off x="5747033" y="182880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6</a:t>
              </a:r>
            </a:p>
            <a:p>
              <a:r>
                <a:rPr lang="cs-CZ" sz="2400" dirty="0"/>
                <a:t>7</a:t>
              </a:r>
            </a:p>
          </p:txBody>
        </p:sp>
        <p:cxnSp>
          <p:nvCxnSpPr>
            <p:cNvPr id="26" name="Přímá spojnice 25">
              <a:extLst>
                <a:ext uri="{FF2B5EF4-FFF2-40B4-BE49-F238E27FC236}">
                  <a16:creationId xmlns:a16="http://schemas.microsoft.com/office/drawing/2014/main" id="{D5F95EC1-749B-499F-9FE3-8564315EB95E}"/>
                </a:ext>
              </a:extLst>
            </p:cNvPr>
            <p:cNvCxnSpPr>
              <a:stCxn id="25" idx="1"/>
              <a:endCxn id="25" idx="3"/>
            </p:cNvCxnSpPr>
            <p:nvPr/>
          </p:nvCxnSpPr>
          <p:spPr>
            <a:xfrm>
              <a:off x="5747033" y="2244299"/>
              <a:ext cx="34015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3A8E784-1D1B-483E-8DBA-E7783261D893}"/>
              </a:ext>
            </a:extLst>
          </p:cNvPr>
          <p:cNvCxnSpPr/>
          <p:nvPr/>
        </p:nvCxnSpPr>
        <p:spPr>
          <a:xfrm>
            <a:off x="884420" y="1016301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960615E7-411B-46C3-A5DD-E32FA718C6AB}"/>
              </a:ext>
            </a:extLst>
          </p:cNvPr>
          <p:cNvCxnSpPr/>
          <p:nvPr/>
        </p:nvCxnSpPr>
        <p:spPr>
          <a:xfrm>
            <a:off x="884419" y="1477966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2CAC6E76-9F37-446D-B374-FC9DE8BD943E}"/>
              </a:ext>
            </a:extLst>
          </p:cNvPr>
          <p:cNvCxnSpPr/>
          <p:nvPr/>
        </p:nvCxnSpPr>
        <p:spPr>
          <a:xfrm>
            <a:off x="884419" y="2141014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D7D7D64E-567E-4C26-83E8-F6BA603B73E2}"/>
              </a:ext>
            </a:extLst>
          </p:cNvPr>
          <p:cNvCxnSpPr/>
          <p:nvPr/>
        </p:nvCxnSpPr>
        <p:spPr>
          <a:xfrm>
            <a:off x="884418" y="2910963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4FC401C4-B928-49B8-A584-22575E7B3401}"/>
              </a:ext>
            </a:extLst>
          </p:cNvPr>
          <p:cNvCxnSpPr/>
          <p:nvPr/>
        </p:nvCxnSpPr>
        <p:spPr>
          <a:xfrm>
            <a:off x="884417" y="3650129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17101A23-6B47-46A5-9225-57AD15760AB6}"/>
              </a:ext>
            </a:extLst>
          </p:cNvPr>
          <p:cNvCxnSpPr/>
          <p:nvPr/>
        </p:nvCxnSpPr>
        <p:spPr>
          <a:xfrm>
            <a:off x="884416" y="4411887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9460B5AD-1BAB-4C85-B5FF-D095D57CA25E}"/>
              </a:ext>
            </a:extLst>
          </p:cNvPr>
          <p:cNvCxnSpPr/>
          <p:nvPr/>
        </p:nvCxnSpPr>
        <p:spPr>
          <a:xfrm>
            <a:off x="884415" y="5130542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BA644FE1-E13A-48D2-A587-CF1B6D273E79}"/>
              </a:ext>
            </a:extLst>
          </p:cNvPr>
          <p:cNvCxnSpPr/>
          <p:nvPr/>
        </p:nvCxnSpPr>
        <p:spPr>
          <a:xfrm>
            <a:off x="884415" y="5946017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31EFDEAF-A0C2-4774-AC86-47CE0D4B0BFA}"/>
              </a:ext>
            </a:extLst>
          </p:cNvPr>
          <p:cNvCxnSpPr/>
          <p:nvPr/>
        </p:nvCxnSpPr>
        <p:spPr>
          <a:xfrm>
            <a:off x="884415" y="6702753"/>
            <a:ext cx="48626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BDBC5C62-12E6-4B1D-BDEB-D670615AAA20}"/>
              </a:ext>
            </a:extLst>
          </p:cNvPr>
          <p:cNvCxnSpPr/>
          <p:nvPr/>
        </p:nvCxnSpPr>
        <p:spPr>
          <a:xfrm>
            <a:off x="884415" y="1016301"/>
            <a:ext cx="0" cy="56864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973B94E7-B70E-486B-99B5-30DFA6B3C7A1}"/>
              </a:ext>
            </a:extLst>
          </p:cNvPr>
          <p:cNvCxnSpPr/>
          <p:nvPr/>
        </p:nvCxnSpPr>
        <p:spPr>
          <a:xfrm>
            <a:off x="2071136" y="1016301"/>
            <a:ext cx="0" cy="56864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3A1DD7EF-AC1A-4E5C-9DEE-06B260A3705F}"/>
              </a:ext>
            </a:extLst>
          </p:cNvPr>
          <p:cNvCxnSpPr/>
          <p:nvPr/>
        </p:nvCxnSpPr>
        <p:spPr>
          <a:xfrm>
            <a:off x="3953017" y="1016301"/>
            <a:ext cx="0" cy="56864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>
            <a:extLst>
              <a:ext uri="{FF2B5EF4-FFF2-40B4-BE49-F238E27FC236}">
                <a16:creationId xmlns:a16="http://schemas.microsoft.com/office/drawing/2014/main" id="{0BBDC96F-355A-4488-86E5-4467759A4BEB}"/>
              </a:ext>
            </a:extLst>
          </p:cNvPr>
          <p:cNvCxnSpPr/>
          <p:nvPr/>
        </p:nvCxnSpPr>
        <p:spPr>
          <a:xfrm>
            <a:off x="5747028" y="1016301"/>
            <a:ext cx="0" cy="56864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>
            <a:extLst>
              <a:ext uri="{FF2B5EF4-FFF2-40B4-BE49-F238E27FC236}">
                <a16:creationId xmlns:a16="http://schemas.microsoft.com/office/drawing/2014/main" id="{500B9ECD-AAF0-4E03-A7DC-86F75881A672}"/>
              </a:ext>
            </a:extLst>
          </p:cNvPr>
          <p:cNvSpPr/>
          <p:nvPr/>
        </p:nvSpPr>
        <p:spPr>
          <a:xfrm>
            <a:off x="3929109" y="5967356"/>
            <a:ext cx="1793995" cy="6946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769D1288-D0B6-4375-B8D6-F6A708B87B8B}"/>
              </a:ext>
            </a:extLst>
          </p:cNvPr>
          <p:cNvSpPr/>
          <p:nvPr/>
        </p:nvSpPr>
        <p:spPr>
          <a:xfrm>
            <a:off x="3929110" y="5159815"/>
            <a:ext cx="1793995" cy="79213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41A6D247-C7CA-4FA6-99BD-2709EAC32B53}"/>
              </a:ext>
            </a:extLst>
          </p:cNvPr>
          <p:cNvSpPr/>
          <p:nvPr/>
        </p:nvSpPr>
        <p:spPr>
          <a:xfrm>
            <a:off x="3929111" y="4458359"/>
            <a:ext cx="1793995" cy="67811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276366BA-C632-45BF-A1EF-DF684F805798}"/>
              </a:ext>
            </a:extLst>
          </p:cNvPr>
          <p:cNvSpPr/>
          <p:nvPr/>
        </p:nvSpPr>
        <p:spPr>
          <a:xfrm>
            <a:off x="3944481" y="3701624"/>
            <a:ext cx="1793995" cy="67811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81CB769D-2FF5-416A-A68D-8081351D9C72}"/>
              </a:ext>
            </a:extLst>
          </p:cNvPr>
          <p:cNvSpPr/>
          <p:nvPr/>
        </p:nvSpPr>
        <p:spPr>
          <a:xfrm>
            <a:off x="3946532" y="2918310"/>
            <a:ext cx="1793995" cy="72362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133EAC19-EC0A-4F0B-8298-AAD177D65F79}"/>
              </a:ext>
            </a:extLst>
          </p:cNvPr>
          <p:cNvSpPr/>
          <p:nvPr/>
        </p:nvSpPr>
        <p:spPr>
          <a:xfrm>
            <a:off x="3959535" y="2186930"/>
            <a:ext cx="1793995" cy="67811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D25F035B-CA1C-4565-A197-46867BDE9571}"/>
              </a:ext>
            </a:extLst>
          </p:cNvPr>
          <p:cNvSpPr/>
          <p:nvPr/>
        </p:nvSpPr>
        <p:spPr>
          <a:xfrm>
            <a:off x="3935929" y="1484782"/>
            <a:ext cx="1793995" cy="67811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E6FA887B-A1BE-4408-ACA9-48D3CEE376B3}"/>
              </a:ext>
            </a:extLst>
          </p:cNvPr>
          <p:cNvSpPr/>
          <p:nvPr/>
        </p:nvSpPr>
        <p:spPr>
          <a:xfrm>
            <a:off x="6444969" y="1023117"/>
            <a:ext cx="47600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čitatel          jmenovatel            zlomek</a:t>
            </a:r>
          </a:p>
        </p:txBody>
      </p:sp>
      <p:grpSp>
        <p:nvGrpSpPr>
          <p:cNvPr id="53" name="Skupina 52">
            <a:extLst>
              <a:ext uri="{FF2B5EF4-FFF2-40B4-BE49-F238E27FC236}">
                <a16:creationId xmlns:a16="http://schemas.microsoft.com/office/drawing/2014/main" id="{59B54777-802C-4FC4-8029-804DBA2B46A0}"/>
              </a:ext>
            </a:extLst>
          </p:cNvPr>
          <p:cNvGrpSpPr/>
          <p:nvPr/>
        </p:nvGrpSpPr>
        <p:grpSpPr>
          <a:xfrm>
            <a:off x="10439108" y="5420579"/>
            <a:ext cx="340158" cy="830997"/>
            <a:chOff x="7674964" y="1846580"/>
            <a:chExt cx="340158" cy="830997"/>
          </a:xfrm>
        </p:grpSpPr>
        <p:sp>
          <p:nvSpPr>
            <p:cNvPr id="50" name="TextovéPole 49">
              <a:extLst>
                <a:ext uri="{FF2B5EF4-FFF2-40B4-BE49-F238E27FC236}">
                  <a16:creationId xmlns:a16="http://schemas.microsoft.com/office/drawing/2014/main" id="{0E0EBBA6-4E8F-4E59-9D2A-AC56025D50AB}"/>
                </a:ext>
              </a:extLst>
            </p:cNvPr>
            <p:cNvSpPr txBox="1"/>
            <p:nvPr/>
          </p:nvSpPr>
          <p:spPr>
            <a:xfrm>
              <a:off x="7674964" y="184658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6</a:t>
              </a:r>
            </a:p>
            <a:p>
              <a:r>
                <a:rPr lang="cs-CZ" sz="2400" dirty="0"/>
                <a:t>8</a:t>
              </a:r>
            </a:p>
          </p:txBody>
        </p:sp>
        <p:cxnSp>
          <p:nvCxnSpPr>
            <p:cNvPr id="52" name="Přímá spojnice 51">
              <a:extLst>
                <a:ext uri="{FF2B5EF4-FFF2-40B4-BE49-F238E27FC236}">
                  <a16:creationId xmlns:a16="http://schemas.microsoft.com/office/drawing/2014/main" id="{B51C57B3-39B3-45DA-AF3B-2AFEE121462F}"/>
                </a:ext>
              </a:extLst>
            </p:cNvPr>
            <p:cNvCxnSpPr>
              <a:stCxn id="50" idx="1"/>
              <a:endCxn id="50" idx="3"/>
            </p:cNvCxnSpPr>
            <p:nvPr/>
          </p:nvCxnSpPr>
          <p:spPr>
            <a:xfrm>
              <a:off x="7674964" y="2262079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CBB5FBAA-C97E-4E15-AC79-AF418079BA26}"/>
              </a:ext>
            </a:extLst>
          </p:cNvPr>
          <p:cNvGrpSpPr/>
          <p:nvPr/>
        </p:nvGrpSpPr>
        <p:grpSpPr>
          <a:xfrm>
            <a:off x="10439107" y="4387565"/>
            <a:ext cx="495649" cy="830997"/>
            <a:chOff x="7674964" y="1846580"/>
            <a:chExt cx="495649" cy="830997"/>
          </a:xfrm>
        </p:grpSpPr>
        <p:sp>
          <p:nvSpPr>
            <p:cNvPr id="55" name="TextovéPole 54">
              <a:extLst>
                <a:ext uri="{FF2B5EF4-FFF2-40B4-BE49-F238E27FC236}">
                  <a16:creationId xmlns:a16="http://schemas.microsoft.com/office/drawing/2014/main" id="{B5A4EA1B-B292-4582-B8DC-002E925414E3}"/>
                </a:ext>
              </a:extLst>
            </p:cNvPr>
            <p:cNvSpPr txBox="1"/>
            <p:nvPr/>
          </p:nvSpPr>
          <p:spPr>
            <a:xfrm>
              <a:off x="7674964" y="1846580"/>
              <a:ext cx="49564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9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56" name="Přímá spojnice 55">
              <a:extLst>
                <a:ext uri="{FF2B5EF4-FFF2-40B4-BE49-F238E27FC236}">
                  <a16:creationId xmlns:a16="http://schemas.microsoft.com/office/drawing/2014/main" id="{27569031-197D-4214-B314-2C313010D250}"/>
                </a:ext>
              </a:extLst>
            </p:cNvPr>
            <p:cNvCxnSpPr>
              <a:stCxn id="55" idx="1"/>
              <a:endCxn id="55" idx="3"/>
            </p:cNvCxnSpPr>
            <p:nvPr/>
          </p:nvCxnSpPr>
          <p:spPr>
            <a:xfrm>
              <a:off x="7674964" y="2262079"/>
              <a:ext cx="49564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152E9440-FF06-4EE8-A9C4-DC1C722E7008}"/>
              </a:ext>
            </a:extLst>
          </p:cNvPr>
          <p:cNvGrpSpPr/>
          <p:nvPr/>
        </p:nvGrpSpPr>
        <p:grpSpPr>
          <a:xfrm>
            <a:off x="10439108" y="3280123"/>
            <a:ext cx="340158" cy="830997"/>
            <a:chOff x="7674964" y="1846580"/>
            <a:chExt cx="340158" cy="830997"/>
          </a:xfrm>
        </p:grpSpPr>
        <p:sp>
          <p:nvSpPr>
            <p:cNvPr id="58" name="TextovéPole 57">
              <a:extLst>
                <a:ext uri="{FF2B5EF4-FFF2-40B4-BE49-F238E27FC236}">
                  <a16:creationId xmlns:a16="http://schemas.microsoft.com/office/drawing/2014/main" id="{9718B30A-A6EC-4850-BABC-7BDDB2ACFB38}"/>
                </a:ext>
              </a:extLst>
            </p:cNvPr>
            <p:cNvSpPr txBox="1"/>
            <p:nvPr/>
          </p:nvSpPr>
          <p:spPr>
            <a:xfrm>
              <a:off x="7674964" y="184658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</a:t>
              </a:r>
            </a:p>
            <a:p>
              <a:r>
                <a:rPr lang="cs-CZ" sz="2400" dirty="0"/>
                <a:t>6</a:t>
              </a:r>
            </a:p>
          </p:txBody>
        </p:sp>
        <p:cxnSp>
          <p:nvCxnSpPr>
            <p:cNvPr id="59" name="Přímá spojnice 58">
              <a:extLst>
                <a:ext uri="{FF2B5EF4-FFF2-40B4-BE49-F238E27FC236}">
                  <a16:creationId xmlns:a16="http://schemas.microsoft.com/office/drawing/2014/main" id="{2E51780A-4152-4790-AB57-CBEC9805CD5F}"/>
                </a:ext>
              </a:extLst>
            </p:cNvPr>
            <p:cNvCxnSpPr>
              <a:stCxn id="58" idx="1"/>
              <a:endCxn id="58" idx="3"/>
            </p:cNvCxnSpPr>
            <p:nvPr/>
          </p:nvCxnSpPr>
          <p:spPr>
            <a:xfrm>
              <a:off x="7674964" y="2262079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Skupina 59">
            <a:extLst>
              <a:ext uri="{FF2B5EF4-FFF2-40B4-BE49-F238E27FC236}">
                <a16:creationId xmlns:a16="http://schemas.microsoft.com/office/drawing/2014/main" id="{242ACBA1-75B0-4025-BA12-85201A3B1F44}"/>
              </a:ext>
            </a:extLst>
          </p:cNvPr>
          <p:cNvGrpSpPr/>
          <p:nvPr/>
        </p:nvGrpSpPr>
        <p:grpSpPr>
          <a:xfrm>
            <a:off x="10439108" y="2274157"/>
            <a:ext cx="340158" cy="830997"/>
            <a:chOff x="7674964" y="1846580"/>
            <a:chExt cx="340158" cy="830997"/>
          </a:xfrm>
        </p:grpSpPr>
        <p:sp>
          <p:nvSpPr>
            <p:cNvPr id="61" name="TextovéPole 60">
              <a:extLst>
                <a:ext uri="{FF2B5EF4-FFF2-40B4-BE49-F238E27FC236}">
                  <a16:creationId xmlns:a16="http://schemas.microsoft.com/office/drawing/2014/main" id="{071A3FD9-4910-408F-8250-CE129878066E}"/>
                </a:ext>
              </a:extLst>
            </p:cNvPr>
            <p:cNvSpPr txBox="1"/>
            <p:nvPr/>
          </p:nvSpPr>
          <p:spPr>
            <a:xfrm>
              <a:off x="7674964" y="184658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7</a:t>
              </a:r>
            </a:p>
            <a:p>
              <a:r>
                <a:rPr lang="cs-CZ" sz="2400" dirty="0"/>
                <a:t>9</a:t>
              </a:r>
            </a:p>
          </p:txBody>
        </p:sp>
        <p:cxnSp>
          <p:nvCxnSpPr>
            <p:cNvPr id="62" name="Přímá spojnice 61">
              <a:extLst>
                <a:ext uri="{FF2B5EF4-FFF2-40B4-BE49-F238E27FC236}">
                  <a16:creationId xmlns:a16="http://schemas.microsoft.com/office/drawing/2014/main" id="{BE3BCE96-76BD-4D4C-BBF4-38FD3E999714}"/>
                </a:ext>
              </a:extLst>
            </p:cNvPr>
            <p:cNvCxnSpPr>
              <a:stCxn id="61" idx="1"/>
              <a:endCxn id="61" idx="3"/>
            </p:cNvCxnSpPr>
            <p:nvPr/>
          </p:nvCxnSpPr>
          <p:spPr>
            <a:xfrm>
              <a:off x="7674964" y="2262079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6CD8E81B-2D6A-4735-9DA4-755FB7FCF056}"/>
              </a:ext>
            </a:extLst>
          </p:cNvPr>
          <p:cNvGrpSpPr/>
          <p:nvPr/>
        </p:nvGrpSpPr>
        <p:grpSpPr>
          <a:xfrm>
            <a:off x="10439108" y="1449975"/>
            <a:ext cx="340158" cy="830997"/>
            <a:chOff x="7674964" y="1846580"/>
            <a:chExt cx="340158" cy="830997"/>
          </a:xfrm>
        </p:grpSpPr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94740B33-0939-4A43-A83C-4BCC80717257}"/>
                </a:ext>
              </a:extLst>
            </p:cNvPr>
            <p:cNvSpPr txBox="1"/>
            <p:nvPr/>
          </p:nvSpPr>
          <p:spPr>
            <a:xfrm>
              <a:off x="7674964" y="1846580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</a:p>
            <a:p>
              <a:r>
                <a:rPr lang="cs-CZ" sz="2400" dirty="0"/>
                <a:t>4</a:t>
              </a:r>
            </a:p>
          </p:txBody>
        </p:sp>
        <p:cxnSp>
          <p:nvCxnSpPr>
            <p:cNvPr id="65" name="Přímá spojnice 64">
              <a:extLst>
                <a:ext uri="{FF2B5EF4-FFF2-40B4-BE49-F238E27FC236}">
                  <a16:creationId xmlns:a16="http://schemas.microsoft.com/office/drawing/2014/main" id="{4BFF5CD2-5F8E-4EA2-9EDA-DA9386FBBDD4}"/>
                </a:ext>
              </a:extLst>
            </p:cNvPr>
            <p:cNvCxnSpPr>
              <a:stCxn id="64" idx="1"/>
              <a:endCxn id="64" idx="3"/>
            </p:cNvCxnSpPr>
            <p:nvPr/>
          </p:nvCxnSpPr>
          <p:spPr>
            <a:xfrm>
              <a:off x="7674964" y="2262079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D2EA7C8A-B559-4E7F-865D-76F5000DE6E4}"/>
              </a:ext>
            </a:extLst>
          </p:cNvPr>
          <p:cNvSpPr txBox="1"/>
          <p:nvPr/>
        </p:nvSpPr>
        <p:spPr>
          <a:xfrm>
            <a:off x="6763215" y="1559316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                        </a:t>
            </a:r>
            <a:r>
              <a:rPr lang="cs-CZ" sz="2400" dirty="0">
                <a:solidFill>
                  <a:srgbClr val="FF0000"/>
                </a:solidFill>
              </a:rPr>
              <a:t>4</a:t>
            </a:r>
            <a:endParaRPr lang="cs-CZ" sz="2400" dirty="0"/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037898B2-5330-4CAA-97AB-B0EAED8A7F3D}"/>
              </a:ext>
            </a:extLst>
          </p:cNvPr>
          <p:cNvSpPr txBox="1"/>
          <p:nvPr/>
        </p:nvSpPr>
        <p:spPr>
          <a:xfrm>
            <a:off x="6766832" y="2510346"/>
            <a:ext cx="2081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                       </a:t>
            </a:r>
            <a:r>
              <a:rPr lang="cs-CZ" sz="2400" dirty="0">
                <a:solidFill>
                  <a:srgbClr val="FF0000"/>
                </a:solidFill>
              </a:rPr>
              <a:t>9</a:t>
            </a:r>
            <a:endParaRPr lang="cs-CZ" sz="2400" dirty="0"/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CB169B88-F4FB-4E0C-B29E-FF0F88517D94}"/>
              </a:ext>
            </a:extLst>
          </p:cNvPr>
          <p:cNvSpPr txBox="1"/>
          <p:nvPr/>
        </p:nvSpPr>
        <p:spPr>
          <a:xfrm>
            <a:off x="6763215" y="3464788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                        </a:t>
            </a:r>
            <a:r>
              <a:rPr lang="cs-CZ" sz="2400" dirty="0">
                <a:solidFill>
                  <a:srgbClr val="FF0000"/>
                </a:solidFill>
              </a:rPr>
              <a:t>6</a:t>
            </a:r>
            <a:endParaRPr lang="cs-CZ" sz="2400" dirty="0"/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C96BEF36-D77D-463B-99DD-CD410AB5BF2A}"/>
              </a:ext>
            </a:extLst>
          </p:cNvPr>
          <p:cNvSpPr txBox="1"/>
          <p:nvPr/>
        </p:nvSpPr>
        <p:spPr>
          <a:xfrm>
            <a:off x="6763215" y="4596552"/>
            <a:ext cx="230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                      </a:t>
            </a:r>
            <a:r>
              <a:rPr lang="cs-CZ" sz="2400" dirty="0">
                <a:solidFill>
                  <a:srgbClr val="FF0000"/>
                </a:solidFill>
              </a:rPr>
              <a:t>10</a:t>
            </a:r>
            <a:endParaRPr lang="cs-CZ" sz="2400" dirty="0"/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A9AB5EB2-44E7-4C72-B073-0FA60C0CD351}"/>
              </a:ext>
            </a:extLst>
          </p:cNvPr>
          <p:cNvSpPr txBox="1"/>
          <p:nvPr/>
        </p:nvSpPr>
        <p:spPr>
          <a:xfrm>
            <a:off x="6763215" y="5641455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                        </a:t>
            </a:r>
            <a:r>
              <a:rPr lang="cs-CZ" sz="2400" dirty="0">
                <a:solidFill>
                  <a:srgbClr val="FF0000"/>
                </a:solidFill>
              </a:rPr>
              <a:t>8</a:t>
            </a:r>
            <a:endParaRPr lang="cs-CZ" sz="2400" dirty="0"/>
          </a:p>
        </p:txBody>
      </p:sp>
      <p:cxnSp>
        <p:nvCxnSpPr>
          <p:cNvPr id="73" name="Přímá spojnice 72">
            <a:extLst>
              <a:ext uri="{FF2B5EF4-FFF2-40B4-BE49-F238E27FC236}">
                <a16:creationId xmlns:a16="http://schemas.microsoft.com/office/drawing/2014/main" id="{2E01478E-C1C2-4347-8FEE-CA5BD19C6A20}"/>
              </a:ext>
            </a:extLst>
          </p:cNvPr>
          <p:cNvCxnSpPr/>
          <p:nvPr/>
        </p:nvCxnSpPr>
        <p:spPr>
          <a:xfrm>
            <a:off x="6295869" y="1016301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>
            <a:extLst>
              <a:ext uri="{FF2B5EF4-FFF2-40B4-BE49-F238E27FC236}">
                <a16:creationId xmlns:a16="http://schemas.microsoft.com/office/drawing/2014/main" id="{D1DFE854-99A0-43F8-BD96-7F15D37FE78B}"/>
              </a:ext>
            </a:extLst>
          </p:cNvPr>
          <p:cNvCxnSpPr/>
          <p:nvPr/>
        </p:nvCxnSpPr>
        <p:spPr>
          <a:xfrm>
            <a:off x="6285875" y="1408177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>
            <a:extLst>
              <a:ext uri="{FF2B5EF4-FFF2-40B4-BE49-F238E27FC236}">
                <a16:creationId xmlns:a16="http://schemas.microsoft.com/office/drawing/2014/main" id="{39B3B06A-37C6-41AB-BA8D-45F87D54863E}"/>
              </a:ext>
            </a:extLst>
          </p:cNvPr>
          <p:cNvCxnSpPr/>
          <p:nvPr/>
        </p:nvCxnSpPr>
        <p:spPr>
          <a:xfrm>
            <a:off x="6269218" y="2262799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>
            <a:extLst>
              <a:ext uri="{FF2B5EF4-FFF2-40B4-BE49-F238E27FC236}">
                <a16:creationId xmlns:a16="http://schemas.microsoft.com/office/drawing/2014/main" id="{EBE1BB0B-C2A2-48CB-BB83-D652A6820E25}"/>
              </a:ext>
            </a:extLst>
          </p:cNvPr>
          <p:cNvCxnSpPr/>
          <p:nvPr/>
        </p:nvCxnSpPr>
        <p:spPr>
          <a:xfrm>
            <a:off x="6336998" y="3280123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>
            <a:extLst>
              <a:ext uri="{FF2B5EF4-FFF2-40B4-BE49-F238E27FC236}">
                <a16:creationId xmlns:a16="http://schemas.microsoft.com/office/drawing/2014/main" id="{55537B17-057D-453F-9D4C-8530E937BDFB}"/>
              </a:ext>
            </a:extLst>
          </p:cNvPr>
          <p:cNvCxnSpPr/>
          <p:nvPr/>
        </p:nvCxnSpPr>
        <p:spPr>
          <a:xfrm>
            <a:off x="6336998" y="4181798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>
            <a:extLst>
              <a:ext uri="{FF2B5EF4-FFF2-40B4-BE49-F238E27FC236}">
                <a16:creationId xmlns:a16="http://schemas.microsoft.com/office/drawing/2014/main" id="{2D93BEC8-24AD-41F1-AFBB-DD4BF3D1305B}"/>
              </a:ext>
            </a:extLst>
          </p:cNvPr>
          <p:cNvCxnSpPr/>
          <p:nvPr/>
        </p:nvCxnSpPr>
        <p:spPr>
          <a:xfrm>
            <a:off x="6336998" y="5213363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>
            <a:extLst>
              <a:ext uri="{FF2B5EF4-FFF2-40B4-BE49-F238E27FC236}">
                <a16:creationId xmlns:a16="http://schemas.microsoft.com/office/drawing/2014/main" id="{BEC66FDE-9385-4F9D-90C4-15803E01182F}"/>
              </a:ext>
            </a:extLst>
          </p:cNvPr>
          <p:cNvCxnSpPr/>
          <p:nvPr/>
        </p:nvCxnSpPr>
        <p:spPr>
          <a:xfrm>
            <a:off x="6311436" y="6311254"/>
            <a:ext cx="5021705" cy="6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>
            <a:extLst>
              <a:ext uri="{FF2B5EF4-FFF2-40B4-BE49-F238E27FC236}">
                <a16:creationId xmlns:a16="http://schemas.microsoft.com/office/drawing/2014/main" id="{86CB9F5D-C4FE-49BE-9610-8F23AAC8D9BB}"/>
              </a:ext>
            </a:extLst>
          </p:cNvPr>
          <p:cNvCxnSpPr/>
          <p:nvPr/>
        </p:nvCxnSpPr>
        <p:spPr>
          <a:xfrm>
            <a:off x="6285875" y="1016301"/>
            <a:ext cx="51123" cy="53012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>
            <a:extLst>
              <a:ext uri="{FF2B5EF4-FFF2-40B4-BE49-F238E27FC236}">
                <a16:creationId xmlns:a16="http://schemas.microsoft.com/office/drawing/2014/main" id="{EFD51FC1-5508-4954-AAA7-A2256CE8E51B}"/>
              </a:ext>
            </a:extLst>
          </p:cNvPr>
          <p:cNvCxnSpPr/>
          <p:nvPr/>
        </p:nvCxnSpPr>
        <p:spPr>
          <a:xfrm>
            <a:off x="7727099" y="1018452"/>
            <a:ext cx="51123" cy="53012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>
            <a:extLst>
              <a:ext uri="{FF2B5EF4-FFF2-40B4-BE49-F238E27FC236}">
                <a16:creationId xmlns:a16="http://schemas.microsoft.com/office/drawing/2014/main" id="{DF7F7F6B-9117-4842-AD9D-ABF6F2DF48A5}"/>
              </a:ext>
            </a:extLst>
          </p:cNvPr>
          <p:cNvCxnSpPr/>
          <p:nvPr/>
        </p:nvCxnSpPr>
        <p:spPr>
          <a:xfrm>
            <a:off x="9707169" y="1044999"/>
            <a:ext cx="51123" cy="53012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>
            <a:extLst>
              <a:ext uri="{FF2B5EF4-FFF2-40B4-BE49-F238E27FC236}">
                <a16:creationId xmlns:a16="http://schemas.microsoft.com/office/drawing/2014/main" id="{02F673AF-FDC8-44C3-8FB3-1EF67D3A02FE}"/>
              </a:ext>
            </a:extLst>
          </p:cNvPr>
          <p:cNvCxnSpPr/>
          <p:nvPr/>
        </p:nvCxnSpPr>
        <p:spPr>
          <a:xfrm>
            <a:off x="11298675" y="1016829"/>
            <a:ext cx="51123" cy="53012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bdélník 84">
            <a:extLst>
              <a:ext uri="{FF2B5EF4-FFF2-40B4-BE49-F238E27FC236}">
                <a16:creationId xmlns:a16="http://schemas.microsoft.com/office/drawing/2014/main" id="{F799D4C5-21A2-491F-85AF-AB46A6404F3B}"/>
              </a:ext>
            </a:extLst>
          </p:cNvPr>
          <p:cNvSpPr/>
          <p:nvPr/>
        </p:nvSpPr>
        <p:spPr>
          <a:xfrm>
            <a:off x="6292372" y="1431082"/>
            <a:ext cx="3414797" cy="82036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C72050E2-9B25-4D1C-9B18-7E7E90432C6C}"/>
              </a:ext>
            </a:extLst>
          </p:cNvPr>
          <p:cNvSpPr/>
          <p:nvPr/>
        </p:nvSpPr>
        <p:spPr>
          <a:xfrm>
            <a:off x="6311436" y="2280972"/>
            <a:ext cx="3421295" cy="10133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87" name="Obdélník 86">
            <a:extLst>
              <a:ext uri="{FF2B5EF4-FFF2-40B4-BE49-F238E27FC236}">
                <a16:creationId xmlns:a16="http://schemas.microsoft.com/office/drawing/2014/main" id="{3AB853FA-D1B6-4ADA-A93B-81107A0126E1}"/>
              </a:ext>
            </a:extLst>
          </p:cNvPr>
          <p:cNvSpPr/>
          <p:nvPr/>
        </p:nvSpPr>
        <p:spPr>
          <a:xfrm>
            <a:off x="6336998" y="3294364"/>
            <a:ext cx="3370171" cy="92227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88" name="Obdélník 87">
            <a:extLst>
              <a:ext uri="{FF2B5EF4-FFF2-40B4-BE49-F238E27FC236}">
                <a16:creationId xmlns:a16="http://schemas.microsoft.com/office/drawing/2014/main" id="{5AAB37DE-4E56-428B-A33B-87D44410523D}"/>
              </a:ext>
            </a:extLst>
          </p:cNvPr>
          <p:cNvSpPr/>
          <p:nvPr/>
        </p:nvSpPr>
        <p:spPr>
          <a:xfrm>
            <a:off x="6336998" y="4216643"/>
            <a:ext cx="3421294" cy="101237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89" name="Obdélník 88">
            <a:extLst>
              <a:ext uri="{FF2B5EF4-FFF2-40B4-BE49-F238E27FC236}">
                <a16:creationId xmlns:a16="http://schemas.microsoft.com/office/drawing/2014/main" id="{88E09195-EB1A-4AAA-8A8F-352224B28B81}"/>
              </a:ext>
            </a:extLst>
          </p:cNvPr>
          <p:cNvSpPr/>
          <p:nvPr/>
        </p:nvSpPr>
        <p:spPr>
          <a:xfrm>
            <a:off x="6336998" y="5242884"/>
            <a:ext cx="3421294" cy="109869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</p:spTree>
    <p:extLst>
      <p:ext uri="{BB962C8B-B14F-4D97-AF65-F5344CB8AC3E}">
        <p14:creationId xmlns:p14="http://schemas.microsoft.com/office/powerpoint/2010/main" val="3446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85" grpId="0" animBg="1"/>
      <p:bldP spid="86" grpId="0" animBg="1"/>
      <p:bldP spid="87" grpId="0" animBg="1"/>
      <p:bldP spid="88" grpId="0" animBg="1"/>
      <p:bldP spid="8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346EE64-BC8E-46C1-B052-434BE62AE128}"/>
              </a:ext>
            </a:extLst>
          </p:cNvPr>
          <p:cNvSpPr txBox="1"/>
          <p:nvPr/>
        </p:nvSpPr>
        <p:spPr>
          <a:xfrm>
            <a:off x="271874" y="292705"/>
            <a:ext cx="11579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zlomků se stejným jmenovatelem. Výsledek si zkontroluj kliknutím na černý obdélník.</a:t>
            </a:r>
          </a:p>
        </p:txBody>
      </p: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676054ED-CBA4-4EA8-9327-72A67CCE9D84}"/>
              </a:ext>
            </a:extLst>
          </p:cNvPr>
          <p:cNvGrpSpPr/>
          <p:nvPr/>
        </p:nvGrpSpPr>
        <p:grpSpPr>
          <a:xfrm>
            <a:off x="6103051" y="4403133"/>
            <a:ext cx="340158" cy="830997"/>
            <a:chOff x="1229193" y="1484026"/>
            <a:chExt cx="340158" cy="830997"/>
          </a:xfrm>
        </p:grpSpPr>
        <p:sp>
          <p:nvSpPr>
            <p:cNvPr id="55" name="TextovéPole 54">
              <a:extLst>
                <a:ext uri="{FF2B5EF4-FFF2-40B4-BE49-F238E27FC236}">
                  <a16:creationId xmlns:a16="http://schemas.microsoft.com/office/drawing/2014/main" id="{9234072C-C53B-4FFF-B897-B42E946B8EBE}"/>
                </a:ext>
              </a:extLst>
            </p:cNvPr>
            <p:cNvSpPr txBox="1"/>
            <p:nvPr/>
          </p:nvSpPr>
          <p:spPr>
            <a:xfrm>
              <a:off x="1229193" y="1484026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3</a:t>
              </a:r>
            </a:p>
          </p:txBody>
        </p:sp>
        <p:cxnSp>
          <p:nvCxnSpPr>
            <p:cNvPr id="56" name="Přímá spojnice 55">
              <a:extLst>
                <a:ext uri="{FF2B5EF4-FFF2-40B4-BE49-F238E27FC236}">
                  <a16:creationId xmlns:a16="http://schemas.microsoft.com/office/drawing/2014/main" id="{C6A411B9-33A3-4B97-A58F-EA7E19A74137}"/>
                </a:ext>
              </a:extLst>
            </p:cNvPr>
            <p:cNvCxnSpPr>
              <a:stCxn id="55" idx="1"/>
              <a:endCxn id="55" idx="3"/>
            </p:cNvCxnSpPr>
            <p:nvPr/>
          </p:nvCxnSpPr>
          <p:spPr>
            <a:xfrm>
              <a:off x="1229193" y="1899525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9C4B09D3-DB1B-4FD4-9BEF-C0789501B59A}"/>
              </a:ext>
            </a:extLst>
          </p:cNvPr>
          <p:cNvGrpSpPr/>
          <p:nvPr/>
        </p:nvGrpSpPr>
        <p:grpSpPr>
          <a:xfrm>
            <a:off x="869430" y="1049311"/>
            <a:ext cx="2065682" cy="830997"/>
            <a:chOff x="1229193" y="1484026"/>
            <a:chExt cx="2065682" cy="830997"/>
          </a:xfrm>
        </p:grpSpPr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61828BE1-78C6-4883-AF99-D360627484D1}"/>
                </a:ext>
              </a:extLst>
            </p:cNvPr>
            <p:cNvGrpSpPr/>
            <p:nvPr/>
          </p:nvGrpSpPr>
          <p:grpSpPr>
            <a:xfrm>
              <a:off x="1229193" y="1484026"/>
              <a:ext cx="340158" cy="830997"/>
              <a:chOff x="1229193" y="1484026"/>
              <a:chExt cx="340158" cy="830997"/>
            </a:xfrm>
          </p:grpSpPr>
          <p:sp>
            <p:nvSpPr>
              <p:cNvPr id="3" name="TextovéPole 2">
                <a:extLst>
                  <a:ext uri="{FF2B5EF4-FFF2-40B4-BE49-F238E27FC236}">
                    <a16:creationId xmlns:a16="http://schemas.microsoft.com/office/drawing/2014/main" id="{5FB31157-79EB-412A-90F6-7FAC6599D481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cxnSp>
            <p:nvCxnSpPr>
              <p:cNvPr id="5" name="Přímá spojnice 4">
                <a:extLst>
                  <a:ext uri="{FF2B5EF4-FFF2-40B4-BE49-F238E27FC236}">
                    <a16:creationId xmlns:a16="http://schemas.microsoft.com/office/drawing/2014/main" id="{B3F9A3CD-8AA4-4902-82CE-642B7FB8AA4F}"/>
                  </a:ext>
                </a:extLst>
              </p:cNvPr>
              <p:cNvCxnSpPr>
                <a:stCxn id="3" idx="1"/>
                <a:endCxn id="3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AFDAB4FE-CF48-4855-A466-85D96B64919C}"/>
                </a:ext>
              </a:extLst>
            </p:cNvPr>
            <p:cNvGrpSpPr/>
            <p:nvPr/>
          </p:nvGrpSpPr>
          <p:grpSpPr>
            <a:xfrm>
              <a:off x="2026551" y="1484026"/>
              <a:ext cx="340158" cy="830997"/>
              <a:chOff x="1229193" y="1484026"/>
              <a:chExt cx="340158" cy="830997"/>
            </a:xfrm>
          </p:grpSpPr>
          <p:sp>
            <p:nvSpPr>
              <p:cNvPr id="19" name="TextovéPole 18">
                <a:extLst>
                  <a:ext uri="{FF2B5EF4-FFF2-40B4-BE49-F238E27FC236}">
                    <a16:creationId xmlns:a16="http://schemas.microsoft.com/office/drawing/2014/main" id="{EBC94A75-C33F-491A-BB8C-FBA9DF319213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cxnSp>
            <p:nvCxnSpPr>
              <p:cNvPr id="20" name="Přímá spojnice 19">
                <a:extLst>
                  <a:ext uri="{FF2B5EF4-FFF2-40B4-BE49-F238E27FC236}">
                    <a16:creationId xmlns:a16="http://schemas.microsoft.com/office/drawing/2014/main" id="{1734ED2D-A90E-418E-AB67-D8A4D3F96364}"/>
                  </a:ext>
                </a:extLst>
              </p:cNvPr>
              <p:cNvCxnSpPr>
                <a:stCxn id="19" idx="1"/>
                <a:endCxn id="19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Skupina 29">
              <a:extLst>
                <a:ext uri="{FF2B5EF4-FFF2-40B4-BE49-F238E27FC236}">
                  <a16:creationId xmlns:a16="http://schemas.microsoft.com/office/drawing/2014/main" id="{7833952D-A7BB-46A4-8747-84B008EBB2E3}"/>
                </a:ext>
              </a:extLst>
            </p:cNvPr>
            <p:cNvGrpSpPr/>
            <p:nvPr/>
          </p:nvGrpSpPr>
          <p:grpSpPr>
            <a:xfrm>
              <a:off x="2954717" y="1484026"/>
              <a:ext cx="340158" cy="830997"/>
              <a:chOff x="1229193" y="1484026"/>
              <a:chExt cx="340158" cy="830997"/>
            </a:xfrm>
          </p:grpSpPr>
          <p:sp>
            <p:nvSpPr>
              <p:cNvPr id="31" name="TextovéPole 30">
                <a:extLst>
                  <a:ext uri="{FF2B5EF4-FFF2-40B4-BE49-F238E27FC236}">
                    <a16:creationId xmlns:a16="http://schemas.microsoft.com/office/drawing/2014/main" id="{4C5A829E-7A84-48A9-9A44-369BE96F6D05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6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cxnSp>
            <p:nvCxnSpPr>
              <p:cNvPr id="32" name="Přímá spojnice 31">
                <a:extLst>
                  <a:ext uri="{FF2B5EF4-FFF2-40B4-BE49-F238E27FC236}">
                    <a16:creationId xmlns:a16="http://schemas.microsoft.com/office/drawing/2014/main" id="{AEFC3232-ADDA-4036-9306-B7217638F9D6}"/>
                  </a:ext>
                </a:extLst>
              </p:cNvPr>
              <p:cNvCxnSpPr>
                <a:stCxn id="31" idx="1"/>
                <a:endCxn id="31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3" name="TextovéPole 62">
              <a:extLst>
                <a:ext uri="{FF2B5EF4-FFF2-40B4-BE49-F238E27FC236}">
                  <a16:creationId xmlns:a16="http://schemas.microsoft.com/office/drawing/2014/main" id="{F20C4ECE-B68A-42DF-8D3F-A47F3E9F030C}"/>
                </a:ext>
              </a:extLst>
            </p:cNvPr>
            <p:cNvSpPr txBox="1"/>
            <p:nvPr/>
          </p:nvSpPr>
          <p:spPr>
            <a:xfrm>
              <a:off x="1629476" y="166869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79C88586-4E5C-453A-AE42-B6A89AB4ABD8}"/>
                </a:ext>
              </a:extLst>
            </p:cNvPr>
            <p:cNvSpPr txBox="1"/>
            <p:nvPr/>
          </p:nvSpPr>
          <p:spPr>
            <a:xfrm>
              <a:off x="2491436" y="1654262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1C8C3594-6AA0-4B5F-9A9F-12DCD522C1C4}"/>
              </a:ext>
            </a:extLst>
          </p:cNvPr>
          <p:cNvSpPr txBox="1"/>
          <p:nvPr/>
        </p:nvSpPr>
        <p:spPr>
          <a:xfrm>
            <a:off x="3311985" y="954827"/>
            <a:ext cx="7438896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Pokud sčítáš zlomky, které mají stejného jmenovatele ( 4 ),</a:t>
            </a:r>
          </a:p>
          <a:p>
            <a:r>
              <a:rPr lang="cs-CZ" sz="2400" dirty="0">
                <a:solidFill>
                  <a:schemeClr val="bg1"/>
                </a:solidFill>
              </a:rPr>
              <a:t> tak ho opíšeš do zlomku a čitatele sečteš ( 3 + 3 )!</a:t>
            </a:r>
          </a:p>
        </p:txBody>
      </p:sp>
      <p:grpSp>
        <p:nvGrpSpPr>
          <p:cNvPr id="67" name="Skupina 66">
            <a:extLst>
              <a:ext uri="{FF2B5EF4-FFF2-40B4-BE49-F238E27FC236}">
                <a16:creationId xmlns:a16="http://schemas.microsoft.com/office/drawing/2014/main" id="{1191F553-5E0E-4BA4-A0F5-E30C90420033}"/>
              </a:ext>
            </a:extLst>
          </p:cNvPr>
          <p:cNvGrpSpPr/>
          <p:nvPr/>
        </p:nvGrpSpPr>
        <p:grpSpPr>
          <a:xfrm>
            <a:off x="869430" y="1920767"/>
            <a:ext cx="2065682" cy="830997"/>
            <a:chOff x="1229193" y="1484026"/>
            <a:chExt cx="2065682" cy="830997"/>
          </a:xfrm>
        </p:grpSpPr>
        <p:grpSp>
          <p:nvGrpSpPr>
            <p:cNvPr id="68" name="Skupina 67">
              <a:extLst>
                <a:ext uri="{FF2B5EF4-FFF2-40B4-BE49-F238E27FC236}">
                  <a16:creationId xmlns:a16="http://schemas.microsoft.com/office/drawing/2014/main" id="{30245D39-A1B6-4ED9-A638-FDB4BACDD551}"/>
                </a:ext>
              </a:extLst>
            </p:cNvPr>
            <p:cNvGrpSpPr/>
            <p:nvPr/>
          </p:nvGrpSpPr>
          <p:grpSpPr>
            <a:xfrm>
              <a:off x="1229193" y="1484026"/>
              <a:ext cx="340158" cy="830997"/>
              <a:chOff x="1229193" y="1484026"/>
              <a:chExt cx="340158" cy="830997"/>
            </a:xfrm>
          </p:grpSpPr>
          <p:sp>
            <p:nvSpPr>
              <p:cNvPr id="77" name="TextovéPole 76">
                <a:extLst>
                  <a:ext uri="{FF2B5EF4-FFF2-40B4-BE49-F238E27FC236}">
                    <a16:creationId xmlns:a16="http://schemas.microsoft.com/office/drawing/2014/main" id="{292E5CCF-72A3-4245-96AC-172366F092F1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78" name="Přímá spojnice 77">
                <a:extLst>
                  <a:ext uri="{FF2B5EF4-FFF2-40B4-BE49-F238E27FC236}">
                    <a16:creationId xmlns:a16="http://schemas.microsoft.com/office/drawing/2014/main" id="{A66CE8DC-51EB-452E-96B9-8F8B612C5FB2}"/>
                  </a:ext>
                </a:extLst>
              </p:cNvPr>
              <p:cNvCxnSpPr>
                <a:stCxn id="77" idx="1"/>
                <a:endCxn id="77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9" name="Skupina 68">
              <a:extLst>
                <a:ext uri="{FF2B5EF4-FFF2-40B4-BE49-F238E27FC236}">
                  <a16:creationId xmlns:a16="http://schemas.microsoft.com/office/drawing/2014/main" id="{A9E63669-3077-4F44-B7C4-95ED097473B9}"/>
                </a:ext>
              </a:extLst>
            </p:cNvPr>
            <p:cNvGrpSpPr/>
            <p:nvPr/>
          </p:nvGrpSpPr>
          <p:grpSpPr>
            <a:xfrm>
              <a:off x="2026551" y="1484026"/>
              <a:ext cx="340158" cy="830997"/>
              <a:chOff x="1229193" y="1484026"/>
              <a:chExt cx="340158" cy="830997"/>
            </a:xfrm>
          </p:grpSpPr>
          <p:sp>
            <p:nvSpPr>
              <p:cNvPr id="75" name="TextovéPole 74">
                <a:extLst>
                  <a:ext uri="{FF2B5EF4-FFF2-40B4-BE49-F238E27FC236}">
                    <a16:creationId xmlns:a16="http://schemas.microsoft.com/office/drawing/2014/main" id="{B4CDD07B-9045-40D1-A8B5-6CC53AE2B7EB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76" name="Přímá spojnice 75">
                <a:extLst>
                  <a:ext uri="{FF2B5EF4-FFF2-40B4-BE49-F238E27FC236}">
                    <a16:creationId xmlns:a16="http://schemas.microsoft.com/office/drawing/2014/main" id="{65033DF4-449F-4ED8-960A-BD7128BD020F}"/>
                  </a:ext>
                </a:extLst>
              </p:cNvPr>
              <p:cNvCxnSpPr>
                <a:stCxn id="75" idx="1"/>
                <a:endCxn id="75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0" name="Skupina 69">
              <a:extLst>
                <a:ext uri="{FF2B5EF4-FFF2-40B4-BE49-F238E27FC236}">
                  <a16:creationId xmlns:a16="http://schemas.microsoft.com/office/drawing/2014/main" id="{71188E6D-26CF-4862-9F65-B1AB9745EC18}"/>
                </a:ext>
              </a:extLst>
            </p:cNvPr>
            <p:cNvGrpSpPr/>
            <p:nvPr/>
          </p:nvGrpSpPr>
          <p:grpSpPr>
            <a:xfrm>
              <a:off x="2954717" y="1484026"/>
              <a:ext cx="340158" cy="830997"/>
              <a:chOff x="1229193" y="1484026"/>
              <a:chExt cx="340158" cy="830997"/>
            </a:xfrm>
          </p:grpSpPr>
          <p:sp>
            <p:nvSpPr>
              <p:cNvPr id="73" name="TextovéPole 72">
                <a:extLst>
                  <a:ext uri="{FF2B5EF4-FFF2-40B4-BE49-F238E27FC236}">
                    <a16:creationId xmlns:a16="http://schemas.microsoft.com/office/drawing/2014/main" id="{533C52A1-2667-4523-ADDD-77557671EB0E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7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60F159AF-38BF-40AA-BB74-DDD44E85F56D}"/>
                  </a:ext>
                </a:extLst>
              </p:cNvPr>
              <p:cNvCxnSpPr>
                <a:stCxn id="73" idx="1"/>
                <a:endCxn id="73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1" name="TextovéPole 70">
              <a:extLst>
                <a:ext uri="{FF2B5EF4-FFF2-40B4-BE49-F238E27FC236}">
                  <a16:creationId xmlns:a16="http://schemas.microsoft.com/office/drawing/2014/main" id="{736D45C5-30C2-4FCC-82B0-59061717AA1E}"/>
                </a:ext>
              </a:extLst>
            </p:cNvPr>
            <p:cNvSpPr txBox="1"/>
            <p:nvPr/>
          </p:nvSpPr>
          <p:spPr>
            <a:xfrm>
              <a:off x="1629476" y="166869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  <p:sp>
          <p:nvSpPr>
            <p:cNvPr id="72" name="TextovéPole 71">
              <a:extLst>
                <a:ext uri="{FF2B5EF4-FFF2-40B4-BE49-F238E27FC236}">
                  <a16:creationId xmlns:a16="http://schemas.microsoft.com/office/drawing/2014/main" id="{41455821-3A27-4797-9C8B-F1DFCBE2B0B7}"/>
                </a:ext>
              </a:extLst>
            </p:cNvPr>
            <p:cNvSpPr txBox="1"/>
            <p:nvPr/>
          </p:nvSpPr>
          <p:spPr>
            <a:xfrm>
              <a:off x="2491436" y="1654262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grpSp>
        <p:nvGrpSpPr>
          <p:cNvPr id="79" name="Skupina 78">
            <a:extLst>
              <a:ext uri="{FF2B5EF4-FFF2-40B4-BE49-F238E27FC236}">
                <a16:creationId xmlns:a16="http://schemas.microsoft.com/office/drawing/2014/main" id="{57533254-A51F-4ADE-91CE-F0C5E7B77ED2}"/>
              </a:ext>
            </a:extLst>
          </p:cNvPr>
          <p:cNvGrpSpPr/>
          <p:nvPr/>
        </p:nvGrpSpPr>
        <p:grpSpPr>
          <a:xfrm>
            <a:off x="888005" y="2844759"/>
            <a:ext cx="2065682" cy="830997"/>
            <a:chOff x="1229193" y="1484026"/>
            <a:chExt cx="2065682" cy="830997"/>
          </a:xfrm>
        </p:grpSpPr>
        <p:grpSp>
          <p:nvGrpSpPr>
            <p:cNvPr id="80" name="Skupina 79">
              <a:extLst>
                <a:ext uri="{FF2B5EF4-FFF2-40B4-BE49-F238E27FC236}">
                  <a16:creationId xmlns:a16="http://schemas.microsoft.com/office/drawing/2014/main" id="{EDD93F60-8007-4426-8826-B56E6E2C8B95}"/>
                </a:ext>
              </a:extLst>
            </p:cNvPr>
            <p:cNvGrpSpPr/>
            <p:nvPr/>
          </p:nvGrpSpPr>
          <p:grpSpPr>
            <a:xfrm>
              <a:off x="1229193" y="1484026"/>
              <a:ext cx="340158" cy="830997"/>
              <a:chOff x="1229193" y="1484026"/>
              <a:chExt cx="340158" cy="830997"/>
            </a:xfrm>
          </p:grpSpPr>
          <p:sp>
            <p:nvSpPr>
              <p:cNvPr id="89" name="TextovéPole 88">
                <a:extLst>
                  <a:ext uri="{FF2B5EF4-FFF2-40B4-BE49-F238E27FC236}">
                    <a16:creationId xmlns:a16="http://schemas.microsoft.com/office/drawing/2014/main" id="{752D754B-D48D-4E95-87B2-8425708945CC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7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F6621373-D894-4266-AA7F-D9E7F0CC5636}"/>
                  </a:ext>
                </a:extLst>
              </p:cNvPr>
              <p:cNvCxnSpPr>
                <a:stCxn id="89" idx="1"/>
                <a:endCxn id="89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>
              <a:extLst>
                <a:ext uri="{FF2B5EF4-FFF2-40B4-BE49-F238E27FC236}">
                  <a16:creationId xmlns:a16="http://schemas.microsoft.com/office/drawing/2014/main" id="{7F027ABD-E434-4282-A094-3FC14EAB2259}"/>
                </a:ext>
              </a:extLst>
            </p:cNvPr>
            <p:cNvGrpSpPr/>
            <p:nvPr/>
          </p:nvGrpSpPr>
          <p:grpSpPr>
            <a:xfrm>
              <a:off x="2026551" y="1484026"/>
              <a:ext cx="340158" cy="830997"/>
              <a:chOff x="1229193" y="1484026"/>
              <a:chExt cx="340158" cy="830997"/>
            </a:xfrm>
          </p:grpSpPr>
          <p:sp>
            <p:nvSpPr>
              <p:cNvPr id="87" name="TextovéPole 86">
                <a:extLst>
                  <a:ext uri="{FF2B5EF4-FFF2-40B4-BE49-F238E27FC236}">
                    <a16:creationId xmlns:a16="http://schemas.microsoft.com/office/drawing/2014/main" id="{9610FFA9-9868-4838-95FB-B6D885316174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7</a:t>
                </a:r>
              </a:p>
            </p:txBody>
          </p:sp>
          <p:cxnSp>
            <p:nvCxnSpPr>
              <p:cNvPr id="88" name="Přímá spojnice 87">
                <a:extLst>
                  <a:ext uri="{FF2B5EF4-FFF2-40B4-BE49-F238E27FC236}">
                    <a16:creationId xmlns:a16="http://schemas.microsoft.com/office/drawing/2014/main" id="{98D96B34-BC4E-4FEC-BB82-8BDE752BA7E3}"/>
                  </a:ext>
                </a:extLst>
              </p:cNvPr>
              <p:cNvCxnSpPr>
                <a:stCxn id="87" idx="1"/>
                <a:endCxn id="87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2" name="Skupina 81">
              <a:extLst>
                <a:ext uri="{FF2B5EF4-FFF2-40B4-BE49-F238E27FC236}">
                  <a16:creationId xmlns:a16="http://schemas.microsoft.com/office/drawing/2014/main" id="{38DAF323-21EA-4AEC-ACDC-9B9C6F66652E}"/>
                </a:ext>
              </a:extLst>
            </p:cNvPr>
            <p:cNvGrpSpPr/>
            <p:nvPr/>
          </p:nvGrpSpPr>
          <p:grpSpPr>
            <a:xfrm>
              <a:off x="2954717" y="1484026"/>
              <a:ext cx="340158" cy="830997"/>
              <a:chOff x="1229193" y="1484026"/>
              <a:chExt cx="340158" cy="830997"/>
            </a:xfrm>
          </p:grpSpPr>
          <p:sp>
            <p:nvSpPr>
              <p:cNvPr id="85" name="TextovéPole 84">
                <a:extLst>
                  <a:ext uri="{FF2B5EF4-FFF2-40B4-BE49-F238E27FC236}">
                    <a16:creationId xmlns:a16="http://schemas.microsoft.com/office/drawing/2014/main" id="{E2EE8B27-CBD8-468E-A51F-488307EB63B3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7</a:t>
                </a:r>
              </a:p>
            </p:txBody>
          </p:sp>
          <p:cxnSp>
            <p:nvCxnSpPr>
              <p:cNvPr id="86" name="Přímá spojnice 85">
                <a:extLst>
                  <a:ext uri="{FF2B5EF4-FFF2-40B4-BE49-F238E27FC236}">
                    <a16:creationId xmlns:a16="http://schemas.microsoft.com/office/drawing/2014/main" id="{CB4B95EB-E965-4873-BC94-8E886D3246B1}"/>
                  </a:ext>
                </a:extLst>
              </p:cNvPr>
              <p:cNvCxnSpPr>
                <a:stCxn id="85" idx="1"/>
                <a:endCxn id="85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3" name="TextovéPole 82">
              <a:extLst>
                <a:ext uri="{FF2B5EF4-FFF2-40B4-BE49-F238E27FC236}">
                  <a16:creationId xmlns:a16="http://schemas.microsoft.com/office/drawing/2014/main" id="{FA6A7919-7EED-45BD-839D-6FB293EDD79A}"/>
                </a:ext>
              </a:extLst>
            </p:cNvPr>
            <p:cNvSpPr txBox="1"/>
            <p:nvPr/>
          </p:nvSpPr>
          <p:spPr>
            <a:xfrm>
              <a:off x="1629476" y="166869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  <p:sp>
          <p:nvSpPr>
            <p:cNvPr id="84" name="TextovéPole 83">
              <a:extLst>
                <a:ext uri="{FF2B5EF4-FFF2-40B4-BE49-F238E27FC236}">
                  <a16:creationId xmlns:a16="http://schemas.microsoft.com/office/drawing/2014/main" id="{4FAB6F40-1BE7-4107-AC00-E0472D5BEC61}"/>
                </a:ext>
              </a:extLst>
            </p:cNvPr>
            <p:cNvSpPr txBox="1"/>
            <p:nvPr/>
          </p:nvSpPr>
          <p:spPr>
            <a:xfrm>
              <a:off x="2491436" y="1654262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grpSp>
        <p:nvGrpSpPr>
          <p:cNvPr id="91" name="Skupina 90">
            <a:extLst>
              <a:ext uri="{FF2B5EF4-FFF2-40B4-BE49-F238E27FC236}">
                <a16:creationId xmlns:a16="http://schemas.microsoft.com/office/drawing/2014/main" id="{260CE876-6B39-4632-B96E-C69E5FE6F5D1}"/>
              </a:ext>
            </a:extLst>
          </p:cNvPr>
          <p:cNvGrpSpPr/>
          <p:nvPr/>
        </p:nvGrpSpPr>
        <p:grpSpPr>
          <a:xfrm>
            <a:off x="793968" y="3720807"/>
            <a:ext cx="2221173" cy="830997"/>
            <a:chOff x="1229193" y="1484026"/>
            <a:chExt cx="2221173" cy="830997"/>
          </a:xfrm>
        </p:grpSpPr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5AB1B9A6-664D-42FB-A398-C2074D70656E}"/>
                </a:ext>
              </a:extLst>
            </p:cNvPr>
            <p:cNvGrpSpPr/>
            <p:nvPr/>
          </p:nvGrpSpPr>
          <p:grpSpPr>
            <a:xfrm>
              <a:off x="1229193" y="1484026"/>
              <a:ext cx="495649" cy="830997"/>
              <a:chOff x="1229193" y="1484026"/>
              <a:chExt cx="495649" cy="830997"/>
            </a:xfrm>
          </p:grpSpPr>
          <p:sp>
            <p:nvSpPr>
              <p:cNvPr id="101" name="TextovéPole 100">
                <a:extLst>
                  <a:ext uri="{FF2B5EF4-FFF2-40B4-BE49-F238E27FC236}">
                    <a16:creationId xmlns:a16="http://schemas.microsoft.com/office/drawing/2014/main" id="{07A69009-57C9-4AF8-B063-AF2ADD87CD3C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9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20</a:t>
                </a:r>
              </a:p>
            </p:txBody>
          </p:sp>
          <p:cxnSp>
            <p:nvCxnSpPr>
              <p:cNvPr id="102" name="Přímá spojnice 101">
                <a:extLst>
                  <a:ext uri="{FF2B5EF4-FFF2-40B4-BE49-F238E27FC236}">
                    <a16:creationId xmlns:a16="http://schemas.microsoft.com/office/drawing/2014/main" id="{AF89E712-FDA7-4C23-B758-F87AB8A50AE1}"/>
                  </a:ext>
                </a:extLst>
              </p:cNvPr>
              <p:cNvCxnSpPr>
                <a:stCxn id="101" idx="1"/>
                <a:endCxn id="101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3" name="Skupina 92">
              <a:extLst>
                <a:ext uri="{FF2B5EF4-FFF2-40B4-BE49-F238E27FC236}">
                  <a16:creationId xmlns:a16="http://schemas.microsoft.com/office/drawing/2014/main" id="{6CBE6EAC-B5A9-4457-9C0D-414FE9AE5179}"/>
                </a:ext>
              </a:extLst>
            </p:cNvPr>
            <p:cNvGrpSpPr/>
            <p:nvPr/>
          </p:nvGrpSpPr>
          <p:grpSpPr>
            <a:xfrm>
              <a:off x="2026551" y="1484026"/>
              <a:ext cx="495649" cy="830997"/>
              <a:chOff x="1229193" y="1484026"/>
              <a:chExt cx="495649" cy="830997"/>
            </a:xfrm>
          </p:grpSpPr>
          <p:sp>
            <p:nvSpPr>
              <p:cNvPr id="99" name="TextovéPole 98">
                <a:extLst>
                  <a:ext uri="{FF2B5EF4-FFF2-40B4-BE49-F238E27FC236}">
                    <a16:creationId xmlns:a16="http://schemas.microsoft.com/office/drawing/2014/main" id="{B0984E79-6FEB-4F51-A279-8F972FC00A9C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8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20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25A55783-85DB-47C9-87CC-36F93DAFA2A5}"/>
                  </a:ext>
                </a:extLst>
              </p:cNvPr>
              <p:cNvCxnSpPr>
                <a:stCxn id="99" idx="1"/>
                <a:endCxn id="99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4" name="Skupina 93">
              <a:extLst>
                <a:ext uri="{FF2B5EF4-FFF2-40B4-BE49-F238E27FC236}">
                  <a16:creationId xmlns:a16="http://schemas.microsoft.com/office/drawing/2014/main" id="{3B024A76-F6CE-4E4C-9214-FF513A172343}"/>
                </a:ext>
              </a:extLst>
            </p:cNvPr>
            <p:cNvGrpSpPr/>
            <p:nvPr/>
          </p:nvGrpSpPr>
          <p:grpSpPr>
            <a:xfrm>
              <a:off x="2954717" y="1484026"/>
              <a:ext cx="495649" cy="830997"/>
              <a:chOff x="1229193" y="1484026"/>
              <a:chExt cx="495649" cy="830997"/>
            </a:xfrm>
          </p:grpSpPr>
          <p:sp>
            <p:nvSpPr>
              <p:cNvPr id="97" name="TextovéPole 96">
                <a:extLst>
                  <a:ext uri="{FF2B5EF4-FFF2-40B4-BE49-F238E27FC236}">
                    <a16:creationId xmlns:a16="http://schemas.microsoft.com/office/drawing/2014/main" id="{4207A4D6-E3F7-44FD-8B46-0127992BF67B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17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20</a:t>
                </a:r>
              </a:p>
            </p:txBody>
          </p:sp>
          <p:cxnSp>
            <p:nvCxnSpPr>
              <p:cNvPr id="98" name="Přímá spojnice 97">
                <a:extLst>
                  <a:ext uri="{FF2B5EF4-FFF2-40B4-BE49-F238E27FC236}">
                    <a16:creationId xmlns:a16="http://schemas.microsoft.com/office/drawing/2014/main" id="{7FD34B86-89F3-4161-A84D-0911F7E1F219}"/>
                  </a:ext>
                </a:extLst>
              </p:cNvPr>
              <p:cNvCxnSpPr>
                <a:stCxn id="97" idx="1"/>
                <a:endCxn id="97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5" name="TextovéPole 94">
              <a:extLst>
                <a:ext uri="{FF2B5EF4-FFF2-40B4-BE49-F238E27FC236}">
                  <a16:creationId xmlns:a16="http://schemas.microsoft.com/office/drawing/2014/main" id="{B331D82B-67A8-4705-9EE7-943F88223F3A}"/>
                </a:ext>
              </a:extLst>
            </p:cNvPr>
            <p:cNvSpPr txBox="1"/>
            <p:nvPr/>
          </p:nvSpPr>
          <p:spPr>
            <a:xfrm>
              <a:off x="1707847" y="166869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  <p:sp>
          <p:nvSpPr>
            <p:cNvPr id="96" name="TextovéPole 95">
              <a:extLst>
                <a:ext uri="{FF2B5EF4-FFF2-40B4-BE49-F238E27FC236}">
                  <a16:creationId xmlns:a16="http://schemas.microsoft.com/office/drawing/2014/main" id="{BF99BD00-2BCC-4654-A71D-F9842B8862D9}"/>
                </a:ext>
              </a:extLst>
            </p:cNvPr>
            <p:cNvSpPr txBox="1"/>
            <p:nvPr/>
          </p:nvSpPr>
          <p:spPr>
            <a:xfrm>
              <a:off x="2491436" y="1654262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grpSp>
        <p:nvGrpSpPr>
          <p:cNvPr id="103" name="Skupina 102">
            <a:extLst>
              <a:ext uri="{FF2B5EF4-FFF2-40B4-BE49-F238E27FC236}">
                <a16:creationId xmlns:a16="http://schemas.microsoft.com/office/drawing/2014/main" id="{0888241F-B5CF-479E-9BC1-D30CA486C7A4}"/>
              </a:ext>
            </a:extLst>
          </p:cNvPr>
          <p:cNvGrpSpPr/>
          <p:nvPr/>
        </p:nvGrpSpPr>
        <p:grpSpPr>
          <a:xfrm>
            <a:off x="836166" y="4829468"/>
            <a:ext cx="2221173" cy="830997"/>
            <a:chOff x="1229193" y="1484026"/>
            <a:chExt cx="2221173" cy="830997"/>
          </a:xfrm>
        </p:grpSpPr>
        <p:grpSp>
          <p:nvGrpSpPr>
            <p:cNvPr id="104" name="Skupina 103">
              <a:extLst>
                <a:ext uri="{FF2B5EF4-FFF2-40B4-BE49-F238E27FC236}">
                  <a16:creationId xmlns:a16="http://schemas.microsoft.com/office/drawing/2014/main" id="{EC4983B0-3D2B-4750-B47F-4104978847EC}"/>
                </a:ext>
              </a:extLst>
            </p:cNvPr>
            <p:cNvGrpSpPr/>
            <p:nvPr/>
          </p:nvGrpSpPr>
          <p:grpSpPr>
            <a:xfrm>
              <a:off x="1229193" y="1484026"/>
              <a:ext cx="495649" cy="830997"/>
              <a:chOff x="1229193" y="1484026"/>
              <a:chExt cx="495649" cy="830997"/>
            </a:xfrm>
          </p:grpSpPr>
          <p:sp>
            <p:nvSpPr>
              <p:cNvPr id="113" name="TextovéPole 112">
                <a:extLst>
                  <a:ext uri="{FF2B5EF4-FFF2-40B4-BE49-F238E27FC236}">
                    <a16:creationId xmlns:a16="http://schemas.microsoft.com/office/drawing/2014/main" id="{0BC387E9-AD2C-4DD7-8369-75A25294BD29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cxnSp>
            <p:nvCxnSpPr>
              <p:cNvPr id="114" name="Přímá spojnice 113">
                <a:extLst>
                  <a:ext uri="{FF2B5EF4-FFF2-40B4-BE49-F238E27FC236}">
                    <a16:creationId xmlns:a16="http://schemas.microsoft.com/office/drawing/2014/main" id="{9564BE41-D60A-4F68-94F5-A5F5D81293D8}"/>
                  </a:ext>
                </a:extLst>
              </p:cNvPr>
              <p:cNvCxnSpPr>
                <a:stCxn id="113" idx="1"/>
                <a:endCxn id="113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5" name="Skupina 104">
              <a:extLst>
                <a:ext uri="{FF2B5EF4-FFF2-40B4-BE49-F238E27FC236}">
                  <a16:creationId xmlns:a16="http://schemas.microsoft.com/office/drawing/2014/main" id="{54E787ED-F3EC-4EA7-95B3-A544B11B5D7B}"/>
                </a:ext>
              </a:extLst>
            </p:cNvPr>
            <p:cNvGrpSpPr/>
            <p:nvPr/>
          </p:nvGrpSpPr>
          <p:grpSpPr>
            <a:xfrm>
              <a:off x="2026551" y="1484026"/>
              <a:ext cx="495649" cy="830997"/>
              <a:chOff x="1229193" y="1484026"/>
              <a:chExt cx="495649" cy="830997"/>
            </a:xfrm>
          </p:grpSpPr>
          <p:sp>
            <p:nvSpPr>
              <p:cNvPr id="111" name="TextovéPole 110">
                <a:extLst>
                  <a:ext uri="{FF2B5EF4-FFF2-40B4-BE49-F238E27FC236}">
                    <a16:creationId xmlns:a16="http://schemas.microsoft.com/office/drawing/2014/main" id="{F3895126-82E1-4D5C-AB17-5BC6BBCE2354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cxnSp>
            <p:nvCxnSpPr>
              <p:cNvPr id="112" name="Přímá spojnice 111">
                <a:extLst>
                  <a:ext uri="{FF2B5EF4-FFF2-40B4-BE49-F238E27FC236}">
                    <a16:creationId xmlns:a16="http://schemas.microsoft.com/office/drawing/2014/main" id="{EBC56D38-B96D-4A7B-AED1-FFA4057DBEFB}"/>
                  </a:ext>
                </a:extLst>
              </p:cNvPr>
              <p:cNvCxnSpPr>
                <a:stCxn id="111" idx="1"/>
                <a:endCxn id="111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6" name="Skupina 105">
              <a:extLst>
                <a:ext uri="{FF2B5EF4-FFF2-40B4-BE49-F238E27FC236}">
                  <a16:creationId xmlns:a16="http://schemas.microsoft.com/office/drawing/2014/main" id="{6924D566-1AAF-4B4F-B586-E345D8DA6200}"/>
                </a:ext>
              </a:extLst>
            </p:cNvPr>
            <p:cNvGrpSpPr/>
            <p:nvPr/>
          </p:nvGrpSpPr>
          <p:grpSpPr>
            <a:xfrm>
              <a:off x="2954717" y="1484026"/>
              <a:ext cx="495649" cy="830997"/>
              <a:chOff x="1229193" y="1484026"/>
              <a:chExt cx="495649" cy="830997"/>
            </a:xfrm>
          </p:grpSpPr>
          <p:sp>
            <p:nvSpPr>
              <p:cNvPr id="109" name="TextovéPole 108">
                <a:extLst>
                  <a:ext uri="{FF2B5EF4-FFF2-40B4-BE49-F238E27FC236}">
                    <a16:creationId xmlns:a16="http://schemas.microsoft.com/office/drawing/2014/main" id="{369E93AF-E881-4FDB-B903-7DE70F69F8A9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8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cxnSp>
            <p:nvCxnSpPr>
              <p:cNvPr id="110" name="Přímá spojnice 109">
                <a:extLst>
                  <a:ext uri="{FF2B5EF4-FFF2-40B4-BE49-F238E27FC236}">
                    <a16:creationId xmlns:a16="http://schemas.microsoft.com/office/drawing/2014/main" id="{BED0D15F-ADC5-4F21-A85A-42B5AE321382}"/>
                  </a:ext>
                </a:extLst>
              </p:cNvPr>
              <p:cNvCxnSpPr>
                <a:stCxn id="109" idx="1"/>
                <a:endCxn id="109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7" name="TextovéPole 106">
              <a:extLst>
                <a:ext uri="{FF2B5EF4-FFF2-40B4-BE49-F238E27FC236}">
                  <a16:creationId xmlns:a16="http://schemas.microsoft.com/office/drawing/2014/main" id="{5B1B2EAD-182E-42FE-88FF-A796E3DB6DE5}"/>
                </a:ext>
              </a:extLst>
            </p:cNvPr>
            <p:cNvSpPr txBox="1"/>
            <p:nvPr/>
          </p:nvSpPr>
          <p:spPr>
            <a:xfrm>
              <a:off x="1680296" y="1668691"/>
              <a:ext cx="3908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  <p:sp>
          <p:nvSpPr>
            <p:cNvPr id="108" name="TextovéPole 107">
              <a:extLst>
                <a:ext uri="{FF2B5EF4-FFF2-40B4-BE49-F238E27FC236}">
                  <a16:creationId xmlns:a16="http://schemas.microsoft.com/office/drawing/2014/main" id="{BEA61FB5-D54B-4FC3-AB47-D2ABB6D03EEF}"/>
                </a:ext>
              </a:extLst>
            </p:cNvPr>
            <p:cNvSpPr txBox="1"/>
            <p:nvPr/>
          </p:nvSpPr>
          <p:spPr>
            <a:xfrm>
              <a:off x="2491436" y="1654262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grpSp>
        <p:nvGrpSpPr>
          <p:cNvPr id="115" name="Skupina 114">
            <a:extLst>
              <a:ext uri="{FF2B5EF4-FFF2-40B4-BE49-F238E27FC236}">
                <a16:creationId xmlns:a16="http://schemas.microsoft.com/office/drawing/2014/main" id="{8721F54D-31F4-4C06-A815-EAE70D867E76}"/>
              </a:ext>
            </a:extLst>
          </p:cNvPr>
          <p:cNvGrpSpPr/>
          <p:nvPr/>
        </p:nvGrpSpPr>
        <p:grpSpPr>
          <a:xfrm>
            <a:off x="821366" y="5793148"/>
            <a:ext cx="2065682" cy="830997"/>
            <a:chOff x="1229193" y="1484026"/>
            <a:chExt cx="2065682" cy="830997"/>
          </a:xfrm>
        </p:grpSpPr>
        <p:grpSp>
          <p:nvGrpSpPr>
            <p:cNvPr id="116" name="Skupina 115">
              <a:extLst>
                <a:ext uri="{FF2B5EF4-FFF2-40B4-BE49-F238E27FC236}">
                  <a16:creationId xmlns:a16="http://schemas.microsoft.com/office/drawing/2014/main" id="{74F12629-D2C2-46B8-8BD3-D7A94D7D7353}"/>
                </a:ext>
              </a:extLst>
            </p:cNvPr>
            <p:cNvGrpSpPr/>
            <p:nvPr/>
          </p:nvGrpSpPr>
          <p:grpSpPr>
            <a:xfrm>
              <a:off x="1229193" y="1484026"/>
              <a:ext cx="340158" cy="830997"/>
              <a:chOff x="1229193" y="1484026"/>
              <a:chExt cx="340158" cy="830997"/>
            </a:xfrm>
          </p:grpSpPr>
          <p:sp>
            <p:nvSpPr>
              <p:cNvPr id="125" name="TextovéPole 124">
                <a:extLst>
                  <a:ext uri="{FF2B5EF4-FFF2-40B4-BE49-F238E27FC236}">
                    <a16:creationId xmlns:a16="http://schemas.microsoft.com/office/drawing/2014/main" id="{C7D822E7-9427-497E-9A8D-84C034CD48C4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126" name="Přímá spojnice 125">
                <a:extLst>
                  <a:ext uri="{FF2B5EF4-FFF2-40B4-BE49-F238E27FC236}">
                    <a16:creationId xmlns:a16="http://schemas.microsoft.com/office/drawing/2014/main" id="{03673735-3A22-4D19-994D-DD00400B95AE}"/>
                  </a:ext>
                </a:extLst>
              </p:cNvPr>
              <p:cNvCxnSpPr>
                <a:stCxn id="125" idx="1"/>
                <a:endCxn id="125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Skupina 116">
              <a:extLst>
                <a:ext uri="{FF2B5EF4-FFF2-40B4-BE49-F238E27FC236}">
                  <a16:creationId xmlns:a16="http://schemas.microsoft.com/office/drawing/2014/main" id="{EAC6C060-7341-4C1A-AF75-FD4B24EBDA4A}"/>
                </a:ext>
              </a:extLst>
            </p:cNvPr>
            <p:cNvGrpSpPr/>
            <p:nvPr/>
          </p:nvGrpSpPr>
          <p:grpSpPr>
            <a:xfrm>
              <a:off x="2026551" y="1484026"/>
              <a:ext cx="340158" cy="830997"/>
              <a:chOff x="1229193" y="1484026"/>
              <a:chExt cx="340158" cy="830997"/>
            </a:xfrm>
          </p:grpSpPr>
          <p:sp>
            <p:nvSpPr>
              <p:cNvPr id="123" name="TextovéPole 122">
                <a:extLst>
                  <a:ext uri="{FF2B5EF4-FFF2-40B4-BE49-F238E27FC236}">
                    <a16:creationId xmlns:a16="http://schemas.microsoft.com/office/drawing/2014/main" id="{8B81E848-9CEE-46E1-AED8-0C558EB8647E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124" name="Přímá spojnice 123">
                <a:extLst>
                  <a:ext uri="{FF2B5EF4-FFF2-40B4-BE49-F238E27FC236}">
                    <a16:creationId xmlns:a16="http://schemas.microsoft.com/office/drawing/2014/main" id="{B626F58F-4DDE-47FE-8BA2-1A5E4ACF0140}"/>
                  </a:ext>
                </a:extLst>
              </p:cNvPr>
              <p:cNvCxnSpPr>
                <a:stCxn id="123" idx="1"/>
                <a:endCxn id="123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8" name="Skupina 117">
              <a:extLst>
                <a:ext uri="{FF2B5EF4-FFF2-40B4-BE49-F238E27FC236}">
                  <a16:creationId xmlns:a16="http://schemas.microsoft.com/office/drawing/2014/main" id="{39D6FC0B-FB1F-4A08-A14F-3E3EE2158BCA}"/>
                </a:ext>
              </a:extLst>
            </p:cNvPr>
            <p:cNvGrpSpPr/>
            <p:nvPr/>
          </p:nvGrpSpPr>
          <p:grpSpPr>
            <a:xfrm>
              <a:off x="2954717" y="1484026"/>
              <a:ext cx="340158" cy="830997"/>
              <a:chOff x="1229193" y="1484026"/>
              <a:chExt cx="340158" cy="830997"/>
            </a:xfrm>
          </p:grpSpPr>
          <p:sp>
            <p:nvSpPr>
              <p:cNvPr id="121" name="TextovéPole 120">
                <a:extLst>
                  <a:ext uri="{FF2B5EF4-FFF2-40B4-BE49-F238E27FC236}">
                    <a16:creationId xmlns:a16="http://schemas.microsoft.com/office/drawing/2014/main" id="{D3F3C175-0C02-4798-893A-2BF400B98CE6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6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122" name="Přímá spojnice 121">
                <a:extLst>
                  <a:ext uri="{FF2B5EF4-FFF2-40B4-BE49-F238E27FC236}">
                    <a16:creationId xmlns:a16="http://schemas.microsoft.com/office/drawing/2014/main" id="{FA1BB65E-4054-45DA-80FE-D68AA4778D56}"/>
                  </a:ext>
                </a:extLst>
              </p:cNvPr>
              <p:cNvCxnSpPr>
                <a:stCxn id="121" idx="1"/>
                <a:endCxn id="121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9" name="TextovéPole 118">
              <a:extLst>
                <a:ext uri="{FF2B5EF4-FFF2-40B4-BE49-F238E27FC236}">
                  <a16:creationId xmlns:a16="http://schemas.microsoft.com/office/drawing/2014/main" id="{C6B86079-AAD0-4923-932E-96D1259527DF}"/>
                </a:ext>
              </a:extLst>
            </p:cNvPr>
            <p:cNvSpPr txBox="1"/>
            <p:nvPr/>
          </p:nvSpPr>
          <p:spPr>
            <a:xfrm>
              <a:off x="1680296" y="1668691"/>
              <a:ext cx="3908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  <p:sp>
          <p:nvSpPr>
            <p:cNvPr id="120" name="TextovéPole 119">
              <a:extLst>
                <a:ext uri="{FF2B5EF4-FFF2-40B4-BE49-F238E27FC236}">
                  <a16:creationId xmlns:a16="http://schemas.microsoft.com/office/drawing/2014/main" id="{57DC3A61-D4B5-410D-B3BD-29C874DE6D6B}"/>
                </a:ext>
              </a:extLst>
            </p:cNvPr>
            <p:cNvSpPr txBox="1"/>
            <p:nvPr/>
          </p:nvSpPr>
          <p:spPr>
            <a:xfrm>
              <a:off x="2491436" y="1654262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grpSp>
        <p:nvGrpSpPr>
          <p:cNvPr id="140" name="Skupina 139">
            <a:extLst>
              <a:ext uri="{FF2B5EF4-FFF2-40B4-BE49-F238E27FC236}">
                <a16:creationId xmlns:a16="http://schemas.microsoft.com/office/drawing/2014/main" id="{53D8B166-03F3-4140-A57D-7938318E9510}"/>
              </a:ext>
            </a:extLst>
          </p:cNvPr>
          <p:cNvGrpSpPr/>
          <p:nvPr/>
        </p:nvGrpSpPr>
        <p:grpSpPr>
          <a:xfrm>
            <a:off x="3541695" y="2336265"/>
            <a:ext cx="2823769" cy="830997"/>
            <a:chOff x="3541695" y="2336265"/>
            <a:chExt cx="2823769" cy="830997"/>
          </a:xfrm>
        </p:grpSpPr>
        <p:grpSp>
          <p:nvGrpSpPr>
            <p:cNvPr id="24" name="Skupina 23">
              <a:extLst>
                <a:ext uri="{FF2B5EF4-FFF2-40B4-BE49-F238E27FC236}">
                  <a16:creationId xmlns:a16="http://schemas.microsoft.com/office/drawing/2014/main" id="{138F4B80-B9B5-4DA6-BE3C-91D290891F03}"/>
                </a:ext>
              </a:extLst>
            </p:cNvPr>
            <p:cNvGrpSpPr/>
            <p:nvPr/>
          </p:nvGrpSpPr>
          <p:grpSpPr>
            <a:xfrm>
              <a:off x="6025306" y="2336265"/>
              <a:ext cx="340158" cy="830997"/>
              <a:chOff x="1229193" y="1484026"/>
              <a:chExt cx="340158" cy="830997"/>
            </a:xfrm>
          </p:grpSpPr>
          <p:sp>
            <p:nvSpPr>
              <p:cNvPr id="25" name="TextovéPole 24">
                <a:extLst>
                  <a:ext uri="{FF2B5EF4-FFF2-40B4-BE49-F238E27FC236}">
                    <a16:creationId xmlns:a16="http://schemas.microsoft.com/office/drawing/2014/main" id="{D148D5EB-52F0-4ED7-9407-0CC90E3EE30C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7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26" name="Přímá spojnice 25">
                <a:extLst>
                  <a:ext uri="{FF2B5EF4-FFF2-40B4-BE49-F238E27FC236}">
                    <a16:creationId xmlns:a16="http://schemas.microsoft.com/office/drawing/2014/main" id="{3856F09C-98D9-4CC4-8676-EB5968770714}"/>
                  </a:ext>
                </a:extLst>
              </p:cNvPr>
              <p:cNvCxnSpPr>
                <a:stCxn id="25" idx="1"/>
                <a:endCxn id="25" idx="3"/>
              </p:cNvCxnSpPr>
              <p:nvPr/>
            </p:nvCxnSpPr>
            <p:spPr>
              <a:xfrm>
                <a:off x="1229193" y="189952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7" name="Skupina 126">
              <a:extLst>
                <a:ext uri="{FF2B5EF4-FFF2-40B4-BE49-F238E27FC236}">
                  <a16:creationId xmlns:a16="http://schemas.microsoft.com/office/drawing/2014/main" id="{FA2C3107-3C36-4B2A-B694-3C4865346FFF}"/>
                </a:ext>
              </a:extLst>
            </p:cNvPr>
            <p:cNvGrpSpPr/>
            <p:nvPr/>
          </p:nvGrpSpPr>
          <p:grpSpPr>
            <a:xfrm>
              <a:off x="3541695" y="2336265"/>
              <a:ext cx="2404236" cy="830997"/>
              <a:chOff x="1229193" y="1484026"/>
              <a:chExt cx="2404236" cy="830997"/>
            </a:xfrm>
          </p:grpSpPr>
          <p:grpSp>
            <p:nvGrpSpPr>
              <p:cNvPr id="128" name="Skupina 127">
                <a:extLst>
                  <a:ext uri="{FF2B5EF4-FFF2-40B4-BE49-F238E27FC236}">
                    <a16:creationId xmlns:a16="http://schemas.microsoft.com/office/drawing/2014/main" id="{8A522037-8805-4D6D-8D37-228C973A4422}"/>
                  </a:ext>
                </a:extLst>
              </p:cNvPr>
              <p:cNvGrpSpPr/>
              <p:nvPr/>
            </p:nvGrpSpPr>
            <p:grpSpPr>
              <a:xfrm>
                <a:off x="1229193" y="1484026"/>
                <a:ext cx="340158" cy="830997"/>
                <a:chOff x="1229193" y="1484026"/>
                <a:chExt cx="340158" cy="830997"/>
              </a:xfrm>
            </p:grpSpPr>
            <p:sp>
              <p:nvSpPr>
                <p:cNvPr id="137" name="TextovéPole 136">
                  <a:extLst>
                    <a:ext uri="{FF2B5EF4-FFF2-40B4-BE49-F238E27FC236}">
                      <a16:creationId xmlns:a16="http://schemas.microsoft.com/office/drawing/2014/main" id="{933DA7DC-C926-4299-8866-AE89984B89DE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340158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1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8</a:t>
                  </a:r>
                </a:p>
              </p:txBody>
            </p:sp>
            <p:cxnSp>
              <p:nvCxnSpPr>
                <p:cNvPr id="138" name="Přímá spojnice 137">
                  <a:extLst>
                    <a:ext uri="{FF2B5EF4-FFF2-40B4-BE49-F238E27FC236}">
                      <a16:creationId xmlns:a16="http://schemas.microsoft.com/office/drawing/2014/main" id="{4FE506D6-A4B9-406B-906C-95829A5E7470}"/>
                    </a:ext>
                  </a:extLst>
                </p:cNvPr>
                <p:cNvCxnSpPr>
                  <a:stCxn id="137" idx="1"/>
                  <a:endCxn id="137" idx="3"/>
                </p:cNvCxnSpPr>
                <p:nvPr/>
              </p:nvCxnSpPr>
              <p:spPr>
                <a:xfrm>
                  <a:off x="1229193" y="1899525"/>
                  <a:ext cx="34015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9" name="Skupina 128">
                <a:extLst>
                  <a:ext uri="{FF2B5EF4-FFF2-40B4-BE49-F238E27FC236}">
                    <a16:creationId xmlns:a16="http://schemas.microsoft.com/office/drawing/2014/main" id="{1C9F53D9-3EB0-420C-9A3C-81861068FE14}"/>
                  </a:ext>
                </a:extLst>
              </p:cNvPr>
              <p:cNvGrpSpPr/>
              <p:nvPr/>
            </p:nvGrpSpPr>
            <p:grpSpPr>
              <a:xfrm>
                <a:off x="2026551" y="1484026"/>
                <a:ext cx="340158" cy="830997"/>
                <a:chOff x="1229193" y="1484026"/>
                <a:chExt cx="340158" cy="830997"/>
              </a:xfrm>
            </p:grpSpPr>
            <p:sp>
              <p:nvSpPr>
                <p:cNvPr id="135" name="TextovéPole 134">
                  <a:extLst>
                    <a:ext uri="{FF2B5EF4-FFF2-40B4-BE49-F238E27FC236}">
                      <a16:creationId xmlns:a16="http://schemas.microsoft.com/office/drawing/2014/main" id="{D5073B8A-324A-438B-A04F-CA7528E4D3D0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340158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2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8</a:t>
                  </a:r>
                </a:p>
              </p:txBody>
            </p:sp>
            <p:cxnSp>
              <p:nvCxnSpPr>
                <p:cNvPr id="136" name="Přímá spojnice 135">
                  <a:extLst>
                    <a:ext uri="{FF2B5EF4-FFF2-40B4-BE49-F238E27FC236}">
                      <a16:creationId xmlns:a16="http://schemas.microsoft.com/office/drawing/2014/main" id="{5B54B0F6-F2F7-48C0-85B7-4D3E542F6A03}"/>
                    </a:ext>
                  </a:extLst>
                </p:cNvPr>
                <p:cNvCxnSpPr>
                  <a:stCxn id="135" idx="1"/>
                  <a:endCxn id="135" idx="3"/>
                </p:cNvCxnSpPr>
                <p:nvPr/>
              </p:nvCxnSpPr>
              <p:spPr>
                <a:xfrm>
                  <a:off x="1229193" y="1899525"/>
                  <a:ext cx="34015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0" name="Skupina 129">
                <a:extLst>
                  <a:ext uri="{FF2B5EF4-FFF2-40B4-BE49-F238E27FC236}">
                    <a16:creationId xmlns:a16="http://schemas.microsoft.com/office/drawing/2014/main" id="{868D91C9-CB9F-42B6-B8A9-F1F39DB4200E}"/>
                  </a:ext>
                </a:extLst>
              </p:cNvPr>
              <p:cNvGrpSpPr/>
              <p:nvPr/>
            </p:nvGrpSpPr>
            <p:grpSpPr>
              <a:xfrm>
                <a:off x="2954717" y="1484026"/>
                <a:ext cx="340158" cy="830997"/>
                <a:chOff x="1229193" y="1484026"/>
                <a:chExt cx="340158" cy="830997"/>
              </a:xfrm>
            </p:grpSpPr>
            <p:sp>
              <p:nvSpPr>
                <p:cNvPr id="133" name="TextovéPole 132">
                  <a:extLst>
                    <a:ext uri="{FF2B5EF4-FFF2-40B4-BE49-F238E27FC236}">
                      <a16:creationId xmlns:a16="http://schemas.microsoft.com/office/drawing/2014/main" id="{EC844CE3-FFC6-47C6-8E76-8F039CC15740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340158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4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8</a:t>
                  </a:r>
                </a:p>
              </p:txBody>
            </p:sp>
            <p:cxnSp>
              <p:nvCxnSpPr>
                <p:cNvPr id="134" name="Přímá spojnice 133">
                  <a:extLst>
                    <a:ext uri="{FF2B5EF4-FFF2-40B4-BE49-F238E27FC236}">
                      <a16:creationId xmlns:a16="http://schemas.microsoft.com/office/drawing/2014/main" id="{888FFFE1-B492-4CCC-9DC4-959613A4FDE4}"/>
                    </a:ext>
                  </a:extLst>
                </p:cNvPr>
                <p:cNvCxnSpPr>
                  <a:stCxn id="133" idx="1"/>
                  <a:endCxn id="133" idx="3"/>
                </p:cNvCxnSpPr>
                <p:nvPr/>
              </p:nvCxnSpPr>
              <p:spPr>
                <a:xfrm>
                  <a:off x="1229193" y="1899525"/>
                  <a:ext cx="34015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1" name="TextovéPole 130">
                <a:extLst>
                  <a:ext uri="{FF2B5EF4-FFF2-40B4-BE49-F238E27FC236}">
                    <a16:creationId xmlns:a16="http://schemas.microsoft.com/office/drawing/2014/main" id="{B797BACE-C778-4B73-8213-51D62AFC029A}"/>
                  </a:ext>
                </a:extLst>
              </p:cNvPr>
              <p:cNvSpPr txBox="1"/>
              <p:nvPr/>
            </p:nvSpPr>
            <p:spPr>
              <a:xfrm>
                <a:off x="1680296" y="1668691"/>
                <a:ext cx="39080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+</a:t>
                </a:r>
              </a:p>
            </p:txBody>
          </p:sp>
          <p:sp>
            <p:nvSpPr>
              <p:cNvPr id="132" name="TextovéPole 131">
                <a:extLst>
                  <a:ext uri="{FF2B5EF4-FFF2-40B4-BE49-F238E27FC236}">
                    <a16:creationId xmlns:a16="http://schemas.microsoft.com/office/drawing/2014/main" id="{BBDF5404-57BC-4210-8594-0A0FC6E59BE1}"/>
                  </a:ext>
                </a:extLst>
              </p:cNvPr>
              <p:cNvSpPr txBox="1"/>
              <p:nvPr/>
            </p:nvSpPr>
            <p:spPr>
              <a:xfrm>
                <a:off x="3294875" y="1660343"/>
                <a:ext cx="3385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=</a:t>
                </a:r>
              </a:p>
            </p:txBody>
          </p:sp>
        </p:grpSp>
        <p:sp>
          <p:nvSpPr>
            <p:cNvPr id="139" name="TextovéPole 138">
              <a:extLst>
                <a:ext uri="{FF2B5EF4-FFF2-40B4-BE49-F238E27FC236}">
                  <a16:creationId xmlns:a16="http://schemas.microsoft.com/office/drawing/2014/main" id="{B37CB678-241B-43FE-B1E8-49A0A7865301}"/>
                </a:ext>
              </a:extLst>
            </p:cNvPr>
            <p:cNvSpPr txBox="1"/>
            <p:nvPr/>
          </p:nvSpPr>
          <p:spPr>
            <a:xfrm>
              <a:off x="4765803" y="2512149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</p:grp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D35F43D7-7C49-4EDA-9F39-41A9D3A10D61}"/>
              </a:ext>
            </a:extLst>
          </p:cNvPr>
          <p:cNvGrpSpPr/>
          <p:nvPr/>
        </p:nvGrpSpPr>
        <p:grpSpPr>
          <a:xfrm>
            <a:off x="3541695" y="3270195"/>
            <a:ext cx="2979260" cy="830997"/>
            <a:chOff x="3541695" y="2336265"/>
            <a:chExt cx="2979260" cy="830997"/>
          </a:xfrm>
        </p:grpSpPr>
        <p:grpSp>
          <p:nvGrpSpPr>
            <p:cNvPr id="142" name="Skupina 141">
              <a:extLst>
                <a:ext uri="{FF2B5EF4-FFF2-40B4-BE49-F238E27FC236}">
                  <a16:creationId xmlns:a16="http://schemas.microsoft.com/office/drawing/2014/main" id="{A1AA601F-4C24-4954-BEFC-F916A7939C88}"/>
                </a:ext>
              </a:extLst>
            </p:cNvPr>
            <p:cNvGrpSpPr/>
            <p:nvPr/>
          </p:nvGrpSpPr>
          <p:grpSpPr>
            <a:xfrm>
              <a:off x="6025306" y="2336265"/>
              <a:ext cx="495649" cy="830997"/>
              <a:chOff x="1229193" y="1484026"/>
              <a:chExt cx="495649" cy="830997"/>
            </a:xfrm>
          </p:grpSpPr>
          <p:sp>
            <p:nvSpPr>
              <p:cNvPr id="156" name="TextovéPole 155">
                <a:extLst>
                  <a:ext uri="{FF2B5EF4-FFF2-40B4-BE49-F238E27FC236}">
                    <a16:creationId xmlns:a16="http://schemas.microsoft.com/office/drawing/2014/main" id="{DE71FCCE-FF32-4EAE-AA4F-34FFC5BE3F58}"/>
                  </a:ext>
                </a:extLst>
              </p:cNvPr>
              <p:cNvSpPr txBox="1"/>
              <p:nvPr/>
            </p:nvSpPr>
            <p:spPr>
              <a:xfrm>
                <a:off x="1229193" y="148402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10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20</a:t>
                </a:r>
              </a:p>
            </p:txBody>
          </p:sp>
          <p:cxnSp>
            <p:nvCxnSpPr>
              <p:cNvPr id="157" name="Přímá spojnice 156">
                <a:extLst>
                  <a:ext uri="{FF2B5EF4-FFF2-40B4-BE49-F238E27FC236}">
                    <a16:creationId xmlns:a16="http://schemas.microsoft.com/office/drawing/2014/main" id="{00FCCE13-1CCB-4048-873D-0D157C8A268D}"/>
                  </a:ext>
                </a:extLst>
              </p:cNvPr>
              <p:cNvCxnSpPr>
                <a:stCxn id="156" idx="1"/>
                <a:endCxn id="156" idx="3"/>
              </p:cNvCxnSpPr>
              <p:nvPr/>
            </p:nvCxnSpPr>
            <p:spPr>
              <a:xfrm>
                <a:off x="1229193" y="189952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3" name="Skupina 142">
              <a:extLst>
                <a:ext uri="{FF2B5EF4-FFF2-40B4-BE49-F238E27FC236}">
                  <a16:creationId xmlns:a16="http://schemas.microsoft.com/office/drawing/2014/main" id="{84E22F91-4F49-4415-B978-54007133C277}"/>
                </a:ext>
              </a:extLst>
            </p:cNvPr>
            <p:cNvGrpSpPr/>
            <p:nvPr/>
          </p:nvGrpSpPr>
          <p:grpSpPr>
            <a:xfrm>
              <a:off x="3541695" y="2336265"/>
              <a:ext cx="2519841" cy="830997"/>
              <a:chOff x="1229193" y="1484026"/>
              <a:chExt cx="2519841" cy="830997"/>
            </a:xfrm>
          </p:grpSpPr>
          <p:grpSp>
            <p:nvGrpSpPr>
              <p:cNvPr id="145" name="Skupina 144">
                <a:extLst>
                  <a:ext uri="{FF2B5EF4-FFF2-40B4-BE49-F238E27FC236}">
                    <a16:creationId xmlns:a16="http://schemas.microsoft.com/office/drawing/2014/main" id="{D285D56A-7E5B-427E-858C-BD47216E2AA4}"/>
                  </a:ext>
                </a:extLst>
              </p:cNvPr>
              <p:cNvGrpSpPr/>
              <p:nvPr/>
            </p:nvGrpSpPr>
            <p:grpSpPr>
              <a:xfrm>
                <a:off x="1229193" y="1484026"/>
                <a:ext cx="495649" cy="830997"/>
                <a:chOff x="1229193" y="1484026"/>
                <a:chExt cx="495649" cy="830997"/>
              </a:xfrm>
            </p:grpSpPr>
            <p:sp>
              <p:nvSpPr>
                <p:cNvPr id="154" name="TextovéPole 153">
                  <a:extLst>
                    <a:ext uri="{FF2B5EF4-FFF2-40B4-BE49-F238E27FC236}">
                      <a16:creationId xmlns:a16="http://schemas.microsoft.com/office/drawing/2014/main" id="{54E9F499-28CD-4449-9B5C-51D403326622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495649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5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20</a:t>
                  </a:r>
                </a:p>
              </p:txBody>
            </p:sp>
            <p:cxnSp>
              <p:nvCxnSpPr>
                <p:cNvPr id="155" name="Přímá spojnice 154">
                  <a:extLst>
                    <a:ext uri="{FF2B5EF4-FFF2-40B4-BE49-F238E27FC236}">
                      <a16:creationId xmlns:a16="http://schemas.microsoft.com/office/drawing/2014/main" id="{0B47A99E-3777-4191-BDB3-522973C3AD5C}"/>
                    </a:ext>
                  </a:extLst>
                </p:cNvPr>
                <p:cNvCxnSpPr>
                  <a:stCxn id="154" idx="1"/>
                  <a:endCxn id="154" idx="3"/>
                </p:cNvCxnSpPr>
                <p:nvPr/>
              </p:nvCxnSpPr>
              <p:spPr>
                <a:xfrm>
                  <a:off x="1229193" y="1899525"/>
                  <a:ext cx="495649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6" name="Skupina 145">
                <a:extLst>
                  <a:ext uri="{FF2B5EF4-FFF2-40B4-BE49-F238E27FC236}">
                    <a16:creationId xmlns:a16="http://schemas.microsoft.com/office/drawing/2014/main" id="{C0FF0192-2E3A-4E2A-9497-3B0A6846DA25}"/>
                  </a:ext>
                </a:extLst>
              </p:cNvPr>
              <p:cNvGrpSpPr/>
              <p:nvPr/>
            </p:nvGrpSpPr>
            <p:grpSpPr>
              <a:xfrm>
                <a:off x="2026551" y="1484026"/>
                <a:ext cx="495649" cy="830997"/>
                <a:chOff x="1229193" y="1484026"/>
                <a:chExt cx="495649" cy="830997"/>
              </a:xfrm>
            </p:grpSpPr>
            <p:sp>
              <p:nvSpPr>
                <p:cNvPr id="152" name="TextovéPole 151">
                  <a:extLst>
                    <a:ext uri="{FF2B5EF4-FFF2-40B4-BE49-F238E27FC236}">
                      <a16:creationId xmlns:a16="http://schemas.microsoft.com/office/drawing/2014/main" id="{4CC35764-7CE6-41E8-AA6D-5990556C8930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495649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2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20</a:t>
                  </a:r>
                </a:p>
              </p:txBody>
            </p:sp>
            <p:cxnSp>
              <p:nvCxnSpPr>
                <p:cNvPr id="153" name="Přímá spojnice 152">
                  <a:extLst>
                    <a:ext uri="{FF2B5EF4-FFF2-40B4-BE49-F238E27FC236}">
                      <a16:creationId xmlns:a16="http://schemas.microsoft.com/office/drawing/2014/main" id="{146EE162-672A-4A84-83F8-7F6BF69B01E8}"/>
                    </a:ext>
                  </a:extLst>
                </p:cNvPr>
                <p:cNvCxnSpPr>
                  <a:stCxn id="152" idx="1"/>
                  <a:endCxn id="152" idx="3"/>
                </p:cNvCxnSpPr>
                <p:nvPr/>
              </p:nvCxnSpPr>
              <p:spPr>
                <a:xfrm>
                  <a:off x="1229193" y="1899525"/>
                  <a:ext cx="495649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7" name="Skupina 146">
                <a:extLst>
                  <a:ext uri="{FF2B5EF4-FFF2-40B4-BE49-F238E27FC236}">
                    <a16:creationId xmlns:a16="http://schemas.microsoft.com/office/drawing/2014/main" id="{DF79DE7B-0CFE-4110-8B98-6B6D4909F7EC}"/>
                  </a:ext>
                </a:extLst>
              </p:cNvPr>
              <p:cNvGrpSpPr/>
              <p:nvPr/>
            </p:nvGrpSpPr>
            <p:grpSpPr>
              <a:xfrm>
                <a:off x="2954717" y="1484026"/>
                <a:ext cx="495649" cy="830997"/>
                <a:chOff x="1229193" y="1484026"/>
                <a:chExt cx="495649" cy="830997"/>
              </a:xfrm>
            </p:grpSpPr>
            <p:sp>
              <p:nvSpPr>
                <p:cNvPr id="150" name="TextovéPole 149">
                  <a:extLst>
                    <a:ext uri="{FF2B5EF4-FFF2-40B4-BE49-F238E27FC236}">
                      <a16:creationId xmlns:a16="http://schemas.microsoft.com/office/drawing/2014/main" id="{1B49CF98-9BAA-4A2A-A75C-A592278F3A75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495649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3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20</a:t>
                  </a:r>
                </a:p>
              </p:txBody>
            </p:sp>
            <p:cxnSp>
              <p:nvCxnSpPr>
                <p:cNvPr id="151" name="Přímá spojnice 150">
                  <a:extLst>
                    <a:ext uri="{FF2B5EF4-FFF2-40B4-BE49-F238E27FC236}">
                      <a16:creationId xmlns:a16="http://schemas.microsoft.com/office/drawing/2014/main" id="{AA87433C-DA44-4269-9331-A1DE46C7EB08}"/>
                    </a:ext>
                  </a:extLst>
                </p:cNvPr>
                <p:cNvCxnSpPr>
                  <a:stCxn id="150" idx="1"/>
                  <a:endCxn id="150" idx="3"/>
                </p:cNvCxnSpPr>
                <p:nvPr/>
              </p:nvCxnSpPr>
              <p:spPr>
                <a:xfrm>
                  <a:off x="1229193" y="1899525"/>
                  <a:ext cx="495649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48" name="TextovéPole 147">
                <a:extLst>
                  <a:ext uri="{FF2B5EF4-FFF2-40B4-BE49-F238E27FC236}">
                    <a16:creationId xmlns:a16="http://schemas.microsoft.com/office/drawing/2014/main" id="{0FD7C1FD-C283-469E-A893-E5C156CD8C7B}"/>
                  </a:ext>
                </a:extLst>
              </p:cNvPr>
              <p:cNvSpPr txBox="1"/>
              <p:nvPr/>
            </p:nvSpPr>
            <p:spPr>
              <a:xfrm>
                <a:off x="1680296" y="1668691"/>
                <a:ext cx="39080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+</a:t>
                </a:r>
              </a:p>
            </p:txBody>
          </p:sp>
          <p:sp>
            <p:nvSpPr>
              <p:cNvPr id="149" name="TextovéPole 148">
                <a:extLst>
                  <a:ext uri="{FF2B5EF4-FFF2-40B4-BE49-F238E27FC236}">
                    <a16:creationId xmlns:a16="http://schemas.microsoft.com/office/drawing/2014/main" id="{758BACF1-600F-4693-AED3-FA88FCDD80C1}"/>
                  </a:ext>
                </a:extLst>
              </p:cNvPr>
              <p:cNvSpPr txBox="1"/>
              <p:nvPr/>
            </p:nvSpPr>
            <p:spPr>
              <a:xfrm>
                <a:off x="3410480" y="1648153"/>
                <a:ext cx="3385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=</a:t>
                </a:r>
              </a:p>
            </p:txBody>
          </p:sp>
        </p:grpSp>
        <p:sp>
          <p:nvSpPr>
            <p:cNvPr id="144" name="TextovéPole 143">
              <a:extLst>
                <a:ext uri="{FF2B5EF4-FFF2-40B4-BE49-F238E27FC236}">
                  <a16:creationId xmlns:a16="http://schemas.microsoft.com/office/drawing/2014/main" id="{F0573AA2-51A2-4155-9D80-880D67B676BF}"/>
                </a:ext>
              </a:extLst>
            </p:cNvPr>
            <p:cNvSpPr txBox="1"/>
            <p:nvPr/>
          </p:nvSpPr>
          <p:spPr>
            <a:xfrm>
              <a:off x="4859230" y="250039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</p:grpSp>
      <p:grpSp>
        <p:nvGrpSpPr>
          <p:cNvPr id="158" name="Skupina 157">
            <a:extLst>
              <a:ext uri="{FF2B5EF4-FFF2-40B4-BE49-F238E27FC236}">
                <a16:creationId xmlns:a16="http://schemas.microsoft.com/office/drawing/2014/main" id="{AA291B2A-766E-4D9F-9BCF-5594033CF0D7}"/>
              </a:ext>
            </a:extLst>
          </p:cNvPr>
          <p:cNvGrpSpPr/>
          <p:nvPr/>
        </p:nvGrpSpPr>
        <p:grpSpPr>
          <a:xfrm>
            <a:off x="3573051" y="4403135"/>
            <a:ext cx="3923717" cy="851009"/>
            <a:chOff x="3541695" y="2336265"/>
            <a:chExt cx="3923717" cy="851009"/>
          </a:xfrm>
        </p:grpSpPr>
        <p:grpSp>
          <p:nvGrpSpPr>
            <p:cNvPr id="159" name="Skupina 158">
              <a:extLst>
                <a:ext uri="{FF2B5EF4-FFF2-40B4-BE49-F238E27FC236}">
                  <a16:creationId xmlns:a16="http://schemas.microsoft.com/office/drawing/2014/main" id="{5C941C09-E862-4210-8B47-DBBC093B5FB3}"/>
                </a:ext>
              </a:extLst>
            </p:cNvPr>
            <p:cNvGrpSpPr/>
            <p:nvPr/>
          </p:nvGrpSpPr>
          <p:grpSpPr>
            <a:xfrm>
              <a:off x="6969763" y="2356277"/>
              <a:ext cx="495649" cy="830997"/>
              <a:chOff x="2173650" y="1504038"/>
              <a:chExt cx="495649" cy="830997"/>
            </a:xfrm>
          </p:grpSpPr>
          <p:sp>
            <p:nvSpPr>
              <p:cNvPr id="173" name="TextovéPole 172">
                <a:extLst>
                  <a:ext uri="{FF2B5EF4-FFF2-40B4-BE49-F238E27FC236}">
                    <a16:creationId xmlns:a16="http://schemas.microsoft.com/office/drawing/2014/main" id="{6B32D3F0-A0C8-4BE2-A6ED-4C32BE4AE20F}"/>
                  </a:ext>
                </a:extLst>
              </p:cNvPr>
              <p:cNvSpPr txBox="1"/>
              <p:nvPr/>
            </p:nvSpPr>
            <p:spPr>
              <a:xfrm>
                <a:off x="2173650" y="1504038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11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 3</a:t>
                </a:r>
              </a:p>
            </p:txBody>
          </p:sp>
          <p:cxnSp>
            <p:nvCxnSpPr>
              <p:cNvPr id="174" name="Přímá spojnice 173">
                <a:extLst>
                  <a:ext uri="{FF2B5EF4-FFF2-40B4-BE49-F238E27FC236}">
                    <a16:creationId xmlns:a16="http://schemas.microsoft.com/office/drawing/2014/main" id="{F60A9589-B761-4241-965E-7FADF3336130}"/>
                  </a:ext>
                </a:extLst>
              </p:cNvPr>
              <p:cNvCxnSpPr>
                <a:stCxn id="173" idx="1"/>
                <a:endCxn id="173" idx="3"/>
              </p:cNvCxnSpPr>
              <p:nvPr/>
            </p:nvCxnSpPr>
            <p:spPr>
              <a:xfrm>
                <a:off x="2173650" y="1919537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0" name="Skupina 159">
              <a:extLst>
                <a:ext uri="{FF2B5EF4-FFF2-40B4-BE49-F238E27FC236}">
                  <a16:creationId xmlns:a16="http://schemas.microsoft.com/office/drawing/2014/main" id="{CCBE0A01-B591-4528-9607-84F865B2433E}"/>
                </a:ext>
              </a:extLst>
            </p:cNvPr>
            <p:cNvGrpSpPr/>
            <p:nvPr/>
          </p:nvGrpSpPr>
          <p:grpSpPr>
            <a:xfrm>
              <a:off x="3541695" y="2336265"/>
              <a:ext cx="3412735" cy="830997"/>
              <a:chOff x="1229193" y="1484026"/>
              <a:chExt cx="3412735" cy="830997"/>
            </a:xfrm>
          </p:grpSpPr>
          <p:grpSp>
            <p:nvGrpSpPr>
              <p:cNvPr id="162" name="Skupina 161">
                <a:extLst>
                  <a:ext uri="{FF2B5EF4-FFF2-40B4-BE49-F238E27FC236}">
                    <a16:creationId xmlns:a16="http://schemas.microsoft.com/office/drawing/2014/main" id="{BEA8AF37-08FE-4CEF-A0B4-2A42A80F3CDC}"/>
                  </a:ext>
                </a:extLst>
              </p:cNvPr>
              <p:cNvGrpSpPr/>
              <p:nvPr/>
            </p:nvGrpSpPr>
            <p:grpSpPr>
              <a:xfrm>
                <a:off x="1229193" y="1484026"/>
                <a:ext cx="340158" cy="830997"/>
                <a:chOff x="1229193" y="1484026"/>
                <a:chExt cx="340158" cy="830997"/>
              </a:xfrm>
            </p:grpSpPr>
            <p:sp>
              <p:nvSpPr>
                <p:cNvPr id="171" name="TextovéPole 170">
                  <a:extLst>
                    <a:ext uri="{FF2B5EF4-FFF2-40B4-BE49-F238E27FC236}">
                      <a16:creationId xmlns:a16="http://schemas.microsoft.com/office/drawing/2014/main" id="{AF4B1323-860B-419B-AC6F-CE4F79417432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340158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5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3</a:t>
                  </a:r>
                </a:p>
              </p:txBody>
            </p:sp>
            <p:cxnSp>
              <p:nvCxnSpPr>
                <p:cNvPr id="172" name="Přímá spojnice 171">
                  <a:extLst>
                    <a:ext uri="{FF2B5EF4-FFF2-40B4-BE49-F238E27FC236}">
                      <a16:creationId xmlns:a16="http://schemas.microsoft.com/office/drawing/2014/main" id="{B346B01B-5E67-47AD-B158-27BECEDBBCC7}"/>
                    </a:ext>
                  </a:extLst>
                </p:cNvPr>
                <p:cNvCxnSpPr>
                  <a:stCxn id="171" idx="1"/>
                  <a:endCxn id="171" idx="3"/>
                </p:cNvCxnSpPr>
                <p:nvPr/>
              </p:nvCxnSpPr>
              <p:spPr>
                <a:xfrm>
                  <a:off x="1229193" y="1899525"/>
                  <a:ext cx="34015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3" name="Skupina 162">
                <a:extLst>
                  <a:ext uri="{FF2B5EF4-FFF2-40B4-BE49-F238E27FC236}">
                    <a16:creationId xmlns:a16="http://schemas.microsoft.com/office/drawing/2014/main" id="{8050F701-F09F-43B8-80A7-7BAC53D091B6}"/>
                  </a:ext>
                </a:extLst>
              </p:cNvPr>
              <p:cNvGrpSpPr/>
              <p:nvPr/>
            </p:nvGrpSpPr>
            <p:grpSpPr>
              <a:xfrm>
                <a:off x="2026551" y="1484026"/>
                <a:ext cx="340158" cy="830997"/>
                <a:chOff x="1229193" y="1484026"/>
                <a:chExt cx="340158" cy="830997"/>
              </a:xfrm>
            </p:grpSpPr>
            <p:sp>
              <p:nvSpPr>
                <p:cNvPr id="169" name="TextovéPole 168">
                  <a:extLst>
                    <a:ext uri="{FF2B5EF4-FFF2-40B4-BE49-F238E27FC236}">
                      <a16:creationId xmlns:a16="http://schemas.microsoft.com/office/drawing/2014/main" id="{D4D44524-AB39-4A53-A280-7F94A508E5B8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340158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2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3</a:t>
                  </a:r>
                </a:p>
              </p:txBody>
            </p:sp>
            <p:cxnSp>
              <p:nvCxnSpPr>
                <p:cNvPr id="170" name="Přímá spojnice 169">
                  <a:extLst>
                    <a:ext uri="{FF2B5EF4-FFF2-40B4-BE49-F238E27FC236}">
                      <a16:creationId xmlns:a16="http://schemas.microsoft.com/office/drawing/2014/main" id="{0DD92197-50FE-4E2F-994C-D19F08B72F9B}"/>
                    </a:ext>
                  </a:extLst>
                </p:cNvPr>
                <p:cNvCxnSpPr>
                  <a:stCxn id="169" idx="1"/>
                  <a:endCxn id="169" idx="3"/>
                </p:cNvCxnSpPr>
                <p:nvPr/>
              </p:nvCxnSpPr>
              <p:spPr>
                <a:xfrm>
                  <a:off x="1229193" y="1899525"/>
                  <a:ext cx="34015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4" name="Skupina 163">
                <a:extLst>
                  <a:ext uri="{FF2B5EF4-FFF2-40B4-BE49-F238E27FC236}">
                    <a16:creationId xmlns:a16="http://schemas.microsoft.com/office/drawing/2014/main" id="{DBD0E1DB-1C2B-4325-B2FA-E302E132DE7D}"/>
                  </a:ext>
                </a:extLst>
              </p:cNvPr>
              <p:cNvGrpSpPr/>
              <p:nvPr/>
            </p:nvGrpSpPr>
            <p:grpSpPr>
              <a:xfrm>
                <a:off x="2954717" y="1484026"/>
                <a:ext cx="340158" cy="830997"/>
                <a:chOff x="1229193" y="1484026"/>
                <a:chExt cx="340158" cy="830997"/>
              </a:xfrm>
            </p:grpSpPr>
            <p:sp>
              <p:nvSpPr>
                <p:cNvPr id="167" name="TextovéPole 166">
                  <a:extLst>
                    <a:ext uri="{FF2B5EF4-FFF2-40B4-BE49-F238E27FC236}">
                      <a16:creationId xmlns:a16="http://schemas.microsoft.com/office/drawing/2014/main" id="{EFDE0DF3-98F9-47D3-889A-C6BFB87678B3}"/>
                    </a:ext>
                  </a:extLst>
                </p:cNvPr>
                <p:cNvSpPr txBox="1"/>
                <p:nvPr/>
              </p:nvSpPr>
              <p:spPr>
                <a:xfrm>
                  <a:off x="1229193" y="1484026"/>
                  <a:ext cx="340158" cy="83099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dirty="0"/>
                    <a:t>3</a:t>
                  </a:r>
                </a:p>
                <a:p>
                  <a:r>
                    <a:rPr lang="cs-CZ" sz="2400" dirty="0">
                      <a:solidFill>
                        <a:srgbClr val="FF0000"/>
                      </a:solidFill>
                    </a:rPr>
                    <a:t>3</a:t>
                  </a:r>
                </a:p>
              </p:txBody>
            </p:sp>
            <p:cxnSp>
              <p:nvCxnSpPr>
                <p:cNvPr id="168" name="Přímá spojnice 167">
                  <a:extLst>
                    <a:ext uri="{FF2B5EF4-FFF2-40B4-BE49-F238E27FC236}">
                      <a16:creationId xmlns:a16="http://schemas.microsoft.com/office/drawing/2014/main" id="{C0C42529-F612-4E9B-9450-812A7B5EB532}"/>
                    </a:ext>
                  </a:extLst>
                </p:cNvPr>
                <p:cNvCxnSpPr>
                  <a:stCxn id="167" idx="1"/>
                  <a:endCxn id="167" idx="3"/>
                </p:cNvCxnSpPr>
                <p:nvPr/>
              </p:nvCxnSpPr>
              <p:spPr>
                <a:xfrm>
                  <a:off x="1229193" y="1899525"/>
                  <a:ext cx="34015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65" name="TextovéPole 164">
                <a:extLst>
                  <a:ext uri="{FF2B5EF4-FFF2-40B4-BE49-F238E27FC236}">
                    <a16:creationId xmlns:a16="http://schemas.microsoft.com/office/drawing/2014/main" id="{A2F7CD65-4932-4341-B695-C2332281B877}"/>
                  </a:ext>
                </a:extLst>
              </p:cNvPr>
              <p:cNvSpPr txBox="1"/>
              <p:nvPr/>
            </p:nvSpPr>
            <p:spPr>
              <a:xfrm>
                <a:off x="1680296" y="1668691"/>
                <a:ext cx="39080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+</a:t>
                </a:r>
              </a:p>
            </p:txBody>
          </p:sp>
          <p:sp>
            <p:nvSpPr>
              <p:cNvPr id="166" name="TextovéPole 165">
                <a:extLst>
                  <a:ext uri="{FF2B5EF4-FFF2-40B4-BE49-F238E27FC236}">
                    <a16:creationId xmlns:a16="http://schemas.microsoft.com/office/drawing/2014/main" id="{A23BF3BF-C186-4BFC-B068-2CCC2AD61A5E}"/>
                  </a:ext>
                </a:extLst>
              </p:cNvPr>
              <p:cNvSpPr txBox="1"/>
              <p:nvPr/>
            </p:nvSpPr>
            <p:spPr>
              <a:xfrm>
                <a:off x="4303374" y="1683730"/>
                <a:ext cx="3385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=</a:t>
                </a:r>
              </a:p>
            </p:txBody>
          </p:sp>
        </p:grpSp>
        <p:sp>
          <p:nvSpPr>
            <p:cNvPr id="161" name="TextovéPole 160">
              <a:extLst>
                <a:ext uri="{FF2B5EF4-FFF2-40B4-BE49-F238E27FC236}">
                  <a16:creationId xmlns:a16="http://schemas.microsoft.com/office/drawing/2014/main" id="{0078B85B-8F3B-4D61-AF87-5ED75C829BBB}"/>
                </a:ext>
              </a:extLst>
            </p:cNvPr>
            <p:cNvSpPr txBox="1"/>
            <p:nvPr/>
          </p:nvSpPr>
          <p:spPr>
            <a:xfrm>
              <a:off x="4859230" y="250039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+</a:t>
              </a:r>
            </a:p>
          </p:txBody>
        </p:sp>
      </p:grpSp>
      <p:sp>
        <p:nvSpPr>
          <p:cNvPr id="176" name="TextovéPole 175">
            <a:extLst>
              <a:ext uri="{FF2B5EF4-FFF2-40B4-BE49-F238E27FC236}">
                <a16:creationId xmlns:a16="http://schemas.microsoft.com/office/drawing/2014/main" id="{7558F95D-81A8-408C-90A5-CBE54239D87E}"/>
              </a:ext>
            </a:extLst>
          </p:cNvPr>
          <p:cNvSpPr txBox="1"/>
          <p:nvPr/>
        </p:nvSpPr>
        <p:spPr>
          <a:xfrm>
            <a:off x="5660554" y="456126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sp>
        <p:nvSpPr>
          <p:cNvPr id="178" name="Obdélník 177">
            <a:extLst>
              <a:ext uri="{FF2B5EF4-FFF2-40B4-BE49-F238E27FC236}">
                <a16:creationId xmlns:a16="http://schemas.microsoft.com/office/drawing/2014/main" id="{5CB9D330-7D13-4610-8777-DE4A9FA0FB42}"/>
              </a:ext>
            </a:extLst>
          </p:cNvPr>
          <p:cNvSpPr/>
          <p:nvPr/>
        </p:nvSpPr>
        <p:spPr>
          <a:xfrm>
            <a:off x="2546890" y="1920767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9" name="Obdélník 178">
            <a:extLst>
              <a:ext uri="{FF2B5EF4-FFF2-40B4-BE49-F238E27FC236}">
                <a16:creationId xmlns:a16="http://schemas.microsoft.com/office/drawing/2014/main" id="{35343C19-2E0D-44BA-9E8D-91B168FCB508}"/>
              </a:ext>
            </a:extLst>
          </p:cNvPr>
          <p:cNvSpPr/>
          <p:nvPr/>
        </p:nvSpPr>
        <p:spPr>
          <a:xfrm>
            <a:off x="2504041" y="3754046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6D0E1E8D-F109-484A-AC1C-AABAD0124F6C}"/>
              </a:ext>
            </a:extLst>
          </p:cNvPr>
          <p:cNvSpPr/>
          <p:nvPr/>
        </p:nvSpPr>
        <p:spPr>
          <a:xfrm>
            <a:off x="2546890" y="4744361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1" name="Obdélník 180">
            <a:extLst>
              <a:ext uri="{FF2B5EF4-FFF2-40B4-BE49-F238E27FC236}">
                <a16:creationId xmlns:a16="http://schemas.microsoft.com/office/drawing/2014/main" id="{82FED6B2-6DB0-4BC1-9812-069924825A3F}"/>
              </a:ext>
            </a:extLst>
          </p:cNvPr>
          <p:cNvSpPr/>
          <p:nvPr/>
        </p:nvSpPr>
        <p:spPr>
          <a:xfrm>
            <a:off x="2575388" y="5813440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Obdélník 181">
            <a:extLst>
              <a:ext uri="{FF2B5EF4-FFF2-40B4-BE49-F238E27FC236}">
                <a16:creationId xmlns:a16="http://schemas.microsoft.com/office/drawing/2014/main" id="{18191FD0-078D-4538-840F-6ACFBA139751}"/>
              </a:ext>
            </a:extLst>
          </p:cNvPr>
          <p:cNvSpPr/>
          <p:nvPr/>
        </p:nvSpPr>
        <p:spPr>
          <a:xfrm>
            <a:off x="5990988" y="2319283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3" name="Obdélník 182">
            <a:extLst>
              <a:ext uri="{FF2B5EF4-FFF2-40B4-BE49-F238E27FC236}">
                <a16:creationId xmlns:a16="http://schemas.microsoft.com/office/drawing/2014/main" id="{B4FC2E8C-6A1D-4DC3-8144-B20483F92E47}"/>
              </a:ext>
            </a:extLst>
          </p:cNvPr>
          <p:cNvSpPr/>
          <p:nvPr/>
        </p:nvSpPr>
        <p:spPr>
          <a:xfrm>
            <a:off x="5945932" y="3289839"/>
            <a:ext cx="561324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Obdélník 183">
            <a:extLst>
              <a:ext uri="{FF2B5EF4-FFF2-40B4-BE49-F238E27FC236}">
                <a16:creationId xmlns:a16="http://schemas.microsoft.com/office/drawing/2014/main" id="{530E29BB-1B10-4D48-A1CB-72949654243A}"/>
              </a:ext>
            </a:extLst>
          </p:cNvPr>
          <p:cNvSpPr/>
          <p:nvPr/>
        </p:nvSpPr>
        <p:spPr>
          <a:xfrm>
            <a:off x="6985786" y="4398873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5" name="Obdélník 184">
            <a:extLst>
              <a:ext uri="{FF2B5EF4-FFF2-40B4-BE49-F238E27FC236}">
                <a16:creationId xmlns:a16="http://schemas.microsoft.com/office/drawing/2014/main" id="{CC1983CA-A46F-4B47-AA9F-5D1A1795BBAB}"/>
              </a:ext>
            </a:extLst>
          </p:cNvPr>
          <p:cNvSpPr/>
          <p:nvPr/>
        </p:nvSpPr>
        <p:spPr>
          <a:xfrm>
            <a:off x="2524493" y="2855182"/>
            <a:ext cx="468251" cy="846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92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</p:childTnLst>
        </p:cTn>
      </p:par>
    </p:tnLst>
    <p:bldLst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BDA91D2-668E-48B2-B2A6-905CBAFEB9F7}"/>
              </a:ext>
            </a:extLst>
          </p:cNvPr>
          <p:cNvSpPr txBox="1"/>
          <p:nvPr/>
        </p:nvSpPr>
        <p:spPr>
          <a:xfrm>
            <a:off x="271874" y="292705"/>
            <a:ext cx="11810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Odčítání zlomků se stejným jmenovatelem. Výsledek si zkontroluj kliknutím na černý obdélník.</a:t>
            </a:r>
          </a:p>
        </p:txBody>
      </p: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BB4957B1-FC55-4DC8-8DE2-6E3D6FE5378F}"/>
              </a:ext>
            </a:extLst>
          </p:cNvPr>
          <p:cNvGrpSpPr/>
          <p:nvPr/>
        </p:nvGrpSpPr>
        <p:grpSpPr>
          <a:xfrm>
            <a:off x="464695" y="1154243"/>
            <a:ext cx="2230743" cy="841760"/>
            <a:chOff x="464695" y="1154243"/>
            <a:chExt cx="2230743" cy="841760"/>
          </a:xfrm>
        </p:grpSpPr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C2585815-DC50-4756-8076-0F3B2633379A}"/>
                </a:ext>
              </a:extLst>
            </p:cNvPr>
            <p:cNvGrpSpPr/>
            <p:nvPr/>
          </p:nvGrpSpPr>
          <p:grpSpPr>
            <a:xfrm>
              <a:off x="464695" y="1154243"/>
              <a:ext cx="340158" cy="830997"/>
              <a:chOff x="464695" y="1154243"/>
              <a:chExt cx="340158" cy="830997"/>
            </a:xfrm>
          </p:grpSpPr>
          <p:sp>
            <p:nvSpPr>
              <p:cNvPr id="3" name="TextovéPole 2">
                <a:extLst>
                  <a:ext uri="{FF2B5EF4-FFF2-40B4-BE49-F238E27FC236}">
                    <a16:creationId xmlns:a16="http://schemas.microsoft.com/office/drawing/2014/main" id="{F27C8F17-F468-48D2-98F1-ACE86F7EE29F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7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5" name="Přímá spojnice 4">
                <a:extLst>
                  <a:ext uri="{FF2B5EF4-FFF2-40B4-BE49-F238E27FC236}">
                    <a16:creationId xmlns:a16="http://schemas.microsoft.com/office/drawing/2014/main" id="{3E736D95-E751-40D4-BF72-E8FDD9F20DC4}"/>
                  </a:ext>
                </a:extLst>
              </p:cNvPr>
              <p:cNvCxnSpPr>
                <a:stCxn id="3" idx="1"/>
                <a:endCxn id="3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>
              <a:extLst>
                <a:ext uri="{FF2B5EF4-FFF2-40B4-BE49-F238E27FC236}">
                  <a16:creationId xmlns:a16="http://schemas.microsoft.com/office/drawing/2014/main" id="{D0A17C64-A1E7-42F7-A839-DBD550E1CDB1}"/>
                </a:ext>
              </a:extLst>
            </p:cNvPr>
            <p:cNvGrpSpPr/>
            <p:nvPr/>
          </p:nvGrpSpPr>
          <p:grpSpPr>
            <a:xfrm>
              <a:off x="1435582" y="1154243"/>
              <a:ext cx="340158" cy="830997"/>
              <a:chOff x="464695" y="1154243"/>
              <a:chExt cx="340158" cy="830997"/>
            </a:xfrm>
          </p:grpSpPr>
          <p:sp>
            <p:nvSpPr>
              <p:cNvPr id="9" name="TextovéPole 8">
                <a:extLst>
                  <a:ext uri="{FF2B5EF4-FFF2-40B4-BE49-F238E27FC236}">
                    <a16:creationId xmlns:a16="http://schemas.microsoft.com/office/drawing/2014/main" id="{7B5423DA-2068-4BF2-ADBA-C0E00FB63FAE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10" name="Přímá spojnice 9">
                <a:extLst>
                  <a:ext uri="{FF2B5EF4-FFF2-40B4-BE49-F238E27FC236}">
                    <a16:creationId xmlns:a16="http://schemas.microsoft.com/office/drawing/2014/main" id="{1E92CCE5-E60B-43A8-A1FC-483A1887B6F6}"/>
                  </a:ext>
                </a:extLst>
              </p:cNvPr>
              <p:cNvCxnSpPr>
                <a:stCxn id="9" idx="1"/>
                <a:endCxn id="9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" name="Přímá spojnice 11">
              <a:extLst>
                <a:ext uri="{FF2B5EF4-FFF2-40B4-BE49-F238E27FC236}">
                  <a16:creationId xmlns:a16="http://schemas.microsoft.com/office/drawing/2014/main" id="{8FA4B6DE-D11C-4D47-B65E-C98AC6109F1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9745" y="1580505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DFED7E7D-9156-476D-B410-CCE420DB5E59}"/>
                </a:ext>
              </a:extLst>
            </p:cNvPr>
            <p:cNvSpPr txBox="1"/>
            <p:nvPr/>
          </p:nvSpPr>
          <p:spPr>
            <a:xfrm>
              <a:off x="1896233" y="13389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FAF690A5-372F-45B5-834B-84CB03BD46C3}"/>
                </a:ext>
              </a:extLst>
            </p:cNvPr>
            <p:cNvGrpSpPr/>
            <p:nvPr/>
          </p:nvGrpSpPr>
          <p:grpSpPr>
            <a:xfrm>
              <a:off x="2355280" y="1165006"/>
              <a:ext cx="340158" cy="830997"/>
              <a:chOff x="3013023" y="1569740"/>
              <a:chExt cx="340158" cy="830997"/>
            </a:xfrm>
          </p:grpSpPr>
          <p:sp>
            <p:nvSpPr>
              <p:cNvPr id="17" name="TextovéPole 16">
                <a:extLst>
                  <a:ext uri="{FF2B5EF4-FFF2-40B4-BE49-F238E27FC236}">
                    <a16:creationId xmlns:a16="http://schemas.microsoft.com/office/drawing/2014/main" id="{B3597979-3883-4D5B-97C1-D23168CED79D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8</a:t>
                </a:r>
              </a:p>
            </p:txBody>
          </p:sp>
          <p:cxnSp>
            <p:nvCxnSpPr>
              <p:cNvPr id="19" name="Přímá spojnice 18">
                <a:extLst>
                  <a:ext uri="{FF2B5EF4-FFF2-40B4-BE49-F238E27FC236}">
                    <a16:creationId xmlns:a16="http://schemas.microsoft.com/office/drawing/2014/main" id="{F1DAA522-4178-40DA-8B87-EDD4D6C5E2C2}"/>
                  </a:ext>
                </a:extLst>
              </p:cNvPr>
              <p:cNvCxnSpPr>
                <a:stCxn id="17" idx="1"/>
                <a:endCxn id="17" idx="3"/>
              </p:cNvCxnSpPr>
              <p:nvPr/>
            </p:nvCxnSpPr>
            <p:spPr>
              <a:xfrm>
                <a:off x="3013023" y="1985239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DE88451E-E810-4AEB-87C5-BD39F5AA4069}"/>
              </a:ext>
            </a:extLst>
          </p:cNvPr>
          <p:cNvSpPr txBox="1"/>
          <p:nvPr/>
        </p:nvSpPr>
        <p:spPr>
          <a:xfrm>
            <a:off x="3311985" y="954827"/>
            <a:ext cx="7796365" cy="83099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Pokud odečítáš zlomky, které mají stejného jmenovatele ( 8 ),</a:t>
            </a:r>
          </a:p>
          <a:p>
            <a:r>
              <a:rPr lang="cs-CZ" sz="2400" dirty="0">
                <a:solidFill>
                  <a:schemeClr val="bg1"/>
                </a:solidFill>
              </a:rPr>
              <a:t> tak ho opíšeš do zlomku a čitatele sečteš ( 7 - 5 )!</a:t>
            </a:r>
          </a:p>
        </p:txBody>
      </p: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43EEB564-DC8A-4E66-909F-C4CB3EC8A05E}"/>
              </a:ext>
            </a:extLst>
          </p:cNvPr>
          <p:cNvGrpSpPr/>
          <p:nvPr/>
        </p:nvGrpSpPr>
        <p:grpSpPr>
          <a:xfrm>
            <a:off x="413849" y="2216072"/>
            <a:ext cx="2437080" cy="841760"/>
            <a:chOff x="413849" y="1154243"/>
            <a:chExt cx="2437080" cy="841760"/>
          </a:xfrm>
        </p:grpSpPr>
        <p:grpSp>
          <p:nvGrpSpPr>
            <p:cNvPr id="24" name="Skupina 23">
              <a:extLst>
                <a:ext uri="{FF2B5EF4-FFF2-40B4-BE49-F238E27FC236}">
                  <a16:creationId xmlns:a16="http://schemas.microsoft.com/office/drawing/2014/main" id="{EEEE142D-A659-4F57-B0D1-5A8038591BCE}"/>
                </a:ext>
              </a:extLst>
            </p:cNvPr>
            <p:cNvGrpSpPr/>
            <p:nvPr/>
          </p:nvGrpSpPr>
          <p:grpSpPr>
            <a:xfrm>
              <a:off x="413849" y="1154243"/>
              <a:ext cx="495649" cy="830997"/>
              <a:chOff x="413849" y="1154243"/>
              <a:chExt cx="495649" cy="830997"/>
            </a:xfrm>
          </p:grpSpPr>
          <p:sp>
            <p:nvSpPr>
              <p:cNvPr id="33" name="TextovéPole 32">
                <a:extLst>
                  <a:ext uri="{FF2B5EF4-FFF2-40B4-BE49-F238E27FC236}">
                    <a16:creationId xmlns:a16="http://schemas.microsoft.com/office/drawing/2014/main" id="{3FFEADB0-DF57-4F92-8CFF-4B4BA4CC46AF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8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cxnSp>
            <p:nvCxnSpPr>
              <p:cNvPr id="34" name="Přímá spojnice 33">
                <a:extLst>
                  <a:ext uri="{FF2B5EF4-FFF2-40B4-BE49-F238E27FC236}">
                    <a16:creationId xmlns:a16="http://schemas.microsoft.com/office/drawing/2014/main" id="{87E3D305-500B-4D24-B338-70AB9563C634}"/>
                  </a:ext>
                </a:extLst>
              </p:cNvPr>
              <p:cNvCxnSpPr>
                <a:stCxn id="33" idx="1"/>
                <a:endCxn id="33" idx="3"/>
              </p:cNvCxnSpPr>
              <p:nvPr/>
            </p:nvCxnSpPr>
            <p:spPr>
              <a:xfrm>
                <a:off x="413849" y="1569742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24">
              <a:extLst>
                <a:ext uri="{FF2B5EF4-FFF2-40B4-BE49-F238E27FC236}">
                  <a16:creationId xmlns:a16="http://schemas.microsoft.com/office/drawing/2014/main" id="{6D02E145-A806-4DFB-8F52-B2AD8918FE4A}"/>
                </a:ext>
              </a:extLst>
            </p:cNvPr>
            <p:cNvGrpSpPr/>
            <p:nvPr/>
          </p:nvGrpSpPr>
          <p:grpSpPr>
            <a:xfrm>
              <a:off x="1435582" y="1154243"/>
              <a:ext cx="495649" cy="830997"/>
              <a:chOff x="464695" y="1154243"/>
              <a:chExt cx="495649" cy="830997"/>
            </a:xfrm>
          </p:grpSpPr>
          <p:sp>
            <p:nvSpPr>
              <p:cNvPr id="31" name="TextovéPole 30">
                <a:extLst>
                  <a:ext uri="{FF2B5EF4-FFF2-40B4-BE49-F238E27FC236}">
                    <a16:creationId xmlns:a16="http://schemas.microsoft.com/office/drawing/2014/main" id="{25A59CD2-577D-4ABC-BEE4-0E18200E06AF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cxnSp>
            <p:nvCxnSpPr>
              <p:cNvPr id="32" name="Přímá spojnice 31">
                <a:extLst>
                  <a:ext uri="{FF2B5EF4-FFF2-40B4-BE49-F238E27FC236}">
                    <a16:creationId xmlns:a16="http://schemas.microsoft.com/office/drawing/2014/main" id="{F7D0B9AD-0E4C-4BF4-AEB1-FBEE85B3DDA6}"/>
                  </a:ext>
                </a:extLst>
              </p:cNvPr>
              <p:cNvCxnSpPr>
                <a:stCxn id="31" idx="1"/>
                <a:endCxn id="31" idx="3"/>
              </p:cNvCxnSpPr>
              <p:nvPr/>
            </p:nvCxnSpPr>
            <p:spPr>
              <a:xfrm>
                <a:off x="464695" y="1569742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>
              <a:extLst>
                <a:ext uri="{FF2B5EF4-FFF2-40B4-BE49-F238E27FC236}">
                  <a16:creationId xmlns:a16="http://schemas.microsoft.com/office/drawing/2014/main" id="{741695EB-1036-4D86-85C1-AD47ED5E636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9745" y="1580505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306D724A-9EFC-4666-BD7A-AA8160A63DA9}"/>
                </a:ext>
              </a:extLst>
            </p:cNvPr>
            <p:cNvSpPr txBox="1"/>
            <p:nvPr/>
          </p:nvSpPr>
          <p:spPr>
            <a:xfrm>
              <a:off x="1896233" y="13389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28" name="Skupina 27">
              <a:extLst>
                <a:ext uri="{FF2B5EF4-FFF2-40B4-BE49-F238E27FC236}">
                  <a16:creationId xmlns:a16="http://schemas.microsoft.com/office/drawing/2014/main" id="{C792B8DE-3374-47A4-88DE-0C93511F8C04}"/>
                </a:ext>
              </a:extLst>
            </p:cNvPr>
            <p:cNvGrpSpPr/>
            <p:nvPr/>
          </p:nvGrpSpPr>
          <p:grpSpPr>
            <a:xfrm>
              <a:off x="2355280" y="1165006"/>
              <a:ext cx="495649" cy="830997"/>
              <a:chOff x="3013023" y="1569740"/>
              <a:chExt cx="495649" cy="830997"/>
            </a:xfrm>
          </p:grpSpPr>
          <p:sp>
            <p:nvSpPr>
              <p:cNvPr id="29" name="TextovéPole 28">
                <a:extLst>
                  <a:ext uri="{FF2B5EF4-FFF2-40B4-BE49-F238E27FC236}">
                    <a16:creationId xmlns:a16="http://schemas.microsoft.com/office/drawing/2014/main" id="{8C1B49B7-743D-491B-8CD9-DE986D552901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10</a:t>
                </a:r>
              </a:p>
            </p:txBody>
          </p:sp>
          <p:cxnSp>
            <p:nvCxnSpPr>
              <p:cNvPr id="30" name="Přímá spojnice 29">
                <a:extLst>
                  <a:ext uri="{FF2B5EF4-FFF2-40B4-BE49-F238E27FC236}">
                    <a16:creationId xmlns:a16="http://schemas.microsoft.com/office/drawing/2014/main" id="{E25F7B4E-B887-4F8A-B2BF-B7172A814D6D}"/>
                  </a:ext>
                </a:extLst>
              </p:cNvPr>
              <p:cNvCxnSpPr>
                <a:stCxn id="29" idx="1"/>
                <a:endCxn id="29" idx="3"/>
              </p:cNvCxnSpPr>
              <p:nvPr/>
            </p:nvCxnSpPr>
            <p:spPr>
              <a:xfrm>
                <a:off x="3013023" y="1985239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47E69092-8E73-4E7A-B62B-78F8C02982DB}"/>
              </a:ext>
            </a:extLst>
          </p:cNvPr>
          <p:cNvGrpSpPr/>
          <p:nvPr/>
        </p:nvGrpSpPr>
        <p:grpSpPr>
          <a:xfrm>
            <a:off x="413849" y="3093236"/>
            <a:ext cx="2281589" cy="841760"/>
            <a:chOff x="413849" y="1154243"/>
            <a:chExt cx="2281589" cy="841760"/>
          </a:xfrm>
        </p:grpSpPr>
        <p:grpSp>
          <p:nvGrpSpPr>
            <p:cNvPr id="37" name="Skupina 36">
              <a:extLst>
                <a:ext uri="{FF2B5EF4-FFF2-40B4-BE49-F238E27FC236}">
                  <a16:creationId xmlns:a16="http://schemas.microsoft.com/office/drawing/2014/main" id="{BE11600B-0F8F-49CA-A91E-EFB6EEC22C8D}"/>
                </a:ext>
              </a:extLst>
            </p:cNvPr>
            <p:cNvGrpSpPr/>
            <p:nvPr/>
          </p:nvGrpSpPr>
          <p:grpSpPr>
            <a:xfrm>
              <a:off x="413849" y="1154243"/>
              <a:ext cx="340158" cy="830997"/>
              <a:chOff x="413849" y="1154243"/>
              <a:chExt cx="340158" cy="830997"/>
            </a:xfrm>
          </p:grpSpPr>
          <p:sp>
            <p:nvSpPr>
              <p:cNvPr id="46" name="TextovéPole 45">
                <a:extLst>
                  <a:ext uri="{FF2B5EF4-FFF2-40B4-BE49-F238E27FC236}">
                    <a16:creationId xmlns:a16="http://schemas.microsoft.com/office/drawing/2014/main" id="{DD3BE38B-5D90-4869-A922-E4C695D39014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4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</a:t>
                </a:r>
              </a:p>
            </p:txBody>
          </p:sp>
          <p:cxnSp>
            <p:nvCxnSpPr>
              <p:cNvPr id="47" name="Přímá spojnice 46">
                <a:extLst>
                  <a:ext uri="{FF2B5EF4-FFF2-40B4-BE49-F238E27FC236}">
                    <a16:creationId xmlns:a16="http://schemas.microsoft.com/office/drawing/2014/main" id="{2251BCFD-FADF-4C7C-ABEA-D0B716E2ECEE}"/>
                  </a:ext>
                </a:extLst>
              </p:cNvPr>
              <p:cNvCxnSpPr>
                <a:stCxn id="46" idx="1"/>
                <a:endCxn id="46" idx="3"/>
              </p:cNvCxnSpPr>
              <p:nvPr/>
            </p:nvCxnSpPr>
            <p:spPr>
              <a:xfrm>
                <a:off x="413849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Skupina 37">
              <a:extLst>
                <a:ext uri="{FF2B5EF4-FFF2-40B4-BE49-F238E27FC236}">
                  <a16:creationId xmlns:a16="http://schemas.microsoft.com/office/drawing/2014/main" id="{C498557C-071D-4F19-9D08-39B6930ACF28}"/>
                </a:ext>
              </a:extLst>
            </p:cNvPr>
            <p:cNvGrpSpPr/>
            <p:nvPr/>
          </p:nvGrpSpPr>
          <p:grpSpPr>
            <a:xfrm>
              <a:off x="1435582" y="1154243"/>
              <a:ext cx="340158" cy="830997"/>
              <a:chOff x="464695" y="1154243"/>
              <a:chExt cx="340158" cy="830997"/>
            </a:xfrm>
          </p:grpSpPr>
          <p:sp>
            <p:nvSpPr>
              <p:cNvPr id="44" name="TextovéPole 43">
                <a:extLst>
                  <a:ext uri="{FF2B5EF4-FFF2-40B4-BE49-F238E27FC236}">
                    <a16:creationId xmlns:a16="http://schemas.microsoft.com/office/drawing/2014/main" id="{4A737578-8E22-433B-8058-AE04D916EAC6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</a:t>
                </a:r>
              </a:p>
            </p:txBody>
          </p:sp>
          <p:cxnSp>
            <p:nvCxnSpPr>
              <p:cNvPr id="45" name="Přímá spojnice 44">
                <a:extLst>
                  <a:ext uri="{FF2B5EF4-FFF2-40B4-BE49-F238E27FC236}">
                    <a16:creationId xmlns:a16="http://schemas.microsoft.com/office/drawing/2014/main" id="{CBB263EB-AB5B-442A-B526-0B7116A30A27}"/>
                  </a:ext>
                </a:extLst>
              </p:cNvPr>
              <p:cNvCxnSpPr>
                <a:stCxn id="44" idx="1"/>
                <a:endCxn id="44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9" name="Přímá spojnice 38">
              <a:extLst>
                <a:ext uri="{FF2B5EF4-FFF2-40B4-BE49-F238E27FC236}">
                  <a16:creationId xmlns:a16="http://schemas.microsoft.com/office/drawing/2014/main" id="{B8506624-97D6-43D8-B7B8-BC192BC345A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9745" y="1580505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0B3E21BD-2C6D-4800-9D17-A9C858E7BD22}"/>
                </a:ext>
              </a:extLst>
            </p:cNvPr>
            <p:cNvSpPr txBox="1"/>
            <p:nvPr/>
          </p:nvSpPr>
          <p:spPr>
            <a:xfrm>
              <a:off x="1896233" y="13389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C1D8AEA0-6D59-4318-B27D-92C5020865ED}"/>
                </a:ext>
              </a:extLst>
            </p:cNvPr>
            <p:cNvGrpSpPr/>
            <p:nvPr/>
          </p:nvGrpSpPr>
          <p:grpSpPr>
            <a:xfrm>
              <a:off x="2355280" y="1165006"/>
              <a:ext cx="340158" cy="830997"/>
              <a:chOff x="3013023" y="1569740"/>
              <a:chExt cx="340158" cy="830997"/>
            </a:xfrm>
          </p:grpSpPr>
          <p:sp>
            <p:nvSpPr>
              <p:cNvPr id="42" name="TextovéPole 41">
                <a:extLst>
                  <a:ext uri="{FF2B5EF4-FFF2-40B4-BE49-F238E27FC236}">
                    <a16:creationId xmlns:a16="http://schemas.microsoft.com/office/drawing/2014/main" id="{0CFE2CCB-36FE-4A08-85A8-4B5E4AD901D6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</a:t>
                </a:r>
              </a:p>
            </p:txBody>
          </p:sp>
          <p:cxnSp>
            <p:nvCxnSpPr>
              <p:cNvPr id="43" name="Přímá spojnice 42">
                <a:extLst>
                  <a:ext uri="{FF2B5EF4-FFF2-40B4-BE49-F238E27FC236}">
                    <a16:creationId xmlns:a16="http://schemas.microsoft.com/office/drawing/2014/main" id="{DD96057E-3C33-4A22-A0A0-22B4F95D146F}"/>
                  </a:ext>
                </a:extLst>
              </p:cNvPr>
              <p:cNvCxnSpPr>
                <a:stCxn id="42" idx="1"/>
                <a:endCxn id="42" idx="3"/>
              </p:cNvCxnSpPr>
              <p:nvPr/>
            </p:nvCxnSpPr>
            <p:spPr>
              <a:xfrm>
                <a:off x="3013023" y="1985239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8" name="Skupina 47">
            <a:extLst>
              <a:ext uri="{FF2B5EF4-FFF2-40B4-BE49-F238E27FC236}">
                <a16:creationId xmlns:a16="http://schemas.microsoft.com/office/drawing/2014/main" id="{B7FED326-E134-440C-99F2-EE6F0F1BAD43}"/>
              </a:ext>
            </a:extLst>
          </p:cNvPr>
          <p:cNvGrpSpPr/>
          <p:nvPr/>
        </p:nvGrpSpPr>
        <p:grpSpPr>
          <a:xfrm>
            <a:off x="413849" y="4014019"/>
            <a:ext cx="2281589" cy="841760"/>
            <a:chOff x="413849" y="1154243"/>
            <a:chExt cx="2281589" cy="841760"/>
          </a:xfrm>
        </p:grpSpPr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2CF8635B-B914-402B-BBAE-A5462DDC5BB0}"/>
                </a:ext>
              </a:extLst>
            </p:cNvPr>
            <p:cNvGrpSpPr/>
            <p:nvPr/>
          </p:nvGrpSpPr>
          <p:grpSpPr>
            <a:xfrm>
              <a:off x="413849" y="1154243"/>
              <a:ext cx="340158" cy="830997"/>
              <a:chOff x="413849" y="1154243"/>
              <a:chExt cx="340158" cy="830997"/>
            </a:xfrm>
          </p:grpSpPr>
          <p:sp>
            <p:nvSpPr>
              <p:cNvPr id="58" name="TextovéPole 57">
                <a:extLst>
                  <a:ext uri="{FF2B5EF4-FFF2-40B4-BE49-F238E27FC236}">
                    <a16:creationId xmlns:a16="http://schemas.microsoft.com/office/drawing/2014/main" id="{C24F6C45-3567-427A-94A0-1F70774AA972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5</a:t>
                </a:r>
              </a:p>
            </p:txBody>
          </p:sp>
          <p:cxnSp>
            <p:nvCxnSpPr>
              <p:cNvPr id="59" name="Přímá spojnice 58">
                <a:extLst>
                  <a:ext uri="{FF2B5EF4-FFF2-40B4-BE49-F238E27FC236}">
                    <a16:creationId xmlns:a16="http://schemas.microsoft.com/office/drawing/2014/main" id="{930F7EF1-C3D1-49E2-8B08-1154237B257B}"/>
                  </a:ext>
                </a:extLst>
              </p:cNvPr>
              <p:cNvCxnSpPr>
                <a:stCxn id="58" idx="1"/>
                <a:endCxn id="58" idx="3"/>
              </p:cNvCxnSpPr>
              <p:nvPr/>
            </p:nvCxnSpPr>
            <p:spPr>
              <a:xfrm>
                <a:off x="413849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Skupina 49">
              <a:extLst>
                <a:ext uri="{FF2B5EF4-FFF2-40B4-BE49-F238E27FC236}">
                  <a16:creationId xmlns:a16="http://schemas.microsoft.com/office/drawing/2014/main" id="{9E126B78-A81C-4DEA-8F9E-31B867366B89}"/>
                </a:ext>
              </a:extLst>
            </p:cNvPr>
            <p:cNvGrpSpPr/>
            <p:nvPr/>
          </p:nvGrpSpPr>
          <p:grpSpPr>
            <a:xfrm>
              <a:off x="1435582" y="1154243"/>
              <a:ext cx="340158" cy="830997"/>
              <a:chOff x="464695" y="1154243"/>
              <a:chExt cx="340158" cy="830997"/>
            </a:xfrm>
          </p:grpSpPr>
          <p:sp>
            <p:nvSpPr>
              <p:cNvPr id="56" name="TextovéPole 55">
                <a:extLst>
                  <a:ext uri="{FF2B5EF4-FFF2-40B4-BE49-F238E27FC236}">
                    <a16:creationId xmlns:a16="http://schemas.microsoft.com/office/drawing/2014/main" id="{5A6B14BB-37E9-4E81-AC31-5A8C48260125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5</a:t>
                </a:r>
              </a:p>
            </p:txBody>
          </p:sp>
          <p:cxnSp>
            <p:nvCxnSpPr>
              <p:cNvPr id="57" name="Přímá spojnice 56">
                <a:extLst>
                  <a:ext uri="{FF2B5EF4-FFF2-40B4-BE49-F238E27FC236}">
                    <a16:creationId xmlns:a16="http://schemas.microsoft.com/office/drawing/2014/main" id="{2DDAE004-CE79-40C3-B421-C27581414A1B}"/>
                  </a:ext>
                </a:extLst>
              </p:cNvPr>
              <p:cNvCxnSpPr>
                <a:stCxn id="56" idx="1"/>
                <a:endCxn id="56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1" name="Přímá spojnice 50">
              <a:extLst>
                <a:ext uri="{FF2B5EF4-FFF2-40B4-BE49-F238E27FC236}">
                  <a16:creationId xmlns:a16="http://schemas.microsoft.com/office/drawing/2014/main" id="{D6564F67-B9CF-4C84-9658-325AAF1FDB9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9745" y="1580505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ovéPole 51">
              <a:extLst>
                <a:ext uri="{FF2B5EF4-FFF2-40B4-BE49-F238E27FC236}">
                  <a16:creationId xmlns:a16="http://schemas.microsoft.com/office/drawing/2014/main" id="{B609ABEF-0BA3-419D-B61A-AC63177AD107}"/>
                </a:ext>
              </a:extLst>
            </p:cNvPr>
            <p:cNvSpPr txBox="1"/>
            <p:nvPr/>
          </p:nvSpPr>
          <p:spPr>
            <a:xfrm>
              <a:off x="1896233" y="13389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53" name="Skupina 52">
              <a:extLst>
                <a:ext uri="{FF2B5EF4-FFF2-40B4-BE49-F238E27FC236}">
                  <a16:creationId xmlns:a16="http://schemas.microsoft.com/office/drawing/2014/main" id="{6F7B4E93-5392-45FD-A9FA-78D7A5AA4B5C}"/>
                </a:ext>
              </a:extLst>
            </p:cNvPr>
            <p:cNvGrpSpPr/>
            <p:nvPr/>
          </p:nvGrpSpPr>
          <p:grpSpPr>
            <a:xfrm>
              <a:off x="2355280" y="1165006"/>
              <a:ext cx="340158" cy="830997"/>
              <a:chOff x="3013023" y="1569740"/>
              <a:chExt cx="340158" cy="830997"/>
            </a:xfrm>
          </p:grpSpPr>
          <p:sp>
            <p:nvSpPr>
              <p:cNvPr id="54" name="TextovéPole 53">
                <a:extLst>
                  <a:ext uri="{FF2B5EF4-FFF2-40B4-BE49-F238E27FC236}">
                    <a16:creationId xmlns:a16="http://schemas.microsoft.com/office/drawing/2014/main" id="{2D3192B0-9AAE-41A0-8CDB-EEE9FE833E00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5</a:t>
                </a:r>
              </a:p>
            </p:txBody>
          </p:sp>
          <p:cxnSp>
            <p:nvCxnSpPr>
              <p:cNvPr id="55" name="Přímá spojnice 54">
                <a:extLst>
                  <a:ext uri="{FF2B5EF4-FFF2-40B4-BE49-F238E27FC236}">
                    <a16:creationId xmlns:a16="http://schemas.microsoft.com/office/drawing/2014/main" id="{5BD88309-4894-44D5-94D0-21B668410DB6}"/>
                  </a:ext>
                </a:extLst>
              </p:cNvPr>
              <p:cNvCxnSpPr>
                <a:stCxn id="54" idx="1"/>
                <a:endCxn id="54" idx="3"/>
              </p:cNvCxnSpPr>
              <p:nvPr/>
            </p:nvCxnSpPr>
            <p:spPr>
              <a:xfrm>
                <a:off x="3013023" y="1985239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0" name="Skupina 59">
            <a:extLst>
              <a:ext uri="{FF2B5EF4-FFF2-40B4-BE49-F238E27FC236}">
                <a16:creationId xmlns:a16="http://schemas.microsoft.com/office/drawing/2014/main" id="{28582E0C-E117-49DD-BAEC-AD8E840AB74D}"/>
              </a:ext>
            </a:extLst>
          </p:cNvPr>
          <p:cNvGrpSpPr/>
          <p:nvPr/>
        </p:nvGrpSpPr>
        <p:grpSpPr>
          <a:xfrm>
            <a:off x="413849" y="5035269"/>
            <a:ext cx="2281589" cy="841760"/>
            <a:chOff x="413849" y="1154243"/>
            <a:chExt cx="2281589" cy="841760"/>
          </a:xfrm>
        </p:grpSpPr>
        <p:grpSp>
          <p:nvGrpSpPr>
            <p:cNvPr id="61" name="Skupina 60">
              <a:extLst>
                <a:ext uri="{FF2B5EF4-FFF2-40B4-BE49-F238E27FC236}">
                  <a16:creationId xmlns:a16="http://schemas.microsoft.com/office/drawing/2014/main" id="{91BE8337-5076-4733-9B1A-21EDF78B9FC1}"/>
                </a:ext>
              </a:extLst>
            </p:cNvPr>
            <p:cNvGrpSpPr/>
            <p:nvPr/>
          </p:nvGrpSpPr>
          <p:grpSpPr>
            <a:xfrm>
              <a:off x="413849" y="1154243"/>
              <a:ext cx="340158" cy="830997"/>
              <a:chOff x="413849" y="1154243"/>
              <a:chExt cx="340158" cy="830997"/>
            </a:xfrm>
          </p:grpSpPr>
          <p:sp>
            <p:nvSpPr>
              <p:cNvPr id="70" name="TextovéPole 69">
                <a:extLst>
                  <a:ext uri="{FF2B5EF4-FFF2-40B4-BE49-F238E27FC236}">
                    <a16:creationId xmlns:a16="http://schemas.microsoft.com/office/drawing/2014/main" id="{8E9CE204-FEB5-47A1-9868-B97CFE23176E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cxnSp>
            <p:nvCxnSpPr>
              <p:cNvPr id="71" name="Přímá spojnice 70">
                <a:extLst>
                  <a:ext uri="{FF2B5EF4-FFF2-40B4-BE49-F238E27FC236}">
                    <a16:creationId xmlns:a16="http://schemas.microsoft.com/office/drawing/2014/main" id="{33E69D67-D5FF-4580-BBB6-E0B7DA3BC602}"/>
                  </a:ext>
                </a:extLst>
              </p:cNvPr>
              <p:cNvCxnSpPr>
                <a:stCxn id="70" idx="1"/>
                <a:endCxn id="70" idx="3"/>
              </p:cNvCxnSpPr>
              <p:nvPr/>
            </p:nvCxnSpPr>
            <p:spPr>
              <a:xfrm>
                <a:off x="413849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2" name="Skupina 61">
              <a:extLst>
                <a:ext uri="{FF2B5EF4-FFF2-40B4-BE49-F238E27FC236}">
                  <a16:creationId xmlns:a16="http://schemas.microsoft.com/office/drawing/2014/main" id="{08142885-76C3-424C-84E5-802538E6DFE3}"/>
                </a:ext>
              </a:extLst>
            </p:cNvPr>
            <p:cNvGrpSpPr/>
            <p:nvPr/>
          </p:nvGrpSpPr>
          <p:grpSpPr>
            <a:xfrm>
              <a:off x="1435582" y="1154243"/>
              <a:ext cx="340158" cy="830997"/>
              <a:chOff x="464695" y="1154243"/>
              <a:chExt cx="340158" cy="830997"/>
            </a:xfrm>
          </p:grpSpPr>
          <p:sp>
            <p:nvSpPr>
              <p:cNvPr id="68" name="TextovéPole 67">
                <a:extLst>
                  <a:ext uri="{FF2B5EF4-FFF2-40B4-BE49-F238E27FC236}">
                    <a16:creationId xmlns:a16="http://schemas.microsoft.com/office/drawing/2014/main" id="{906CDABD-7001-48CD-9094-6D357BE74FDA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cxnSp>
            <p:nvCxnSpPr>
              <p:cNvPr id="69" name="Přímá spojnice 68">
                <a:extLst>
                  <a:ext uri="{FF2B5EF4-FFF2-40B4-BE49-F238E27FC236}">
                    <a16:creationId xmlns:a16="http://schemas.microsoft.com/office/drawing/2014/main" id="{160F8DBD-6910-4B84-8AAA-C56AC809AB65}"/>
                  </a:ext>
                </a:extLst>
              </p:cNvPr>
              <p:cNvCxnSpPr>
                <a:stCxn id="68" idx="1"/>
                <a:endCxn id="68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3" name="Přímá spojnice 62">
              <a:extLst>
                <a:ext uri="{FF2B5EF4-FFF2-40B4-BE49-F238E27FC236}">
                  <a16:creationId xmlns:a16="http://schemas.microsoft.com/office/drawing/2014/main" id="{C9A0F817-6365-4E19-9087-3C1C9261942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9745" y="1580505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6B9383F9-3F83-4E04-AF3B-E02ACE275245}"/>
                </a:ext>
              </a:extLst>
            </p:cNvPr>
            <p:cNvSpPr txBox="1"/>
            <p:nvPr/>
          </p:nvSpPr>
          <p:spPr>
            <a:xfrm>
              <a:off x="1896233" y="13389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61A3286D-5384-4823-A3F5-9D82E175278E}"/>
                </a:ext>
              </a:extLst>
            </p:cNvPr>
            <p:cNvGrpSpPr/>
            <p:nvPr/>
          </p:nvGrpSpPr>
          <p:grpSpPr>
            <a:xfrm>
              <a:off x="2355280" y="1165006"/>
              <a:ext cx="340158" cy="830997"/>
              <a:chOff x="3013023" y="1569740"/>
              <a:chExt cx="340158" cy="830997"/>
            </a:xfrm>
          </p:grpSpPr>
          <p:sp>
            <p:nvSpPr>
              <p:cNvPr id="66" name="TextovéPole 65">
                <a:extLst>
                  <a:ext uri="{FF2B5EF4-FFF2-40B4-BE49-F238E27FC236}">
                    <a16:creationId xmlns:a16="http://schemas.microsoft.com/office/drawing/2014/main" id="{C105018A-3464-4FEA-BB7A-A478A55D0D99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4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cxnSp>
            <p:nvCxnSpPr>
              <p:cNvPr id="67" name="Přímá spojnice 66">
                <a:extLst>
                  <a:ext uri="{FF2B5EF4-FFF2-40B4-BE49-F238E27FC236}">
                    <a16:creationId xmlns:a16="http://schemas.microsoft.com/office/drawing/2014/main" id="{B7D3F38A-02F2-4E05-B2CA-013FE5C8C81F}"/>
                  </a:ext>
                </a:extLst>
              </p:cNvPr>
              <p:cNvCxnSpPr>
                <a:stCxn id="66" idx="1"/>
                <a:endCxn id="66" idx="3"/>
              </p:cNvCxnSpPr>
              <p:nvPr/>
            </p:nvCxnSpPr>
            <p:spPr>
              <a:xfrm>
                <a:off x="3013023" y="1985239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13BD36CA-6A18-41A0-8A28-8C376C40D46A}"/>
              </a:ext>
            </a:extLst>
          </p:cNvPr>
          <p:cNvGrpSpPr/>
          <p:nvPr/>
        </p:nvGrpSpPr>
        <p:grpSpPr>
          <a:xfrm>
            <a:off x="413849" y="5973607"/>
            <a:ext cx="2281589" cy="841760"/>
            <a:chOff x="413849" y="1154243"/>
            <a:chExt cx="2281589" cy="841760"/>
          </a:xfrm>
        </p:grpSpPr>
        <p:grpSp>
          <p:nvGrpSpPr>
            <p:cNvPr id="73" name="Skupina 72">
              <a:extLst>
                <a:ext uri="{FF2B5EF4-FFF2-40B4-BE49-F238E27FC236}">
                  <a16:creationId xmlns:a16="http://schemas.microsoft.com/office/drawing/2014/main" id="{E93309B9-08C9-4162-A03C-9BE5B94BADB6}"/>
                </a:ext>
              </a:extLst>
            </p:cNvPr>
            <p:cNvGrpSpPr/>
            <p:nvPr/>
          </p:nvGrpSpPr>
          <p:grpSpPr>
            <a:xfrm>
              <a:off x="413849" y="1154243"/>
              <a:ext cx="340158" cy="830997"/>
              <a:chOff x="413849" y="1154243"/>
              <a:chExt cx="340158" cy="830997"/>
            </a:xfrm>
          </p:grpSpPr>
          <p:sp>
            <p:nvSpPr>
              <p:cNvPr id="82" name="TextovéPole 81">
                <a:extLst>
                  <a:ext uri="{FF2B5EF4-FFF2-40B4-BE49-F238E27FC236}">
                    <a16:creationId xmlns:a16="http://schemas.microsoft.com/office/drawing/2014/main" id="{1450EDE0-E2CB-4992-9837-DDA5E133E08E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9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9</a:t>
                </a:r>
              </a:p>
            </p:txBody>
          </p:sp>
          <p:cxnSp>
            <p:nvCxnSpPr>
              <p:cNvPr id="83" name="Přímá spojnice 82">
                <a:extLst>
                  <a:ext uri="{FF2B5EF4-FFF2-40B4-BE49-F238E27FC236}">
                    <a16:creationId xmlns:a16="http://schemas.microsoft.com/office/drawing/2014/main" id="{684FD0FF-32A7-41C7-B402-C34A5A18C1A1}"/>
                  </a:ext>
                </a:extLst>
              </p:cNvPr>
              <p:cNvCxnSpPr>
                <a:stCxn id="82" idx="1"/>
                <a:endCxn id="82" idx="3"/>
              </p:cNvCxnSpPr>
              <p:nvPr/>
            </p:nvCxnSpPr>
            <p:spPr>
              <a:xfrm>
                <a:off x="413849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4" name="Skupina 73">
              <a:extLst>
                <a:ext uri="{FF2B5EF4-FFF2-40B4-BE49-F238E27FC236}">
                  <a16:creationId xmlns:a16="http://schemas.microsoft.com/office/drawing/2014/main" id="{680CE4B8-F842-4E94-AA39-AFD8C87FF4AB}"/>
                </a:ext>
              </a:extLst>
            </p:cNvPr>
            <p:cNvGrpSpPr/>
            <p:nvPr/>
          </p:nvGrpSpPr>
          <p:grpSpPr>
            <a:xfrm>
              <a:off x="1435582" y="1154243"/>
              <a:ext cx="340158" cy="830997"/>
              <a:chOff x="464695" y="1154243"/>
              <a:chExt cx="340158" cy="830997"/>
            </a:xfrm>
          </p:grpSpPr>
          <p:sp>
            <p:nvSpPr>
              <p:cNvPr id="80" name="TextovéPole 79">
                <a:extLst>
                  <a:ext uri="{FF2B5EF4-FFF2-40B4-BE49-F238E27FC236}">
                    <a16:creationId xmlns:a16="http://schemas.microsoft.com/office/drawing/2014/main" id="{E06F934E-A9D0-4220-BAE8-6CD3995F1804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4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9</a:t>
                </a:r>
              </a:p>
            </p:txBody>
          </p:sp>
          <p:cxnSp>
            <p:nvCxnSpPr>
              <p:cNvPr id="81" name="Přímá spojnice 80">
                <a:extLst>
                  <a:ext uri="{FF2B5EF4-FFF2-40B4-BE49-F238E27FC236}">
                    <a16:creationId xmlns:a16="http://schemas.microsoft.com/office/drawing/2014/main" id="{48604B6C-A5A5-4A68-B4CF-4EC3B420C508}"/>
                  </a:ext>
                </a:extLst>
              </p:cNvPr>
              <p:cNvCxnSpPr>
                <a:stCxn id="80" idx="1"/>
                <a:endCxn id="80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5" name="Přímá spojnice 74">
              <a:extLst>
                <a:ext uri="{FF2B5EF4-FFF2-40B4-BE49-F238E27FC236}">
                  <a16:creationId xmlns:a16="http://schemas.microsoft.com/office/drawing/2014/main" id="{9448763F-1024-4EE8-8639-E23ACE82328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9745" y="1580505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ovéPole 75">
              <a:extLst>
                <a:ext uri="{FF2B5EF4-FFF2-40B4-BE49-F238E27FC236}">
                  <a16:creationId xmlns:a16="http://schemas.microsoft.com/office/drawing/2014/main" id="{1D33D63F-62F8-461C-AD8A-A619ACE1DE92}"/>
                </a:ext>
              </a:extLst>
            </p:cNvPr>
            <p:cNvSpPr txBox="1"/>
            <p:nvPr/>
          </p:nvSpPr>
          <p:spPr>
            <a:xfrm>
              <a:off x="1896233" y="13389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77" name="Skupina 76">
              <a:extLst>
                <a:ext uri="{FF2B5EF4-FFF2-40B4-BE49-F238E27FC236}">
                  <a16:creationId xmlns:a16="http://schemas.microsoft.com/office/drawing/2014/main" id="{3032BB55-A1D6-49B5-884B-40C56DEC3564}"/>
                </a:ext>
              </a:extLst>
            </p:cNvPr>
            <p:cNvGrpSpPr/>
            <p:nvPr/>
          </p:nvGrpSpPr>
          <p:grpSpPr>
            <a:xfrm>
              <a:off x="2355280" y="1165006"/>
              <a:ext cx="340158" cy="830997"/>
              <a:chOff x="3013023" y="1569740"/>
              <a:chExt cx="340158" cy="830997"/>
            </a:xfrm>
          </p:grpSpPr>
          <p:sp>
            <p:nvSpPr>
              <p:cNvPr id="78" name="TextovéPole 77">
                <a:extLst>
                  <a:ext uri="{FF2B5EF4-FFF2-40B4-BE49-F238E27FC236}">
                    <a16:creationId xmlns:a16="http://schemas.microsoft.com/office/drawing/2014/main" id="{02481ADE-2C31-4D81-B4FE-0A12A003AB90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9</a:t>
                </a:r>
              </a:p>
            </p:txBody>
          </p:sp>
          <p:cxnSp>
            <p:nvCxnSpPr>
              <p:cNvPr id="79" name="Přímá spojnice 78">
                <a:extLst>
                  <a:ext uri="{FF2B5EF4-FFF2-40B4-BE49-F238E27FC236}">
                    <a16:creationId xmlns:a16="http://schemas.microsoft.com/office/drawing/2014/main" id="{04F2CE77-3269-4771-BA74-15C099C979E8}"/>
                  </a:ext>
                </a:extLst>
              </p:cNvPr>
              <p:cNvCxnSpPr>
                <a:stCxn id="78" idx="1"/>
                <a:endCxn id="78" idx="3"/>
              </p:cNvCxnSpPr>
              <p:nvPr/>
            </p:nvCxnSpPr>
            <p:spPr>
              <a:xfrm>
                <a:off x="3013023" y="1985239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1" name="Skupina 100">
            <a:extLst>
              <a:ext uri="{FF2B5EF4-FFF2-40B4-BE49-F238E27FC236}">
                <a16:creationId xmlns:a16="http://schemas.microsoft.com/office/drawing/2014/main" id="{2226B3D3-0F07-4854-A3F1-E1208E056899}"/>
              </a:ext>
            </a:extLst>
          </p:cNvPr>
          <p:cNvGrpSpPr/>
          <p:nvPr/>
        </p:nvGrpSpPr>
        <p:grpSpPr>
          <a:xfrm>
            <a:off x="3504321" y="2248472"/>
            <a:ext cx="3418822" cy="874039"/>
            <a:chOff x="3504321" y="2248472"/>
            <a:chExt cx="3418822" cy="874039"/>
          </a:xfrm>
        </p:grpSpPr>
        <p:grpSp>
          <p:nvGrpSpPr>
            <p:cNvPr id="85" name="Skupina 84">
              <a:extLst>
                <a:ext uri="{FF2B5EF4-FFF2-40B4-BE49-F238E27FC236}">
                  <a16:creationId xmlns:a16="http://schemas.microsoft.com/office/drawing/2014/main" id="{6CFCA3CE-86C2-4C81-AFA8-009EED23D2C6}"/>
                </a:ext>
              </a:extLst>
            </p:cNvPr>
            <p:cNvGrpSpPr/>
            <p:nvPr/>
          </p:nvGrpSpPr>
          <p:grpSpPr>
            <a:xfrm>
              <a:off x="3504321" y="2251476"/>
              <a:ext cx="495649" cy="830997"/>
              <a:chOff x="413849" y="1154243"/>
              <a:chExt cx="495649" cy="830997"/>
            </a:xfrm>
          </p:grpSpPr>
          <p:sp>
            <p:nvSpPr>
              <p:cNvPr id="94" name="TextovéPole 93">
                <a:extLst>
                  <a:ext uri="{FF2B5EF4-FFF2-40B4-BE49-F238E27FC236}">
                    <a16:creationId xmlns:a16="http://schemas.microsoft.com/office/drawing/2014/main" id="{F52A1729-9904-4766-B184-54230F5FBC1B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7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30</a:t>
                </a:r>
              </a:p>
            </p:txBody>
          </p:sp>
          <p:cxnSp>
            <p:nvCxnSpPr>
              <p:cNvPr id="95" name="Přímá spojnice 94">
                <a:extLst>
                  <a:ext uri="{FF2B5EF4-FFF2-40B4-BE49-F238E27FC236}">
                    <a16:creationId xmlns:a16="http://schemas.microsoft.com/office/drawing/2014/main" id="{496C21CE-C316-42D0-8242-7F79C07F6DBF}"/>
                  </a:ext>
                </a:extLst>
              </p:cNvPr>
              <p:cNvCxnSpPr>
                <a:stCxn id="94" idx="1"/>
                <a:endCxn id="94" idx="3"/>
              </p:cNvCxnSpPr>
              <p:nvPr/>
            </p:nvCxnSpPr>
            <p:spPr>
              <a:xfrm>
                <a:off x="413849" y="1569742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6" name="Skupina 85">
              <a:extLst>
                <a:ext uri="{FF2B5EF4-FFF2-40B4-BE49-F238E27FC236}">
                  <a16:creationId xmlns:a16="http://schemas.microsoft.com/office/drawing/2014/main" id="{E9C6CD31-E172-4558-963B-BFDDBCEB0C4A}"/>
                </a:ext>
              </a:extLst>
            </p:cNvPr>
            <p:cNvGrpSpPr/>
            <p:nvPr/>
          </p:nvGrpSpPr>
          <p:grpSpPr>
            <a:xfrm>
              <a:off x="4526054" y="2251476"/>
              <a:ext cx="495649" cy="830997"/>
              <a:chOff x="464695" y="1154243"/>
              <a:chExt cx="495649" cy="830997"/>
            </a:xfrm>
          </p:grpSpPr>
          <p:sp>
            <p:nvSpPr>
              <p:cNvPr id="92" name="TextovéPole 91">
                <a:extLst>
                  <a:ext uri="{FF2B5EF4-FFF2-40B4-BE49-F238E27FC236}">
                    <a16:creationId xmlns:a16="http://schemas.microsoft.com/office/drawing/2014/main" id="{80669196-D0B2-4E2C-99D8-5BDF8FBB1A2D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30</a:t>
                </a:r>
              </a:p>
            </p:txBody>
          </p:sp>
          <p:cxnSp>
            <p:nvCxnSpPr>
              <p:cNvPr id="93" name="Přímá spojnice 92">
                <a:extLst>
                  <a:ext uri="{FF2B5EF4-FFF2-40B4-BE49-F238E27FC236}">
                    <a16:creationId xmlns:a16="http://schemas.microsoft.com/office/drawing/2014/main" id="{E5AB3401-3806-4497-9BF5-ECE50AA3A3A8}"/>
                  </a:ext>
                </a:extLst>
              </p:cNvPr>
              <p:cNvCxnSpPr>
                <a:stCxn id="92" idx="1"/>
                <a:endCxn id="92" idx="3"/>
              </p:cNvCxnSpPr>
              <p:nvPr/>
            </p:nvCxnSpPr>
            <p:spPr>
              <a:xfrm>
                <a:off x="464695" y="1569742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7" name="Přímá spojnice 86">
              <a:extLst>
                <a:ext uri="{FF2B5EF4-FFF2-40B4-BE49-F238E27FC236}">
                  <a16:creationId xmlns:a16="http://schemas.microsoft.com/office/drawing/2014/main" id="{368B70B7-50C8-4CCA-BD1C-969DBB58005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060217" y="2677738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8" name="TextovéPole 87">
              <a:extLst>
                <a:ext uri="{FF2B5EF4-FFF2-40B4-BE49-F238E27FC236}">
                  <a16:creationId xmlns:a16="http://schemas.microsoft.com/office/drawing/2014/main" id="{A2AAEAC9-33B7-42E5-B332-FBAF11754244}"/>
                </a:ext>
              </a:extLst>
            </p:cNvPr>
            <p:cNvSpPr txBox="1"/>
            <p:nvPr/>
          </p:nvSpPr>
          <p:spPr>
            <a:xfrm>
              <a:off x="6071489" y="2446905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89" name="Skupina 88">
              <a:extLst>
                <a:ext uri="{FF2B5EF4-FFF2-40B4-BE49-F238E27FC236}">
                  <a16:creationId xmlns:a16="http://schemas.microsoft.com/office/drawing/2014/main" id="{FA3543B9-693D-4E67-8F6C-AD6D1A46BF82}"/>
                </a:ext>
              </a:extLst>
            </p:cNvPr>
            <p:cNvGrpSpPr/>
            <p:nvPr/>
          </p:nvGrpSpPr>
          <p:grpSpPr>
            <a:xfrm>
              <a:off x="6427494" y="2291514"/>
              <a:ext cx="495649" cy="830997"/>
              <a:chOff x="3013023" y="1569740"/>
              <a:chExt cx="495649" cy="830997"/>
            </a:xfrm>
          </p:grpSpPr>
          <p:sp>
            <p:nvSpPr>
              <p:cNvPr id="90" name="TextovéPole 89">
                <a:extLst>
                  <a:ext uri="{FF2B5EF4-FFF2-40B4-BE49-F238E27FC236}">
                    <a16:creationId xmlns:a16="http://schemas.microsoft.com/office/drawing/2014/main" id="{16938381-1C8B-43B9-941A-1FF31C23435D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30</a:t>
                </a:r>
              </a:p>
            </p:txBody>
          </p:sp>
          <p:cxnSp>
            <p:nvCxnSpPr>
              <p:cNvPr id="91" name="Přímá spojnice 90">
                <a:extLst>
                  <a:ext uri="{FF2B5EF4-FFF2-40B4-BE49-F238E27FC236}">
                    <a16:creationId xmlns:a16="http://schemas.microsoft.com/office/drawing/2014/main" id="{05B989E0-E16B-40E8-B4B9-46798A8686C0}"/>
                  </a:ext>
                </a:extLst>
              </p:cNvPr>
              <p:cNvCxnSpPr>
                <a:stCxn id="90" idx="1"/>
                <a:endCxn id="90" idx="3"/>
              </p:cNvCxnSpPr>
              <p:nvPr/>
            </p:nvCxnSpPr>
            <p:spPr>
              <a:xfrm>
                <a:off x="3013023" y="1985239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6" name="Přímá spojnice 95">
              <a:extLst>
                <a:ext uri="{FF2B5EF4-FFF2-40B4-BE49-F238E27FC236}">
                  <a16:creationId xmlns:a16="http://schemas.microsoft.com/office/drawing/2014/main" id="{5D91B88A-81C7-43A2-820D-D4F705C857D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142007" y="2663971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Skupina 99">
              <a:extLst>
                <a:ext uri="{FF2B5EF4-FFF2-40B4-BE49-F238E27FC236}">
                  <a16:creationId xmlns:a16="http://schemas.microsoft.com/office/drawing/2014/main" id="{41C7E033-4AE8-4770-AF4C-716E02C9A4DF}"/>
                </a:ext>
              </a:extLst>
            </p:cNvPr>
            <p:cNvGrpSpPr/>
            <p:nvPr/>
          </p:nvGrpSpPr>
          <p:grpSpPr>
            <a:xfrm>
              <a:off x="5575840" y="2248472"/>
              <a:ext cx="495649" cy="830997"/>
              <a:chOff x="5437766" y="3313304"/>
              <a:chExt cx="495649" cy="830997"/>
            </a:xfrm>
          </p:grpSpPr>
          <p:sp>
            <p:nvSpPr>
              <p:cNvPr id="97" name="TextovéPole 96">
                <a:extLst>
                  <a:ext uri="{FF2B5EF4-FFF2-40B4-BE49-F238E27FC236}">
                    <a16:creationId xmlns:a16="http://schemas.microsoft.com/office/drawing/2014/main" id="{4EF1ED89-9933-4364-A1C0-72511C5F7170}"/>
                  </a:ext>
                </a:extLst>
              </p:cNvPr>
              <p:cNvSpPr txBox="1"/>
              <p:nvPr/>
            </p:nvSpPr>
            <p:spPr>
              <a:xfrm>
                <a:off x="5437766" y="3313304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30</a:t>
                </a:r>
              </a:p>
            </p:txBody>
          </p:sp>
          <p:cxnSp>
            <p:nvCxnSpPr>
              <p:cNvPr id="99" name="Přímá spojnice 98">
                <a:extLst>
                  <a:ext uri="{FF2B5EF4-FFF2-40B4-BE49-F238E27FC236}">
                    <a16:creationId xmlns:a16="http://schemas.microsoft.com/office/drawing/2014/main" id="{4F949D8D-1B85-45E8-A4CA-69582B0173BB}"/>
                  </a:ext>
                </a:extLst>
              </p:cNvPr>
              <p:cNvCxnSpPr>
                <a:stCxn id="97" idx="1"/>
                <a:endCxn id="97" idx="3"/>
              </p:cNvCxnSpPr>
              <p:nvPr/>
            </p:nvCxnSpPr>
            <p:spPr>
              <a:xfrm>
                <a:off x="5437766" y="3728803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2" name="Skupina 101">
            <a:extLst>
              <a:ext uri="{FF2B5EF4-FFF2-40B4-BE49-F238E27FC236}">
                <a16:creationId xmlns:a16="http://schemas.microsoft.com/office/drawing/2014/main" id="{8B67A9D1-FCC5-434D-85EF-16358D7C7D0C}"/>
              </a:ext>
            </a:extLst>
          </p:cNvPr>
          <p:cNvGrpSpPr/>
          <p:nvPr/>
        </p:nvGrpSpPr>
        <p:grpSpPr>
          <a:xfrm>
            <a:off x="3504321" y="3191966"/>
            <a:ext cx="3332259" cy="874039"/>
            <a:chOff x="3504321" y="2248472"/>
            <a:chExt cx="3332259" cy="874039"/>
          </a:xfrm>
        </p:grpSpPr>
        <p:grpSp>
          <p:nvGrpSpPr>
            <p:cNvPr id="103" name="Skupina 102">
              <a:extLst>
                <a:ext uri="{FF2B5EF4-FFF2-40B4-BE49-F238E27FC236}">
                  <a16:creationId xmlns:a16="http://schemas.microsoft.com/office/drawing/2014/main" id="{24CF6E8D-2EEB-448C-9DA3-D4E95D247059}"/>
                </a:ext>
              </a:extLst>
            </p:cNvPr>
            <p:cNvGrpSpPr/>
            <p:nvPr/>
          </p:nvGrpSpPr>
          <p:grpSpPr>
            <a:xfrm>
              <a:off x="3504321" y="2251476"/>
              <a:ext cx="340158" cy="830997"/>
              <a:chOff x="413849" y="1154243"/>
              <a:chExt cx="340158" cy="830997"/>
            </a:xfrm>
          </p:grpSpPr>
          <p:sp>
            <p:nvSpPr>
              <p:cNvPr id="116" name="TextovéPole 115">
                <a:extLst>
                  <a:ext uri="{FF2B5EF4-FFF2-40B4-BE49-F238E27FC236}">
                    <a16:creationId xmlns:a16="http://schemas.microsoft.com/office/drawing/2014/main" id="{D0AA8559-EB67-4A02-A654-33BDCA601132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7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7</a:t>
                </a:r>
              </a:p>
            </p:txBody>
          </p:sp>
          <p:cxnSp>
            <p:nvCxnSpPr>
              <p:cNvPr id="117" name="Přímá spojnice 116">
                <a:extLst>
                  <a:ext uri="{FF2B5EF4-FFF2-40B4-BE49-F238E27FC236}">
                    <a16:creationId xmlns:a16="http://schemas.microsoft.com/office/drawing/2014/main" id="{1B0D93E8-E595-42F8-A372-32A2BA6239D1}"/>
                  </a:ext>
                </a:extLst>
              </p:cNvPr>
              <p:cNvCxnSpPr>
                <a:stCxn id="116" idx="1"/>
                <a:endCxn id="116" idx="3"/>
              </p:cNvCxnSpPr>
              <p:nvPr/>
            </p:nvCxnSpPr>
            <p:spPr>
              <a:xfrm>
                <a:off x="413849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4" name="Skupina 103">
              <a:extLst>
                <a:ext uri="{FF2B5EF4-FFF2-40B4-BE49-F238E27FC236}">
                  <a16:creationId xmlns:a16="http://schemas.microsoft.com/office/drawing/2014/main" id="{F8A13F04-2CEE-4A7E-A52C-CD1596691607}"/>
                </a:ext>
              </a:extLst>
            </p:cNvPr>
            <p:cNvGrpSpPr/>
            <p:nvPr/>
          </p:nvGrpSpPr>
          <p:grpSpPr>
            <a:xfrm>
              <a:off x="4526054" y="2251476"/>
              <a:ext cx="340158" cy="830997"/>
              <a:chOff x="464695" y="1154243"/>
              <a:chExt cx="340158" cy="830997"/>
            </a:xfrm>
          </p:grpSpPr>
          <p:sp>
            <p:nvSpPr>
              <p:cNvPr id="114" name="TextovéPole 113">
                <a:extLst>
                  <a:ext uri="{FF2B5EF4-FFF2-40B4-BE49-F238E27FC236}">
                    <a16:creationId xmlns:a16="http://schemas.microsoft.com/office/drawing/2014/main" id="{260D3CB4-A719-468B-B437-C024A8E1E68C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7</a:t>
                </a:r>
              </a:p>
            </p:txBody>
          </p:sp>
          <p:cxnSp>
            <p:nvCxnSpPr>
              <p:cNvPr id="115" name="Přímá spojnice 114">
                <a:extLst>
                  <a:ext uri="{FF2B5EF4-FFF2-40B4-BE49-F238E27FC236}">
                    <a16:creationId xmlns:a16="http://schemas.microsoft.com/office/drawing/2014/main" id="{A464DCF3-109E-4662-9A78-CF5821224B3E}"/>
                  </a:ext>
                </a:extLst>
              </p:cNvPr>
              <p:cNvCxnSpPr>
                <a:stCxn id="114" idx="1"/>
                <a:endCxn id="114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5" name="Přímá spojnice 104">
              <a:extLst>
                <a:ext uri="{FF2B5EF4-FFF2-40B4-BE49-F238E27FC236}">
                  <a16:creationId xmlns:a16="http://schemas.microsoft.com/office/drawing/2014/main" id="{F1CCC0E5-C4E0-4918-869A-2B13ECCDD17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060217" y="2677738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6" name="TextovéPole 105">
              <a:extLst>
                <a:ext uri="{FF2B5EF4-FFF2-40B4-BE49-F238E27FC236}">
                  <a16:creationId xmlns:a16="http://schemas.microsoft.com/office/drawing/2014/main" id="{B94076B5-CC69-44FF-8D43-30577EAD0B6E}"/>
                </a:ext>
              </a:extLst>
            </p:cNvPr>
            <p:cNvSpPr txBox="1"/>
            <p:nvPr/>
          </p:nvSpPr>
          <p:spPr>
            <a:xfrm>
              <a:off x="6071489" y="2446905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920AA8F0-6E61-484D-B93C-570178CC9EE3}"/>
                </a:ext>
              </a:extLst>
            </p:cNvPr>
            <p:cNvGrpSpPr/>
            <p:nvPr/>
          </p:nvGrpSpPr>
          <p:grpSpPr>
            <a:xfrm>
              <a:off x="6427494" y="2291514"/>
              <a:ext cx="409086" cy="830997"/>
              <a:chOff x="3013023" y="1569740"/>
              <a:chExt cx="409086" cy="830997"/>
            </a:xfrm>
          </p:grpSpPr>
          <p:sp>
            <p:nvSpPr>
              <p:cNvPr id="112" name="TextovéPole 111">
                <a:extLst>
                  <a:ext uri="{FF2B5EF4-FFF2-40B4-BE49-F238E27FC236}">
                    <a16:creationId xmlns:a16="http://schemas.microsoft.com/office/drawing/2014/main" id="{877BAB61-8103-4974-A279-3A144DA31CD0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 7</a:t>
                </a:r>
              </a:p>
            </p:txBody>
          </p:sp>
          <p:cxnSp>
            <p:nvCxnSpPr>
              <p:cNvPr id="113" name="Přímá spojnice 112">
                <a:extLst>
                  <a:ext uri="{FF2B5EF4-FFF2-40B4-BE49-F238E27FC236}">
                    <a16:creationId xmlns:a16="http://schemas.microsoft.com/office/drawing/2014/main" id="{4665F246-B3A4-44C2-A322-2C465C778081}"/>
                  </a:ext>
                </a:extLst>
              </p:cNvPr>
              <p:cNvCxnSpPr>
                <a:stCxn id="112" idx="1"/>
                <a:endCxn id="112" idx="3"/>
              </p:cNvCxnSpPr>
              <p:nvPr/>
            </p:nvCxnSpPr>
            <p:spPr>
              <a:xfrm>
                <a:off x="3013023" y="1985239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8" name="Přímá spojnice 107">
              <a:extLst>
                <a:ext uri="{FF2B5EF4-FFF2-40B4-BE49-F238E27FC236}">
                  <a16:creationId xmlns:a16="http://schemas.microsoft.com/office/drawing/2014/main" id="{BA62D7DD-8752-4C17-B369-C1E6EB95938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142007" y="2663971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9" name="Skupina 108">
              <a:extLst>
                <a:ext uri="{FF2B5EF4-FFF2-40B4-BE49-F238E27FC236}">
                  <a16:creationId xmlns:a16="http://schemas.microsoft.com/office/drawing/2014/main" id="{B752101F-A7ED-489B-9037-3C88D5AE0EFD}"/>
                </a:ext>
              </a:extLst>
            </p:cNvPr>
            <p:cNvGrpSpPr/>
            <p:nvPr/>
          </p:nvGrpSpPr>
          <p:grpSpPr>
            <a:xfrm>
              <a:off x="5575840" y="2248472"/>
              <a:ext cx="409086" cy="830997"/>
              <a:chOff x="5437766" y="3313304"/>
              <a:chExt cx="409086" cy="830997"/>
            </a:xfrm>
          </p:grpSpPr>
          <p:sp>
            <p:nvSpPr>
              <p:cNvPr id="110" name="TextovéPole 109">
                <a:extLst>
                  <a:ext uri="{FF2B5EF4-FFF2-40B4-BE49-F238E27FC236}">
                    <a16:creationId xmlns:a16="http://schemas.microsoft.com/office/drawing/2014/main" id="{21228FC2-D389-4612-8861-213AD963B014}"/>
                  </a:ext>
                </a:extLst>
              </p:cNvPr>
              <p:cNvSpPr txBox="1"/>
              <p:nvPr/>
            </p:nvSpPr>
            <p:spPr>
              <a:xfrm>
                <a:off x="5437766" y="3313304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7</a:t>
                </a:r>
              </a:p>
            </p:txBody>
          </p:sp>
          <p:cxnSp>
            <p:nvCxnSpPr>
              <p:cNvPr id="111" name="Přímá spojnice 110">
                <a:extLst>
                  <a:ext uri="{FF2B5EF4-FFF2-40B4-BE49-F238E27FC236}">
                    <a16:creationId xmlns:a16="http://schemas.microsoft.com/office/drawing/2014/main" id="{9DCE9FA6-E641-4587-B55D-4BD27981089E}"/>
                  </a:ext>
                </a:extLst>
              </p:cNvPr>
              <p:cNvCxnSpPr>
                <a:stCxn id="110" idx="1"/>
                <a:endCxn id="110" idx="3"/>
              </p:cNvCxnSpPr>
              <p:nvPr/>
            </p:nvCxnSpPr>
            <p:spPr>
              <a:xfrm>
                <a:off x="5437766" y="3728803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8" name="Skupina 117">
            <a:extLst>
              <a:ext uri="{FF2B5EF4-FFF2-40B4-BE49-F238E27FC236}">
                <a16:creationId xmlns:a16="http://schemas.microsoft.com/office/drawing/2014/main" id="{BADCAD2C-6362-4AB6-A8AD-FA4908DE8F13}"/>
              </a:ext>
            </a:extLst>
          </p:cNvPr>
          <p:cNvGrpSpPr/>
          <p:nvPr/>
        </p:nvGrpSpPr>
        <p:grpSpPr>
          <a:xfrm>
            <a:off x="3520628" y="4198684"/>
            <a:ext cx="3332259" cy="874039"/>
            <a:chOff x="3504321" y="2248472"/>
            <a:chExt cx="3332259" cy="874039"/>
          </a:xfrm>
        </p:grpSpPr>
        <p:grpSp>
          <p:nvGrpSpPr>
            <p:cNvPr id="119" name="Skupina 118">
              <a:extLst>
                <a:ext uri="{FF2B5EF4-FFF2-40B4-BE49-F238E27FC236}">
                  <a16:creationId xmlns:a16="http://schemas.microsoft.com/office/drawing/2014/main" id="{7FEC769F-C329-4B04-AF68-FF6CC91EFB07}"/>
                </a:ext>
              </a:extLst>
            </p:cNvPr>
            <p:cNvGrpSpPr/>
            <p:nvPr/>
          </p:nvGrpSpPr>
          <p:grpSpPr>
            <a:xfrm>
              <a:off x="3504321" y="2251476"/>
              <a:ext cx="340158" cy="830997"/>
              <a:chOff x="413849" y="1154243"/>
              <a:chExt cx="340158" cy="830997"/>
            </a:xfrm>
          </p:grpSpPr>
          <p:sp>
            <p:nvSpPr>
              <p:cNvPr id="132" name="TextovéPole 131">
                <a:extLst>
                  <a:ext uri="{FF2B5EF4-FFF2-40B4-BE49-F238E27FC236}">
                    <a16:creationId xmlns:a16="http://schemas.microsoft.com/office/drawing/2014/main" id="{90E84E44-35FA-4EC9-9B07-D1242D4E192A}"/>
                  </a:ext>
                </a:extLst>
              </p:cNvPr>
              <p:cNvSpPr txBox="1"/>
              <p:nvPr/>
            </p:nvSpPr>
            <p:spPr>
              <a:xfrm>
                <a:off x="413849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8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2</a:t>
                </a:r>
              </a:p>
            </p:txBody>
          </p:sp>
          <p:cxnSp>
            <p:nvCxnSpPr>
              <p:cNvPr id="133" name="Přímá spojnice 132">
                <a:extLst>
                  <a:ext uri="{FF2B5EF4-FFF2-40B4-BE49-F238E27FC236}">
                    <a16:creationId xmlns:a16="http://schemas.microsoft.com/office/drawing/2014/main" id="{FEAFB8AE-B750-40ED-B663-CBA5B7C80136}"/>
                  </a:ext>
                </a:extLst>
              </p:cNvPr>
              <p:cNvCxnSpPr>
                <a:stCxn id="132" idx="1"/>
                <a:endCxn id="132" idx="3"/>
              </p:cNvCxnSpPr>
              <p:nvPr/>
            </p:nvCxnSpPr>
            <p:spPr>
              <a:xfrm>
                <a:off x="413849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0" name="Skupina 119">
              <a:extLst>
                <a:ext uri="{FF2B5EF4-FFF2-40B4-BE49-F238E27FC236}">
                  <a16:creationId xmlns:a16="http://schemas.microsoft.com/office/drawing/2014/main" id="{7391E9E6-402C-4147-BDA9-EF0DAC195612}"/>
                </a:ext>
              </a:extLst>
            </p:cNvPr>
            <p:cNvGrpSpPr/>
            <p:nvPr/>
          </p:nvGrpSpPr>
          <p:grpSpPr>
            <a:xfrm>
              <a:off x="4526054" y="2251476"/>
              <a:ext cx="340158" cy="830997"/>
              <a:chOff x="464695" y="1154243"/>
              <a:chExt cx="340158" cy="830997"/>
            </a:xfrm>
          </p:grpSpPr>
          <p:sp>
            <p:nvSpPr>
              <p:cNvPr id="130" name="TextovéPole 129">
                <a:extLst>
                  <a:ext uri="{FF2B5EF4-FFF2-40B4-BE49-F238E27FC236}">
                    <a16:creationId xmlns:a16="http://schemas.microsoft.com/office/drawing/2014/main" id="{22919DD2-6526-4389-97D8-97CCFC2711D9}"/>
                  </a:ext>
                </a:extLst>
              </p:cNvPr>
              <p:cNvSpPr txBox="1"/>
              <p:nvPr/>
            </p:nvSpPr>
            <p:spPr>
              <a:xfrm>
                <a:off x="464695" y="1154243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2</a:t>
                </a:r>
              </a:p>
            </p:txBody>
          </p:sp>
          <p:cxnSp>
            <p:nvCxnSpPr>
              <p:cNvPr id="131" name="Přímá spojnice 130">
                <a:extLst>
                  <a:ext uri="{FF2B5EF4-FFF2-40B4-BE49-F238E27FC236}">
                    <a16:creationId xmlns:a16="http://schemas.microsoft.com/office/drawing/2014/main" id="{6E130AEE-4AE4-4CA6-94E3-94B645F8D8CF}"/>
                  </a:ext>
                </a:extLst>
              </p:cNvPr>
              <p:cNvCxnSpPr>
                <a:stCxn id="130" idx="1"/>
                <a:endCxn id="130" idx="3"/>
              </p:cNvCxnSpPr>
              <p:nvPr/>
            </p:nvCxnSpPr>
            <p:spPr>
              <a:xfrm>
                <a:off x="464695" y="1569742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2" name="TextovéPole 121">
              <a:extLst>
                <a:ext uri="{FF2B5EF4-FFF2-40B4-BE49-F238E27FC236}">
                  <a16:creationId xmlns:a16="http://schemas.microsoft.com/office/drawing/2014/main" id="{AFF9CDF5-5696-474F-9D1B-FB2F5D6A7A0F}"/>
                </a:ext>
              </a:extLst>
            </p:cNvPr>
            <p:cNvSpPr txBox="1"/>
            <p:nvPr/>
          </p:nvSpPr>
          <p:spPr>
            <a:xfrm>
              <a:off x="6071489" y="2446905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  <p:grpSp>
          <p:nvGrpSpPr>
            <p:cNvPr id="123" name="Skupina 122">
              <a:extLst>
                <a:ext uri="{FF2B5EF4-FFF2-40B4-BE49-F238E27FC236}">
                  <a16:creationId xmlns:a16="http://schemas.microsoft.com/office/drawing/2014/main" id="{E0693725-C9D7-4E7C-BB0E-C14D46AA9898}"/>
                </a:ext>
              </a:extLst>
            </p:cNvPr>
            <p:cNvGrpSpPr/>
            <p:nvPr/>
          </p:nvGrpSpPr>
          <p:grpSpPr>
            <a:xfrm>
              <a:off x="6427494" y="2291514"/>
              <a:ext cx="409086" cy="830997"/>
              <a:chOff x="3013023" y="1569740"/>
              <a:chExt cx="409086" cy="830997"/>
            </a:xfrm>
          </p:grpSpPr>
          <p:sp>
            <p:nvSpPr>
              <p:cNvPr id="128" name="TextovéPole 127">
                <a:extLst>
                  <a:ext uri="{FF2B5EF4-FFF2-40B4-BE49-F238E27FC236}">
                    <a16:creationId xmlns:a16="http://schemas.microsoft.com/office/drawing/2014/main" id="{3995EF20-289A-4257-8A07-FCE9FCCD3456}"/>
                  </a:ext>
                </a:extLst>
              </p:cNvPr>
              <p:cNvSpPr txBox="1"/>
              <p:nvPr/>
            </p:nvSpPr>
            <p:spPr>
              <a:xfrm>
                <a:off x="3013023" y="1569740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 2</a:t>
                </a:r>
              </a:p>
            </p:txBody>
          </p:sp>
          <p:cxnSp>
            <p:nvCxnSpPr>
              <p:cNvPr id="129" name="Přímá spojnice 128">
                <a:extLst>
                  <a:ext uri="{FF2B5EF4-FFF2-40B4-BE49-F238E27FC236}">
                    <a16:creationId xmlns:a16="http://schemas.microsoft.com/office/drawing/2014/main" id="{36FB5244-542E-45EB-8021-E3519846005B}"/>
                  </a:ext>
                </a:extLst>
              </p:cNvPr>
              <p:cNvCxnSpPr>
                <a:stCxn id="128" idx="1"/>
                <a:endCxn id="128" idx="3"/>
              </p:cNvCxnSpPr>
              <p:nvPr/>
            </p:nvCxnSpPr>
            <p:spPr>
              <a:xfrm>
                <a:off x="3013023" y="1985239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4" name="Přímá spojnice 123">
              <a:extLst>
                <a:ext uri="{FF2B5EF4-FFF2-40B4-BE49-F238E27FC236}">
                  <a16:creationId xmlns:a16="http://schemas.microsoft.com/office/drawing/2014/main" id="{0CAF3785-09D9-4E1D-8372-217FFF5F2F9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142007" y="2663971"/>
              <a:ext cx="295759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5" name="Skupina 124">
              <a:extLst>
                <a:ext uri="{FF2B5EF4-FFF2-40B4-BE49-F238E27FC236}">
                  <a16:creationId xmlns:a16="http://schemas.microsoft.com/office/drawing/2014/main" id="{B148E813-7AE8-4578-93DA-E9B7294B6D35}"/>
                </a:ext>
              </a:extLst>
            </p:cNvPr>
            <p:cNvGrpSpPr/>
            <p:nvPr/>
          </p:nvGrpSpPr>
          <p:grpSpPr>
            <a:xfrm>
              <a:off x="5575840" y="2248472"/>
              <a:ext cx="409086" cy="830997"/>
              <a:chOff x="5437766" y="3313304"/>
              <a:chExt cx="409086" cy="830997"/>
            </a:xfrm>
          </p:grpSpPr>
          <p:sp>
            <p:nvSpPr>
              <p:cNvPr id="126" name="TextovéPole 125">
                <a:extLst>
                  <a:ext uri="{FF2B5EF4-FFF2-40B4-BE49-F238E27FC236}">
                    <a16:creationId xmlns:a16="http://schemas.microsoft.com/office/drawing/2014/main" id="{03EAB84E-9398-47D1-8F7F-42FEF8283C31}"/>
                  </a:ext>
                </a:extLst>
              </p:cNvPr>
              <p:cNvSpPr txBox="1"/>
              <p:nvPr/>
            </p:nvSpPr>
            <p:spPr>
              <a:xfrm>
                <a:off x="5437766" y="3313304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 2</a:t>
                </a:r>
              </a:p>
            </p:txBody>
          </p:sp>
          <p:cxnSp>
            <p:nvCxnSpPr>
              <p:cNvPr id="127" name="Přímá spojnice 126">
                <a:extLst>
                  <a:ext uri="{FF2B5EF4-FFF2-40B4-BE49-F238E27FC236}">
                    <a16:creationId xmlns:a16="http://schemas.microsoft.com/office/drawing/2014/main" id="{EAADDEC6-2A89-4B30-AA51-E80F7F91E32C}"/>
                  </a:ext>
                </a:extLst>
              </p:cNvPr>
              <p:cNvCxnSpPr>
                <a:stCxn id="126" idx="1"/>
                <a:endCxn id="126" idx="3"/>
              </p:cNvCxnSpPr>
              <p:nvPr/>
            </p:nvCxnSpPr>
            <p:spPr>
              <a:xfrm>
                <a:off x="5437766" y="3728803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4" name="TextovéPole 133">
            <a:extLst>
              <a:ext uri="{FF2B5EF4-FFF2-40B4-BE49-F238E27FC236}">
                <a16:creationId xmlns:a16="http://schemas.microsoft.com/office/drawing/2014/main" id="{BAEA2B11-386F-42B9-B7C0-A9A6762A7071}"/>
              </a:ext>
            </a:extLst>
          </p:cNvPr>
          <p:cNvSpPr txBox="1"/>
          <p:nvPr/>
        </p:nvSpPr>
        <p:spPr>
          <a:xfrm>
            <a:off x="4025963" y="438334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grpSp>
        <p:nvGrpSpPr>
          <p:cNvPr id="136" name="Skupina 135">
            <a:extLst>
              <a:ext uri="{FF2B5EF4-FFF2-40B4-BE49-F238E27FC236}">
                <a16:creationId xmlns:a16="http://schemas.microsoft.com/office/drawing/2014/main" id="{470A4774-F7D2-4226-B4B0-C99E1A62A788}"/>
              </a:ext>
            </a:extLst>
          </p:cNvPr>
          <p:cNvGrpSpPr/>
          <p:nvPr/>
        </p:nvGrpSpPr>
        <p:grpSpPr>
          <a:xfrm>
            <a:off x="3522417" y="5251448"/>
            <a:ext cx="340158" cy="830997"/>
            <a:chOff x="413849" y="1154243"/>
            <a:chExt cx="340158" cy="830997"/>
          </a:xfrm>
        </p:grpSpPr>
        <p:sp>
          <p:nvSpPr>
            <p:cNvPr id="148" name="TextovéPole 147">
              <a:extLst>
                <a:ext uri="{FF2B5EF4-FFF2-40B4-BE49-F238E27FC236}">
                  <a16:creationId xmlns:a16="http://schemas.microsoft.com/office/drawing/2014/main" id="{90BB268C-0C0A-467E-AD77-7AFFEE57EAEC}"/>
                </a:ext>
              </a:extLst>
            </p:cNvPr>
            <p:cNvSpPr txBox="1"/>
            <p:nvPr/>
          </p:nvSpPr>
          <p:spPr>
            <a:xfrm>
              <a:off x="413849" y="1154243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6</a:t>
              </a:r>
            </a:p>
          </p:txBody>
        </p: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4562A740-E152-44F9-9978-49B5D70E28FD}"/>
                </a:ext>
              </a:extLst>
            </p:cNvPr>
            <p:cNvCxnSpPr>
              <a:stCxn id="148" idx="1"/>
              <a:endCxn id="148" idx="3"/>
            </p:cNvCxnSpPr>
            <p:nvPr/>
          </p:nvCxnSpPr>
          <p:spPr>
            <a:xfrm>
              <a:off x="413849" y="1569742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7" name="Skupina 136">
            <a:extLst>
              <a:ext uri="{FF2B5EF4-FFF2-40B4-BE49-F238E27FC236}">
                <a16:creationId xmlns:a16="http://schemas.microsoft.com/office/drawing/2014/main" id="{DF3D8A84-C209-43C7-AA23-F59BA23108B7}"/>
              </a:ext>
            </a:extLst>
          </p:cNvPr>
          <p:cNvGrpSpPr/>
          <p:nvPr/>
        </p:nvGrpSpPr>
        <p:grpSpPr>
          <a:xfrm>
            <a:off x="4544150" y="5251448"/>
            <a:ext cx="340158" cy="830997"/>
            <a:chOff x="464695" y="1154243"/>
            <a:chExt cx="340158" cy="830997"/>
          </a:xfrm>
        </p:grpSpPr>
        <p:sp>
          <p:nvSpPr>
            <p:cNvPr id="146" name="TextovéPole 145">
              <a:extLst>
                <a:ext uri="{FF2B5EF4-FFF2-40B4-BE49-F238E27FC236}">
                  <a16:creationId xmlns:a16="http://schemas.microsoft.com/office/drawing/2014/main" id="{02CDD8C6-720A-4443-A0E2-008398504905}"/>
                </a:ext>
              </a:extLst>
            </p:cNvPr>
            <p:cNvSpPr txBox="1"/>
            <p:nvPr/>
          </p:nvSpPr>
          <p:spPr>
            <a:xfrm>
              <a:off x="464695" y="1154243"/>
              <a:ext cx="3401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6</a:t>
              </a:r>
            </a:p>
          </p:txBody>
        </p:sp>
        <p:cxnSp>
          <p:nvCxnSpPr>
            <p:cNvPr id="147" name="Přímá spojnice 146">
              <a:extLst>
                <a:ext uri="{FF2B5EF4-FFF2-40B4-BE49-F238E27FC236}">
                  <a16:creationId xmlns:a16="http://schemas.microsoft.com/office/drawing/2014/main" id="{5A13D25F-2038-4A23-96C8-EF3A7ADCD1BF}"/>
                </a:ext>
              </a:extLst>
            </p:cNvPr>
            <p:cNvCxnSpPr>
              <a:stCxn id="146" idx="1"/>
              <a:endCxn id="146" idx="3"/>
            </p:cNvCxnSpPr>
            <p:nvPr/>
          </p:nvCxnSpPr>
          <p:spPr>
            <a:xfrm>
              <a:off x="464695" y="1569742"/>
              <a:ext cx="34015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8" name="TextovéPole 137">
            <a:extLst>
              <a:ext uri="{FF2B5EF4-FFF2-40B4-BE49-F238E27FC236}">
                <a16:creationId xmlns:a16="http://schemas.microsoft.com/office/drawing/2014/main" id="{F637443A-BCA2-490C-AAE1-CC47D99004F1}"/>
              </a:ext>
            </a:extLst>
          </p:cNvPr>
          <p:cNvSpPr txBox="1"/>
          <p:nvPr/>
        </p:nvSpPr>
        <p:spPr>
          <a:xfrm>
            <a:off x="7096113" y="539888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</a:t>
            </a:r>
          </a:p>
        </p:txBody>
      </p:sp>
      <p:grpSp>
        <p:nvGrpSpPr>
          <p:cNvPr id="139" name="Skupina 138">
            <a:extLst>
              <a:ext uri="{FF2B5EF4-FFF2-40B4-BE49-F238E27FC236}">
                <a16:creationId xmlns:a16="http://schemas.microsoft.com/office/drawing/2014/main" id="{E291656F-7510-4A7B-988B-4517E53F3E09}"/>
              </a:ext>
            </a:extLst>
          </p:cNvPr>
          <p:cNvGrpSpPr/>
          <p:nvPr/>
        </p:nvGrpSpPr>
        <p:grpSpPr>
          <a:xfrm>
            <a:off x="7533530" y="5237712"/>
            <a:ext cx="409086" cy="830997"/>
            <a:chOff x="3013023" y="1569740"/>
            <a:chExt cx="409086" cy="830997"/>
          </a:xfrm>
        </p:grpSpPr>
        <p:sp>
          <p:nvSpPr>
            <p:cNvPr id="144" name="TextovéPole 143">
              <a:extLst>
                <a:ext uri="{FF2B5EF4-FFF2-40B4-BE49-F238E27FC236}">
                  <a16:creationId xmlns:a16="http://schemas.microsoft.com/office/drawing/2014/main" id="{E466B00B-75AB-4F64-9BBC-38FE1ED5A551}"/>
                </a:ext>
              </a:extLst>
            </p:cNvPr>
            <p:cNvSpPr txBox="1"/>
            <p:nvPr/>
          </p:nvSpPr>
          <p:spPr>
            <a:xfrm>
              <a:off x="3013023" y="1569740"/>
              <a:ext cx="409086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1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 6</a:t>
              </a:r>
            </a:p>
          </p:txBody>
        </p:sp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55F476B7-B5F2-44D5-8489-4B456A70A5FA}"/>
                </a:ext>
              </a:extLst>
            </p:cNvPr>
            <p:cNvCxnSpPr>
              <a:stCxn id="144" idx="1"/>
              <a:endCxn id="144" idx="3"/>
            </p:cNvCxnSpPr>
            <p:nvPr/>
          </p:nvCxnSpPr>
          <p:spPr>
            <a:xfrm>
              <a:off x="3013023" y="1985239"/>
              <a:ext cx="40908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0" name="Přímá spojnice 139">
            <a:extLst>
              <a:ext uri="{FF2B5EF4-FFF2-40B4-BE49-F238E27FC236}">
                <a16:creationId xmlns:a16="http://schemas.microsoft.com/office/drawing/2014/main" id="{78236348-87DE-406F-A16B-D1A34D198DFA}"/>
              </a:ext>
            </a:extLst>
          </p:cNvPr>
          <p:cNvCxnSpPr>
            <a:cxnSpLocks/>
          </p:cNvCxnSpPr>
          <p:nvPr/>
        </p:nvCxnSpPr>
        <p:spPr>
          <a:xfrm flipH="1">
            <a:off x="5160103" y="5663943"/>
            <a:ext cx="2957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1" name="Skupina 140">
            <a:extLst>
              <a:ext uri="{FF2B5EF4-FFF2-40B4-BE49-F238E27FC236}">
                <a16:creationId xmlns:a16="http://schemas.microsoft.com/office/drawing/2014/main" id="{290192D3-BBE6-44AE-8FDF-B05428884271}"/>
              </a:ext>
            </a:extLst>
          </p:cNvPr>
          <p:cNvGrpSpPr/>
          <p:nvPr/>
        </p:nvGrpSpPr>
        <p:grpSpPr>
          <a:xfrm>
            <a:off x="5593936" y="5248444"/>
            <a:ext cx="409086" cy="830997"/>
            <a:chOff x="5437766" y="3313304"/>
            <a:chExt cx="409086" cy="830997"/>
          </a:xfrm>
        </p:grpSpPr>
        <p:sp>
          <p:nvSpPr>
            <p:cNvPr id="142" name="TextovéPole 141">
              <a:extLst>
                <a:ext uri="{FF2B5EF4-FFF2-40B4-BE49-F238E27FC236}">
                  <a16:creationId xmlns:a16="http://schemas.microsoft.com/office/drawing/2014/main" id="{21C8D95C-0E63-4AEC-9713-8D208E9D71A7}"/>
                </a:ext>
              </a:extLst>
            </p:cNvPr>
            <p:cNvSpPr txBox="1"/>
            <p:nvPr/>
          </p:nvSpPr>
          <p:spPr>
            <a:xfrm>
              <a:off x="5437766" y="3313304"/>
              <a:ext cx="409086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4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 6</a:t>
              </a:r>
            </a:p>
          </p:txBody>
        </p:sp>
        <p:cxnSp>
          <p:nvCxnSpPr>
            <p:cNvPr id="143" name="Přímá spojnice 142">
              <a:extLst>
                <a:ext uri="{FF2B5EF4-FFF2-40B4-BE49-F238E27FC236}">
                  <a16:creationId xmlns:a16="http://schemas.microsoft.com/office/drawing/2014/main" id="{426C5466-AB24-44EF-9D9D-909952E67BD7}"/>
                </a:ext>
              </a:extLst>
            </p:cNvPr>
            <p:cNvCxnSpPr>
              <a:stCxn id="142" idx="1"/>
              <a:endCxn id="142" idx="3"/>
            </p:cNvCxnSpPr>
            <p:nvPr/>
          </p:nvCxnSpPr>
          <p:spPr>
            <a:xfrm>
              <a:off x="5437766" y="3728803"/>
              <a:ext cx="40908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0" name="TextovéPole 149">
            <a:extLst>
              <a:ext uri="{FF2B5EF4-FFF2-40B4-BE49-F238E27FC236}">
                <a16:creationId xmlns:a16="http://schemas.microsoft.com/office/drawing/2014/main" id="{BC0472DD-16E9-462D-9BD7-971F6D25ADA9}"/>
              </a:ext>
            </a:extLst>
          </p:cNvPr>
          <p:cNvSpPr txBox="1"/>
          <p:nvPr/>
        </p:nvSpPr>
        <p:spPr>
          <a:xfrm>
            <a:off x="4017422" y="542237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</a:t>
            </a:r>
          </a:p>
        </p:txBody>
      </p:sp>
      <p:cxnSp>
        <p:nvCxnSpPr>
          <p:cNvPr id="151" name="Přímá spojnice 150">
            <a:extLst>
              <a:ext uri="{FF2B5EF4-FFF2-40B4-BE49-F238E27FC236}">
                <a16:creationId xmlns:a16="http://schemas.microsoft.com/office/drawing/2014/main" id="{28CA96DD-673A-45BF-B720-32D888AE64F5}"/>
              </a:ext>
            </a:extLst>
          </p:cNvPr>
          <p:cNvCxnSpPr>
            <a:cxnSpLocks/>
          </p:cNvCxnSpPr>
          <p:nvPr/>
        </p:nvCxnSpPr>
        <p:spPr>
          <a:xfrm flipH="1">
            <a:off x="6176952" y="5663942"/>
            <a:ext cx="2957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12B82BEC-7792-441E-867A-04948EB1591B}"/>
              </a:ext>
            </a:extLst>
          </p:cNvPr>
          <p:cNvGrpSpPr/>
          <p:nvPr/>
        </p:nvGrpSpPr>
        <p:grpSpPr>
          <a:xfrm>
            <a:off x="6615669" y="5248444"/>
            <a:ext cx="409086" cy="830997"/>
            <a:chOff x="3013023" y="1569740"/>
            <a:chExt cx="409086" cy="830997"/>
          </a:xfrm>
        </p:grpSpPr>
        <p:sp>
          <p:nvSpPr>
            <p:cNvPr id="153" name="TextovéPole 152">
              <a:extLst>
                <a:ext uri="{FF2B5EF4-FFF2-40B4-BE49-F238E27FC236}">
                  <a16:creationId xmlns:a16="http://schemas.microsoft.com/office/drawing/2014/main" id="{E401ADA0-17D7-48D2-B077-0B3A7DA11B93}"/>
                </a:ext>
              </a:extLst>
            </p:cNvPr>
            <p:cNvSpPr txBox="1"/>
            <p:nvPr/>
          </p:nvSpPr>
          <p:spPr>
            <a:xfrm>
              <a:off x="3013023" y="1569740"/>
              <a:ext cx="409086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3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 6</a:t>
              </a:r>
            </a:p>
          </p:txBody>
        </p:sp>
        <p:cxnSp>
          <p:nvCxnSpPr>
            <p:cNvPr id="154" name="Přímá spojnice 153">
              <a:extLst>
                <a:ext uri="{FF2B5EF4-FFF2-40B4-BE49-F238E27FC236}">
                  <a16:creationId xmlns:a16="http://schemas.microsoft.com/office/drawing/2014/main" id="{9D8538A9-CEE9-41A9-8E35-DF44F05DD2CA}"/>
                </a:ext>
              </a:extLst>
            </p:cNvPr>
            <p:cNvCxnSpPr>
              <a:stCxn id="153" idx="1"/>
              <a:endCxn id="153" idx="3"/>
            </p:cNvCxnSpPr>
            <p:nvPr/>
          </p:nvCxnSpPr>
          <p:spPr>
            <a:xfrm>
              <a:off x="3013023" y="1985239"/>
              <a:ext cx="40908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5" name="Obdélník 154">
            <a:extLst>
              <a:ext uri="{FF2B5EF4-FFF2-40B4-BE49-F238E27FC236}">
                <a16:creationId xmlns:a16="http://schemas.microsoft.com/office/drawing/2014/main" id="{B79C4C6F-3D20-4D6A-A576-A9F55186FA92}"/>
              </a:ext>
            </a:extLst>
          </p:cNvPr>
          <p:cNvSpPr/>
          <p:nvPr/>
        </p:nvSpPr>
        <p:spPr>
          <a:xfrm>
            <a:off x="2372860" y="4891487"/>
            <a:ext cx="495649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délník 155">
            <a:extLst>
              <a:ext uri="{FF2B5EF4-FFF2-40B4-BE49-F238E27FC236}">
                <a16:creationId xmlns:a16="http://schemas.microsoft.com/office/drawing/2014/main" id="{64994518-199F-440C-8CDA-F9297DFC7060}"/>
              </a:ext>
            </a:extLst>
          </p:cNvPr>
          <p:cNvSpPr/>
          <p:nvPr/>
        </p:nvSpPr>
        <p:spPr>
          <a:xfrm>
            <a:off x="6392504" y="4221435"/>
            <a:ext cx="495649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>
            <a:extLst>
              <a:ext uri="{FF2B5EF4-FFF2-40B4-BE49-F238E27FC236}">
                <a16:creationId xmlns:a16="http://schemas.microsoft.com/office/drawing/2014/main" id="{9FF1167E-66C9-473C-B5C7-23F3EAFECDBF}"/>
              </a:ext>
            </a:extLst>
          </p:cNvPr>
          <p:cNvSpPr/>
          <p:nvPr/>
        </p:nvSpPr>
        <p:spPr>
          <a:xfrm>
            <a:off x="7486558" y="5087488"/>
            <a:ext cx="495649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bdélník 157">
            <a:extLst>
              <a:ext uri="{FF2B5EF4-FFF2-40B4-BE49-F238E27FC236}">
                <a16:creationId xmlns:a16="http://schemas.microsoft.com/office/drawing/2014/main" id="{B15D3FBC-1AB1-437C-91B2-EF7F4B6D4B89}"/>
              </a:ext>
            </a:extLst>
          </p:cNvPr>
          <p:cNvSpPr/>
          <p:nvPr/>
        </p:nvSpPr>
        <p:spPr>
          <a:xfrm>
            <a:off x="6400519" y="3174676"/>
            <a:ext cx="495649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délník 158">
            <a:extLst>
              <a:ext uri="{FF2B5EF4-FFF2-40B4-BE49-F238E27FC236}">
                <a16:creationId xmlns:a16="http://schemas.microsoft.com/office/drawing/2014/main" id="{5BB3663E-9498-4DE3-801C-25535D4DF94D}"/>
              </a:ext>
            </a:extLst>
          </p:cNvPr>
          <p:cNvSpPr/>
          <p:nvPr/>
        </p:nvSpPr>
        <p:spPr>
          <a:xfrm>
            <a:off x="6390892" y="2172300"/>
            <a:ext cx="532251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bdélník 159">
            <a:extLst>
              <a:ext uri="{FF2B5EF4-FFF2-40B4-BE49-F238E27FC236}">
                <a16:creationId xmlns:a16="http://schemas.microsoft.com/office/drawing/2014/main" id="{E9149C79-83B3-49D8-9D75-6E4FF5FF28E3}"/>
              </a:ext>
            </a:extLst>
          </p:cNvPr>
          <p:cNvSpPr/>
          <p:nvPr/>
        </p:nvSpPr>
        <p:spPr>
          <a:xfrm>
            <a:off x="2281759" y="5933028"/>
            <a:ext cx="586751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délník 160">
            <a:extLst>
              <a:ext uri="{FF2B5EF4-FFF2-40B4-BE49-F238E27FC236}">
                <a16:creationId xmlns:a16="http://schemas.microsoft.com/office/drawing/2014/main" id="{436241C5-9C1D-4D66-B018-8873F800EB46}"/>
              </a:ext>
            </a:extLst>
          </p:cNvPr>
          <p:cNvSpPr/>
          <p:nvPr/>
        </p:nvSpPr>
        <p:spPr>
          <a:xfrm>
            <a:off x="2355280" y="3924233"/>
            <a:ext cx="495649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bdélník 161">
            <a:extLst>
              <a:ext uri="{FF2B5EF4-FFF2-40B4-BE49-F238E27FC236}">
                <a16:creationId xmlns:a16="http://schemas.microsoft.com/office/drawing/2014/main" id="{DA4B75BF-B85E-4603-B6CF-2E9B985BD014}"/>
              </a:ext>
            </a:extLst>
          </p:cNvPr>
          <p:cNvSpPr/>
          <p:nvPr/>
        </p:nvSpPr>
        <p:spPr>
          <a:xfrm>
            <a:off x="2287236" y="2980488"/>
            <a:ext cx="580605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bdélník 162">
            <a:extLst>
              <a:ext uri="{FF2B5EF4-FFF2-40B4-BE49-F238E27FC236}">
                <a16:creationId xmlns:a16="http://schemas.microsoft.com/office/drawing/2014/main" id="{64613155-17AE-46EF-90A0-AB2368D26145}"/>
              </a:ext>
            </a:extLst>
          </p:cNvPr>
          <p:cNvSpPr/>
          <p:nvPr/>
        </p:nvSpPr>
        <p:spPr>
          <a:xfrm>
            <a:off x="2355280" y="2048942"/>
            <a:ext cx="495649" cy="8715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11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</p:childTnLst>
        </p:cTn>
      </p:par>
    </p:tnLst>
    <p:bldLst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Obdélník 118">
            <a:extLst>
              <a:ext uri="{FF2B5EF4-FFF2-40B4-BE49-F238E27FC236}">
                <a16:creationId xmlns:a16="http://schemas.microsoft.com/office/drawing/2014/main" id="{D999FDA9-1D95-4C82-A8A8-F4DC8A0CF982}"/>
              </a:ext>
            </a:extLst>
          </p:cNvPr>
          <p:cNvSpPr/>
          <p:nvPr/>
        </p:nvSpPr>
        <p:spPr>
          <a:xfrm>
            <a:off x="6103307" y="4611464"/>
            <a:ext cx="2207327" cy="1246975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8CE59B64-15FB-46F9-9A3F-1958A1CA27A9}"/>
              </a:ext>
            </a:extLst>
          </p:cNvPr>
          <p:cNvSpPr/>
          <p:nvPr/>
        </p:nvSpPr>
        <p:spPr>
          <a:xfrm>
            <a:off x="708640" y="1277140"/>
            <a:ext cx="2207327" cy="1246975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F7BD3442-9192-42A2-A872-EE74D7C290EA}"/>
              </a:ext>
            </a:extLst>
          </p:cNvPr>
          <p:cNvSpPr txBox="1"/>
          <p:nvPr/>
        </p:nvSpPr>
        <p:spPr>
          <a:xfrm>
            <a:off x="959370" y="479685"/>
            <a:ext cx="11010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Porovnej zlomky znaménky  &lt; , = , &gt;   Výsledek si zkontroluj kliknutím na černý obdélník.</a:t>
            </a: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51FB36A2-A930-41EC-8B03-3A1EFDFF4C10}"/>
              </a:ext>
            </a:extLst>
          </p:cNvPr>
          <p:cNvGrpSpPr/>
          <p:nvPr/>
        </p:nvGrpSpPr>
        <p:grpSpPr>
          <a:xfrm>
            <a:off x="989351" y="1499015"/>
            <a:ext cx="1601830" cy="830998"/>
            <a:chOff x="989351" y="1499015"/>
            <a:chExt cx="1601830" cy="830998"/>
          </a:xfrm>
        </p:grpSpPr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78404F9C-5BC4-4B6B-A977-D35E13BC6F71}"/>
                </a:ext>
              </a:extLst>
            </p:cNvPr>
            <p:cNvGrpSpPr/>
            <p:nvPr/>
          </p:nvGrpSpPr>
          <p:grpSpPr>
            <a:xfrm>
              <a:off x="989351" y="1499016"/>
              <a:ext cx="340158" cy="830997"/>
              <a:chOff x="989351" y="1499016"/>
              <a:chExt cx="340158" cy="830997"/>
            </a:xfrm>
          </p:grpSpPr>
          <p:sp>
            <p:nvSpPr>
              <p:cNvPr id="3" name="TextovéPole 2">
                <a:extLst>
                  <a:ext uri="{FF2B5EF4-FFF2-40B4-BE49-F238E27FC236}">
                    <a16:creationId xmlns:a16="http://schemas.microsoft.com/office/drawing/2014/main" id="{FCC93CFB-CD96-4324-A22E-754825BA4CC1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/>
                  <a:t>2</a:t>
                </a:r>
              </a:p>
            </p:txBody>
          </p:sp>
          <p:cxnSp>
            <p:nvCxnSpPr>
              <p:cNvPr id="5" name="Přímá spojnice 4">
                <a:extLst>
                  <a:ext uri="{FF2B5EF4-FFF2-40B4-BE49-F238E27FC236}">
                    <a16:creationId xmlns:a16="http://schemas.microsoft.com/office/drawing/2014/main" id="{95BCF80E-19CB-44D3-BBC0-626A26BE0A0E}"/>
                  </a:ext>
                </a:extLst>
              </p:cNvPr>
              <p:cNvCxnSpPr>
                <a:stCxn id="3" idx="1"/>
                <a:endCxn id="3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6">
              <a:extLst>
                <a:ext uri="{FF2B5EF4-FFF2-40B4-BE49-F238E27FC236}">
                  <a16:creationId xmlns:a16="http://schemas.microsoft.com/office/drawing/2014/main" id="{7AF7841D-5539-4493-9174-22078E07600D}"/>
                </a:ext>
              </a:extLst>
            </p:cNvPr>
            <p:cNvGrpSpPr/>
            <p:nvPr/>
          </p:nvGrpSpPr>
          <p:grpSpPr>
            <a:xfrm>
              <a:off x="2251023" y="1499015"/>
              <a:ext cx="340158" cy="830997"/>
              <a:chOff x="989351" y="1499016"/>
              <a:chExt cx="340158" cy="830997"/>
            </a:xfrm>
          </p:grpSpPr>
          <p:sp>
            <p:nvSpPr>
              <p:cNvPr id="8" name="TextovéPole 7">
                <a:extLst>
                  <a:ext uri="{FF2B5EF4-FFF2-40B4-BE49-F238E27FC236}">
                    <a16:creationId xmlns:a16="http://schemas.microsoft.com/office/drawing/2014/main" id="{4898683C-A0C7-449A-B749-A488CF0FF693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/>
                  <a:t>3</a:t>
                </a:r>
              </a:p>
            </p:txBody>
          </p:sp>
          <p:cxnSp>
            <p:nvCxnSpPr>
              <p:cNvPr id="9" name="Přímá spojnice 8">
                <a:extLst>
                  <a:ext uri="{FF2B5EF4-FFF2-40B4-BE49-F238E27FC236}">
                    <a16:creationId xmlns:a16="http://schemas.microsoft.com/office/drawing/2014/main" id="{600DE87A-A7FA-4C28-BF98-88DB9275FC16}"/>
                  </a:ext>
                </a:extLst>
              </p:cNvPr>
              <p:cNvCxnSpPr>
                <a:stCxn id="8" idx="1"/>
                <a:endCxn id="8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AE233EF7-5ACD-405A-8F1B-0355B3721199}"/>
              </a:ext>
            </a:extLst>
          </p:cNvPr>
          <p:cNvGrpSpPr/>
          <p:nvPr/>
        </p:nvGrpSpPr>
        <p:grpSpPr>
          <a:xfrm>
            <a:off x="3652223" y="1499015"/>
            <a:ext cx="1601830" cy="830998"/>
            <a:chOff x="989351" y="1499015"/>
            <a:chExt cx="1601830" cy="830998"/>
          </a:xfrm>
        </p:grpSpPr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3E04F205-CF9C-42E8-AD0D-AB71CBEFE453}"/>
                </a:ext>
              </a:extLst>
            </p:cNvPr>
            <p:cNvGrpSpPr/>
            <p:nvPr/>
          </p:nvGrpSpPr>
          <p:grpSpPr>
            <a:xfrm>
              <a:off x="989351" y="1499016"/>
              <a:ext cx="340158" cy="830997"/>
              <a:chOff x="989351" y="1499016"/>
              <a:chExt cx="340158" cy="830997"/>
            </a:xfrm>
          </p:grpSpPr>
          <p:sp>
            <p:nvSpPr>
              <p:cNvPr id="31" name="TextovéPole 30">
                <a:extLst>
                  <a:ext uri="{FF2B5EF4-FFF2-40B4-BE49-F238E27FC236}">
                    <a16:creationId xmlns:a16="http://schemas.microsoft.com/office/drawing/2014/main" id="{86BE1359-7F39-4888-8AC5-D30B4398975D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/>
                  <a:t>2</a:t>
                </a:r>
              </a:p>
            </p:txBody>
          </p:sp>
          <p:cxnSp>
            <p:nvCxnSpPr>
              <p:cNvPr id="32" name="Přímá spojnice 31">
                <a:extLst>
                  <a:ext uri="{FF2B5EF4-FFF2-40B4-BE49-F238E27FC236}">
                    <a16:creationId xmlns:a16="http://schemas.microsoft.com/office/drawing/2014/main" id="{379D48AB-F511-4C55-B452-AF71F88EEE14}"/>
                  </a:ext>
                </a:extLst>
              </p:cNvPr>
              <p:cNvCxnSpPr>
                <a:stCxn id="31" idx="1"/>
                <a:endCxn id="31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Skupina 27">
              <a:extLst>
                <a:ext uri="{FF2B5EF4-FFF2-40B4-BE49-F238E27FC236}">
                  <a16:creationId xmlns:a16="http://schemas.microsoft.com/office/drawing/2014/main" id="{BF997386-5EEE-4738-9AD1-AB7ED0D8F986}"/>
                </a:ext>
              </a:extLst>
            </p:cNvPr>
            <p:cNvGrpSpPr/>
            <p:nvPr/>
          </p:nvGrpSpPr>
          <p:grpSpPr>
            <a:xfrm>
              <a:off x="2251023" y="1499015"/>
              <a:ext cx="340158" cy="830997"/>
              <a:chOff x="989351" y="1499016"/>
              <a:chExt cx="340158" cy="830997"/>
            </a:xfrm>
          </p:grpSpPr>
          <p:sp>
            <p:nvSpPr>
              <p:cNvPr id="29" name="TextovéPole 28">
                <a:extLst>
                  <a:ext uri="{FF2B5EF4-FFF2-40B4-BE49-F238E27FC236}">
                    <a16:creationId xmlns:a16="http://schemas.microsoft.com/office/drawing/2014/main" id="{2BFD18FF-C47E-4FC6-983E-E23F78ADC1A6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/>
                  <a:t>3</a:t>
                </a:r>
              </a:p>
            </p:txBody>
          </p:sp>
          <p:cxnSp>
            <p:nvCxnSpPr>
              <p:cNvPr id="30" name="Přímá spojnice 29">
                <a:extLst>
                  <a:ext uri="{FF2B5EF4-FFF2-40B4-BE49-F238E27FC236}">
                    <a16:creationId xmlns:a16="http://schemas.microsoft.com/office/drawing/2014/main" id="{EC3E3910-92C7-470C-B0E6-4F58F28E8CAC}"/>
                  </a:ext>
                </a:extLst>
              </p:cNvPr>
              <p:cNvCxnSpPr>
                <a:stCxn id="29" idx="1"/>
                <a:endCxn id="29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6D86D286-B41F-4B1A-B2B6-52F9188B79A5}"/>
              </a:ext>
            </a:extLst>
          </p:cNvPr>
          <p:cNvSpPr txBox="1"/>
          <p:nvPr/>
        </p:nvSpPr>
        <p:spPr>
          <a:xfrm>
            <a:off x="4329210" y="32211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81344353-D960-4FF8-8D80-746B4B93002B}"/>
              </a:ext>
            </a:extLst>
          </p:cNvPr>
          <p:cNvSpPr txBox="1"/>
          <p:nvPr/>
        </p:nvSpPr>
        <p:spPr>
          <a:xfrm>
            <a:off x="9998343" y="489043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A9391D2-9E32-4B26-ADBE-F6B9E0C0A6C7}"/>
              </a:ext>
            </a:extLst>
          </p:cNvPr>
          <p:cNvSpPr txBox="1"/>
          <p:nvPr/>
        </p:nvSpPr>
        <p:spPr>
          <a:xfrm>
            <a:off x="9998343" y="3367111"/>
            <a:ext cx="652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B3F29CFE-532E-439A-8384-69A1B8590C15}"/>
              </a:ext>
            </a:extLst>
          </p:cNvPr>
          <p:cNvSpPr txBox="1"/>
          <p:nvPr/>
        </p:nvSpPr>
        <p:spPr>
          <a:xfrm>
            <a:off x="4253813" y="169263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0EDC749B-5ACF-4E59-821E-46007AD9D831}"/>
              </a:ext>
            </a:extLst>
          </p:cNvPr>
          <p:cNvSpPr/>
          <p:nvPr/>
        </p:nvSpPr>
        <p:spPr>
          <a:xfrm>
            <a:off x="726455" y="2859905"/>
            <a:ext cx="2207327" cy="1246975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>
            <a:extLst>
              <a:ext uri="{FF2B5EF4-FFF2-40B4-BE49-F238E27FC236}">
                <a16:creationId xmlns:a16="http://schemas.microsoft.com/office/drawing/2014/main" id="{68897E9C-ACB6-404B-A30C-4E8B21B2F3A1}"/>
              </a:ext>
            </a:extLst>
          </p:cNvPr>
          <p:cNvGrpSpPr/>
          <p:nvPr/>
        </p:nvGrpSpPr>
        <p:grpSpPr>
          <a:xfrm>
            <a:off x="1007166" y="3081780"/>
            <a:ext cx="1601830" cy="830998"/>
            <a:chOff x="989351" y="1499015"/>
            <a:chExt cx="1601830" cy="830998"/>
          </a:xfrm>
        </p:grpSpPr>
        <p:grpSp>
          <p:nvGrpSpPr>
            <p:cNvPr id="43" name="Skupina 42">
              <a:extLst>
                <a:ext uri="{FF2B5EF4-FFF2-40B4-BE49-F238E27FC236}">
                  <a16:creationId xmlns:a16="http://schemas.microsoft.com/office/drawing/2014/main" id="{D02AD6D4-C93B-4AFA-A415-DFF6D946FDCA}"/>
                </a:ext>
              </a:extLst>
            </p:cNvPr>
            <p:cNvGrpSpPr/>
            <p:nvPr/>
          </p:nvGrpSpPr>
          <p:grpSpPr>
            <a:xfrm>
              <a:off x="989351" y="1499016"/>
              <a:ext cx="340158" cy="830997"/>
              <a:chOff x="989351" y="1499016"/>
              <a:chExt cx="340158" cy="830997"/>
            </a:xfrm>
          </p:grpSpPr>
          <p:sp>
            <p:nvSpPr>
              <p:cNvPr id="47" name="TextovéPole 46">
                <a:extLst>
                  <a:ext uri="{FF2B5EF4-FFF2-40B4-BE49-F238E27FC236}">
                    <a16:creationId xmlns:a16="http://schemas.microsoft.com/office/drawing/2014/main" id="{DEE9751C-38BC-4AB0-B438-EFF763422B6F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/>
                  <a:t>3</a:t>
                </a:r>
              </a:p>
            </p:txBody>
          </p:sp>
          <p:cxnSp>
            <p:nvCxnSpPr>
              <p:cNvPr id="48" name="Přímá spojnice 47">
                <a:extLst>
                  <a:ext uri="{FF2B5EF4-FFF2-40B4-BE49-F238E27FC236}">
                    <a16:creationId xmlns:a16="http://schemas.microsoft.com/office/drawing/2014/main" id="{2C285A05-585D-411D-9EC6-D0B1D14AE6A6}"/>
                  </a:ext>
                </a:extLst>
              </p:cNvPr>
              <p:cNvCxnSpPr>
                <a:stCxn id="47" idx="1"/>
                <a:endCxn id="47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Skupina 43">
              <a:extLst>
                <a:ext uri="{FF2B5EF4-FFF2-40B4-BE49-F238E27FC236}">
                  <a16:creationId xmlns:a16="http://schemas.microsoft.com/office/drawing/2014/main" id="{BAAB9257-0E06-4C5D-A8ED-0C9314FE9638}"/>
                </a:ext>
              </a:extLst>
            </p:cNvPr>
            <p:cNvGrpSpPr/>
            <p:nvPr/>
          </p:nvGrpSpPr>
          <p:grpSpPr>
            <a:xfrm>
              <a:off x="2251023" y="1499015"/>
              <a:ext cx="340158" cy="830997"/>
              <a:chOff x="989351" y="1499016"/>
              <a:chExt cx="340158" cy="830997"/>
            </a:xfrm>
          </p:grpSpPr>
          <p:sp>
            <p:nvSpPr>
              <p:cNvPr id="45" name="TextovéPole 44">
                <a:extLst>
                  <a:ext uri="{FF2B5EF4-FFF2-40B4-BE49-F238E27FC236}">
                    <a16:creationId xmlns:a16="http://schemas.microsoft.com/office/drawing/2014/main" id="{4D288CE3-300F-4700-93A2-A83F85F899D8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/>
                  <a:t>4</a:t>
                </a:r>
              </a:p>
            </p:txBody>
          </p:sp>
          <p:cxnSp>
            <p:nvCxnSpPr>
              <p:cNvPr id="46" name="Přímá spojnice 45">
                <a:extLst>
                  <a:ext uri="{FF2B5EF4-FFF2-40B4-BE49-F238E27FC236}">
                    <a16:creationId xmlns:a16="http://schemas.microsoft.com/office/drawing/2014/main" id="{97F8F105-5621-4E2F-BEC1-2548D55F9FC2}"/>
                  </a:ext>
                </a:extLst>
              </p:cNvPr>
              <p:cNvCxnSpPr>
                <a:stCxn id="45" idx="1"/>
                <a:endCxn id="45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9" name="Skupina 48">
            <a:extLst>
              <a:ext uri="{FF2B5EF4-FFF2-40B4-BE49-F238E27FC236}">
                <a16:creationId xmlns:a16="http://schemas.microsoft.com/office/drawing/2014/main" id="{11510C53-5DD2-47CD-89B3-B84CD123B00B}"/>
              </a:ext>
            </a:extLst>
          </p:cNvPr>
          <p:cNvGrpSpPr/>
          <p:nvPr/>
        </p:nvGrpSpPr>
        <p:grpSpPr>
          <a:xfrm>
            <a:off x="3675250" y="3081779"/>
            <a:ext cx="1601830" cy="830998"/>
            <a:chOff x="989351" y="1499015"/>
            <a:chExt cx="1601830" cy="830998"/>
          </a:xfrm>
        </p:grpSpPr>
        <p:grpSp>
          <p:nvGrpSpPr>
            <p:cNvPr id="50" name="Skupina 49">
              <a:extLst>
                <a:ext uri="{FF2B5EF4-FFF2-40B4-BE49-F238E27FC236}">
                  <a16:creationId xmlns:a16="http://schemas.microsoft.com/office/drawing/2014/main" id="{BECDE47F-BA7A-4DE8-B419-1CC39D975352}"/>
                </a:ext>
              </a:extLst>
            </p:cNvPr>
            <p:cNvGrpSpPr/>
            <p:nvPr/>
          </p:nvGrpSpPr>
          <p:grpSpPr>
            <a:xfrm>
              <a:off x="989351" y="1499016"/>
              <a:ext cx="340158" cy="830997"/>
              <a:chOff x="989351" y="1499016"/>
              <a:chExt cx="340158" cy="830997"/>
            </a:xfrm>
          </p:grpSpPr>
          <p:sp>
            <p:nvSpPr>
              <p:cNvPr id="54" name="TextovéPole 53">
                <a:extLst>
                  <a:ext uri="{FF2B5EF4-FFF2-40B4-BE49-F238E27FC236}">
                    <a16:creationId xmlns:a16="http://schemas.microsoft.com/office/drawing/2014/main" id="{510FB41D-1A97-4E41-A788-2900310A3190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/>
                  <a:t>3</a:t>
                </a:r>
              </a:p>
            </p:txBody>
          </p:sp>
          <p:cxnSp>
            <p:nvCxnSpPr>
              <p:cNvPr id="55" name="Přímá spojnice 54">
                <a:extLst>
                  <a:ext uri="{FF2B5EF4-FFF2-40B4-BE49-F238E27FC236}">
                    <a16:creationId xmlns:a16="http://schemas.microsoft.com/office/drawing/2014/main" id="{F03E8310-0778-4F9E-95EF-4A94DA7EA8D4}"/>
                  </a:ext>
                </a:extLst>
              </p:cNvPr>
              <p:cNvCxnSpPr>
                <a:stCxn id="54" idx="1"/>
                <a:endCxn id="54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Skupina 50">
              <a:extLst>
                <a:ext uri="{FF2B5EF4-FFF2-40B4-BE49-F238E27FC236}">
                  <a16:creationId xmlns:a16="http://schemas.microsoft.com/office/drawing/2014/main" id="{3A9BC79B-C4F7-4C15-BE65-BAAD3D266994}"/>
                </a:ext>
              </a:extLst>
            </p:cNvPr>
            <p:cNvGrpSpPr/>
            <p:nvPr/>
          </p:nvGrpSpPr>
          <p:grpSpPr>
            <a:xfrm>
              <a:off x="2251023" y="1499015"/>
              <a:ext cx="340158" cy="830997"/>
              <a:chOff x="989351" y="1499016"/>
              <a:chExt cx="340158" cy="830997"/>
            </a:xfrm>
          </p:grpSpPr>
          <p:sp>
            <p:nvSpPr>
              <p:cNvPr id="52" name="TextovéPole 51">
                <a:extLst>
                  <a:ext uri="{FF2B5EF4-FFF2-40B4-BE49-F238E27FC236}">
                    <a16:creationId xmlns:a16="http://schemas.microsoft.com/office/drawing/2014/main" id="{C5145A37-02CE-4E34-B940-A86476D43EA2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  <a:p>
                <a:r>
                  <a:rPr lang="cs-CZ" sz="2400" dirty="0"/>
                  <a:t>4</a:t>
                </a:r>
              </a:p>
            </p:txBody>
          </p:sp>
          <p:cxnSp>
            <p:nvCxnSpPr>
              <p:cNvPr id="53" name="Přímá spojnice 52">
                <a:extLst>
                  <a:ext uri="{FF2B5EF4-FFF2-40B4-BE49-F238E27FC236}">
                    <a16:creationId xmlns:a16="http://schemas.microsoft.com/office/drawing/2014/main" id="{ACDC5B3D-E8D9-40FA-A42A-CADCFBDF6500}"/>
                  </a:ext>
                </a:extLst>
              </p:cNvPr>
              <p:cNvCxnSpPr>
                <a:stCxn id="52" idx="1"/>
                <a:endCxn id="52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6" name="Obdélník 55">
            <a:extLst>
              <a:ext uri="{FF2B5EF4-FFF2-40B4-BE49-F238E27FC236}">
                <a16:creationId xmlns:a16="http://schemas.microsoft.com/office/drawing/2014/main" id="{680662A6-88C7-4D9F-9FB9-B433EC0251C4}"/>
              </a:ext>
            </a:extLst>
          </p:cNvPr>
          <p:cNvSpPr/>
          <p:nvPr/>
        </p:nvSpPr>
        <p:spPr>
          <a:xfrm>
            <a:off x="708639" y="4587836"/>
            <a:ext cx="2207327" cy="1246975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1974266D-A774-4CCA-B2D9-87802EAC23B0}"/>
              </a:ext>
            </a:extLst>
          </p:cNvPr>
          <p:cNvGrpSpPr/>
          <p:nvPr/>
        </p:nvGrpSpPr>
        <p:grpSpPr>
          <a:xfrm>
            <a:off x="1058543" y="4819454"/>
            <a:ext cx="1601830" cy="830998"/>
            <a:chOff x="989351" y="1499015"/>
            <a:chExt cx="1601830" cy="830998"/>
          </a:xfrm>
        </p:grpSpPr>
        <p:grpSp>
          <p:nvGrpSpPr>
            <p:cNvPr id="58" name="Skupina 57">
              <a:extLst>
                <a:ext uri="{FF2B5EF4-FFF2-40B4-BE49-F238E27FC236}">
                  <a16:creationId xmlns:a16="http://schemas.microsoft.com/office/drawing/2014/main" id="{3F1E7EA3-79E6-4206-9F3B-B8BFE8933E05}"/>
                </a:ext>
              </a:extLst>
            </p:cNvPr>
            <p:cNvGrpSpPr/>
            <p:nvPr/>
          </p:nvGrpSpPr>
          <p:grpSpPr>
            <a:xfrm>
              <a:off x="989351" y="1499016"/>
              <a:ext cx="340158" cy="830997"/>
              <a:chOff x="989351" y="1499016"/>
              <a:chExt cx="340158" cy="830997"/>
            </a:xfrm>
          </p:grpSpPr>
          <p:sp>
            <p:nvSpPr>
              <p:cNvPr id="62" name="TextovéPole 61">
                <a:extLst>
                  <a:ext uri="{FF2B5EF4-FFF2-40B4-BE49-F238E27FC236}">
                    <a16:creationId xmlns:a16="http://schemas.microsoft.com/office/drawing/2014/main" id="{37584DB8-67AC-423E-A965-F43CF82935A9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/>
                  <a:t>5</a:t>
                </a:r>
              </a:p>
            </p:txBody>
          </p:sp>
          <p:cxnSp>
            <p:nvCxnSpPr>
              <p:cNvPr id="63" name="Přímá spojnice 62">
                <a:extLst>
                  <a:ext uri="{FF2B5EF4-FFF2-40B4-BE49-F238E27FC236}">
                    <a16:creationId xmlns:a16="http://schemas.microsoft.com/office/drawing/2014/main" id="{6EFEE87A-1B25-46E4-99C2-D32AC9BFABC2}"/>
                  </a:ext>
                </a:extLst>
              </p:cNvPr>
              <p:cNvCxnSpPr>
                <a:stCxn id="62" idx="1"/>
                <a:endCxn id="62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" name="Skupina 58">
              <a:extLst>
                <a:ext uri="{FF2B5EF4-FFF2-40B4-BE49-F238E27FC236}">
                  <a16:creationId xmlns:a16="http://schemas.microsoft.com/office/drawing/2014/main" id="{7215A30D-5ABA-41E7-8F9A-514A64EA4D91}"/>
                </a:ext>
              </a:extLst>
            </p:cNvPr>
            <p:cNvGrpSpPr/>
            <p:nvPr/>
          </p:nvGrpSpPr>
          <p:grpSpPr>
            <a:xfrm>
              <a:off x="2251023" y="1499015"/>
              <a:ext cx="340158" cy="830997"/>
              <a:chOff x="989351" y="1499016"/>
              <a:chExt cx="340158" cy="830997"/>
            </a:xfrm>
          </p:grpSpPr>
          <p:sp>
            <p:nvSpPr>
              <p:cNvPr id="60" name="TextovéPole 59">
                <a:extLst>
                  <a:ext uri="{FF2B5EF4-FFF2-40B4-BE49-F238E27FC236}">
                    <a16:creationId xmlns:a16="http://schemas.microsoft.com/office/drawing/2014/main" id="{AFD5EF46-0394-479A-9112-3F747F152822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4</a:t>
                </a:r>
              </a:p>
              <a:p>
                <a:r>
                  <a:rPr lang="cs-CZ" sz="2400" dirty="0"/>
                  <a:t>8</a:t>
                </a:r>
              </a:p>
            </p:txBody>
          </p:sp>
          <p:cxnSp>
            <p:nvCxnSpPr>
              <p:cNvPr id="61" name="Přímá spojnice 60">
                <a:extLst>
                  <a:ext uri="{FF2B5EF4-FFF2-40B4-BE49-F238E27FC236}">
                    <a16:creationId xmlns:a16="http://schemas.microsoft.com/office/drawing/2014/main" id="{0E0E732F-6898-47EC-97E1-DF7F4133DA49}"/>
                  </a:ext>
                </a:extLst>
              </p:cNvPr>
              <p:cNvCxnSpPr>
                <a:stCxn id="60" idx="1"/>
                <a:endCxn id="60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E48CE465-33BE-4764-833C-D4011A40A7A4}"/>
              </a:ext>
            </a:extLst>
          </p:cNvPr>
          <p:cNvGrpSpPr/>
          <p:nvPr/>
        </p:nvGrpSpPr>
        <p:grpSpPr>
          <a:xfrm>
            <a:off x="3652223" y="4727277"/>
            <a:ext cx="1601830" cy="830998"/>
            <a:chOff x="989351" y="1499015"/>
            <a:chExt cx="1601830" cy="830998"/>
          </a:xfrm>
        </p:grpSpPr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F2DAFF62-EC18-4024-A991-9ABE67D5E8DE}"/>
                </a:ext>
              </a:extLst>
            </p:cNvPr>
            <p:cNvGrpSpPr/>
            <p:nvPr/>
          </p:nvGrpSpPr>
          <p:grpSpPr>
            <a:xfrm>
              <a:off x="989351" y="1499016"/>
              <a:ext cx="340158" cy="830997"/>
              <a:chOff x="989351" y="1499016"/>
              <a:chExt cx="340158" cy="830997"/>
            </a:xfrm>
          </p:grpSpPr>
          <p:sp>
            <p:nvSpPr>
              <p:cNvPr id="69" name="TextovéPole 68">
                <a:extLst>
                  <a:ext uri="{FF2B5EF4-FFF2-40B4-BE49-F238E27FC236}">
                    <a16:creationId xmlns:a16="http://schemas.microsoft.com/office/drawing/2014/main" id="{51513754-AEF7-4F54-BDD1-F24ABF4DA86A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  <a:p>
                <a:r>
                  <a:rPr lang="cs-CZ" sz="2400" dirty="0"/>
                  <a:t>5</a:t>
                </a:r>
              </a:p>
            </p:txBody>
          </p:sp>
          <p:cxnSp>
            <p:nvCxnSpPr>
              <p:cNvPr id="70" name="Přímá spojnice 69">
                <a:extLst>
                  <a:ext uri="{FF2B5EF4-FFF2-40B4-BE49-F238E27FC236}">
                    <a16:creationId xmlns:a16="http://schemas.microsoft.com/office/drawing/2014/main" id="{4D25CDB2-92A1-4A97-AA97-F67671306E0A}"/>
                  </a:ext>
                </a:extLst>
              </p:cNvPr>
              <p:cNvCxnSpPr>
                <a:stCxn id="69" idx="1"/>
                <a:endCxn id="69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6" name="Skupina 65">
              <a:extLst>
                <a:ext uri="{FF2B5EF4-FFF2-40B4-BE49-F238E27FC236}">
                  <a16:creationId xmlns:a16="http://schemas.microsoft.com/office/drawing/2014/main" id="{D0D96EB3-3E8F-4D11-87A6-A5AD0CBEC1F5}"/>
                </a:ext>
              </a:extLst>
            </p:cNvPr>
            <p:cNvGrpSpPr/>
            <p:nvPr/>
          </p:nvGrpSpPr>
          <p:grpSpPr>
            <a:xfrm>
              <a:off x="2251023" y="1499015"/>
              <a:ext cx="340158" cy="830997"/>
              <a:chOff x="989351" y="1499016"/>
              <a:chExt cx="340158" cy="830997"/>
            </a:xfrm>
          </p:grpSpPr>
          <p:sp>
            <p:nvSpPr>
              <p:cNvPr id="67" name="TextovéPole 66">
                <a:extLst>
                  <a:ext uri="{FF2B5EF4-FFF2-40B4-BE49-F238E27FC236}">
                    <a16:creationId xmlns:a16="http://schemas.microsoft.com/office/drawing/2014/main" id="{E5D596F6-53CA-4B93-B1D0-FDC6F764B5F0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34015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4</a:t>
                </a:r>
              </a:p>
              <a:p>
                <a:r>
                  <a:rPr lang="cs-CZ" sz="2400" dirty="0"/>
                  <a:t>8</a:t>
                </a:r>
              </a:p>
            </p:txBody>
          </p:sp>
          <p:cxnSp>
            <p:nvCxnSpPr>
              <p:cNvPr id="68" name="Přímá spojnice 67">
                <a:extLst>
                  <a:ext uri="{FF2B5EF4-FFF2-40B4-BE49-F238E27FC236}">
                    <a16:creationId xmlns:a16="http://schemas.microsoft.com/office/drawing/2014/main" id="{A459EDFD-DCB3-489C-A0BD-5848BCC23132}"/>
                  </a:ext>
                </a:extLst>
              </p:cNvPr>
              <p:cNvCxnSpPr>
                <a:stCxn id="67" idx="1"/>
                <a:endCxn id="67" idx="3"/>
              </p:cNvCxnSpPr>
              <p:nvPr/>
            </p:nvCxnSpPr>
            <p:spPr>
              <a:xfrm>
                <a:off x="989351" y="1914515"/>
                <a:ext cx="34015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30332C9D-B701-490C-99DF-38EF862D2B71}"/>
              </a:ext>
            </a:extLst>
          </p:cNvPr>
          <p:cNvSpPr txBox="1"/>
          <p:nvPr/>
        </p:nvSpPr>
        <p:spPr>
          <a:xfrm>
            <a:off x="4319748" y="49158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72" name="Obdélník 71">
            <a:extLst>
              <a:ext uri="{FF2B5EF4-FFF2-40B4-BE49-F238E27FC236}">
                <a16:creationId xmlns:a16="http://schemas.microsoft.com/office/drawing/2014/main" id="{A79F7716-E239-44BC-A65C-4F0B5873CC6B}"/>
              </a:ext>
            </a:extLst>
          </p:cNvPr>
          <p:cNvSpPr/>
          <p:nvPr/>
        </p:nvSpPr>
        <p:spPr>
          <a:xfrm>
            <a:off x="6148317" y="1429540"/>
            <a:ext cx="2207327" cy="1246975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7EB4CE48-3FC5-4C6B-97D2-2DB7BE36ED22}"/>
              </a:ext>
            </a:extLst>
          </p:cNvPr>
          <p:cNvGrpSpPr/>
          <p:nvPr/>
        </p:nvGrpSpPr>
        <p:grpSpPr>
          <a:xfrm>
            <a:off x="6498221" y="1661158"/>
            <a:ext cx="1757321" cy="830998"/>
            <a:chOff x="989351" y="1499015"/>
            <a:chExt cx="1757321" cy="830998"/>
          </a:xfrm>
        </p:grpSpPr>
        <p:grpSp>
          <p:nvGrpSpPr>
            <p:cNvPr id="74" name="Skupina 73">
              <a:extLst>
                <a:ext uri="{FF2B5EF4-FFF2-40B4-BE49-F238E27FC236}">
                  <a16:creationId xmlns:a16="http://schemas.microsoft.com/office/drawing/2014/main" id="{52A4A00C-36DD-4490-9B3C-3E0361F1B6FF}"/>
                </a:ext>
              </a:extLst>
            </p:cNvPr>
            <p:cNvGrpSpPr/>
            <p:nvPr/>
          </p:nvGrpSpPr>
          <p:grpSpPr>
            <a:xfrm>
              <a:off x="989351" y="1499016"/>
              <a:ext cx="495649" cy="830997"/>
              <a:chOff x="989351" y="1499016"/>
              <a:chExt cx="495649" cy="830997"/>
            </a:xfrm>
          </p:grpSpPr>
          <p:sp>
            <p:nvSpPr>
              <p:cNvPr id="78" name="TextovéPole 77">
                <a:extLst>
                  <a:ext uri="{FF2B5EF4-FFF2-40B4-BE49-F238E27FC236}">
                    <a16:creationId xmlns:a16="http://schemas.microsoft.com/office/drawing/2014/main" id="{E9156E9B-E46C-4CB7-947C-C9109641AC5D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8</a:t>
                </a:r>
              </a:p>
              <a:p>
                <a:r>
                  <a:rPr lang="cs-CZ" sz="2400" dirty="0"/>
                  <a:t>10</a:t>
                </a:r>
              </a:p>
            </p:txBody>
          </p:sp>
          <p:cxnSp>
            <p:nvCxnSpPr>
              <p:cNvPr id="79" name="Přímá spojnice 78">
                <a:extLst>
                  <a:ext uri="{FF2B5EF4-FFF2-40B4-BE49-F238E27FC236}">
                    <a16:creationId xmlns:a16="http://schemas.microsoft.com/office/drawing/2014/main" id="{D7F2D7DF-00E4-41AB-8B0D-407ED84CC34B}"/>
                  </a:ext>
                </a:extLst>
              </p:cNvPr>
              <p:cNvCxnSpPr>
                <a:stCxn id="78" idx="1"/>
                <a:endCxn id="78" idx="3"/>
              </p:cNvCxnSpPr>
              <p:nvPr/>
            </p:nvCxnSpPr>
            <p:spPr>
              <a:xfrm>
                <a:off x="989351" y="191451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77401EA7-D728-48BB-9906-79F7EFF64F5F}"/>
                </a:ext>
              </a:extLst>
            </p:cNvPr>
            <p:cNvGrpSpPr/>
            <p:nvPr/>
          </p:nvGrpSpPr>
          <p:grpSpPr>
            <a:xfrm>
              <a:off x="2251023" y="1499015"/>
              <a:ext cx="495649" cy="830997"/>
              <a:chOff x="989351" y="1499016"/>
              <a:chExt cx="495649" cy="830997"/>
            </a:xfrm>
          </p:grpSpPr>
          <p:sp>
            <p:nvSpPr>
              <p:cNvPr id="76" name="TextovéPole 75">
                <a:extLst>
                  <a:ext uri="{FF2B5EF4-FFF2-40B4-BE49-F238E27FC236}">
                    <a16:creationId xmlns:a16="http://schemas.microsoft.com/office/drawing/2014/main" id="{3B5621FB-887A-49F6-8FA0-AF6E24A42DA8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9</a:t>
                </a:r>
              </a:p>
              <a:p>
                <a:r>
                  <a:rPr lang="cs-CZ" sz="2400" dirty="0"/>
                  <a:t>10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404735-844B-4202-958B-F52F9BD94AE7}"/>
                  </a:ext>
                </a:extLst>
              </p:cNvPr>
              <p:cNvCxnSpPr>
                <a:stCxn id="76" idx="1"/>
                <a:endCxn id="76" idx="3"/>
              </p:cNvCxnSpPr>
              <p:nvPr/>
            </p:nvCxnSpPr>
            <p:spPr>
              <a:xfrm>
                <a:off x="989351" y="191451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C6A55D73-7E05-4B74-AE61-5F713309BFA5}"/>
              </a:ext>
            </a:extLst>
          </p:cNvPr>
          <p:cNvSpPr txBox="1"/>
          <p:nvPr/>
        </p:nvSpPr>
        <p:spPr>
          <a:xfrm>
            <a:off x="9967220" y="182219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grpSp>
        <p:nvGrpSpPr>
          <p:cNvPr id="90" name="Skupina 89">
            <a:extLst>
              <a:ext uri="{FF2B5EF4-FFF2-40B4-BE49-F238E27FC236}">
                <a16:creationId xmlns:a16="http://schemas.microsoft.com/office/drawing/2014/main" id="{0FDBB4A0-E851-4786-B325-AE72848DC72A}"/>
              </a:ext>
            </a:extLst>
          </p:cNvPr>
          <p:cNvGrpSpPr/>
          <p:nvPr/>
        </p:nvGrpSpPr>
        <p:grpSpPr>
          <a:xfrm>
            <a:off x="9227476" y="1646677"/>
            <a:ext cx="1757321" cy="830998"/>
            <a:chOff x="989351" y="1499015"/>
            <a:chExt cx="1757321" cy="830998"/>
          </a:xfrm>
        </p:grpSpPr>
        <p:grpSp>
          <p:nvGrpSpPr>
            <p:cNvPr id="91" name="Skupina 90">
              <a:extLst>
                <a:ext uri="{FF2B5EF4-FFF2-40B4-BE49-F238E27FC236}">
                  <a16:creationId xmlns:a16="http://schemas.microsoft.com/office/drawing/2014/main" id="{4C15B0B1-4B00-4E9F-89B1-576DB0310EC1}"/>
                </a:ext>
              </a:extLst>
            </p:cNvPr>
            <p:cNvGrpSpPr/>
            <p:nvPr/>
          </p:nvGrpSpPr>
          <p:grpSpPr>
            <a:xfrm>
              <a:off x="989351" y="1499016"/>
              <a:ext cx="495649" cy="830997"/>
              <a:chOff x="989351" y="1499016"/>
              <a:chExt cx="495649" cy="830997"/>
            </a:xfrm>
          </p:grpSpPr>
          <p:sp>
            <p:nvSpPr>
              <p:cNvPr id="95" name="TextovéPole 94">
                <a:extLst>
                  <a:ext uri="{FF2B5EF4-FFF2-40B4-BE49-F238E27FC236}">
                    <a16:creationId xmlns:a16="http://schemas.microsoft.com/office/drawing/2014/main" id="{95CE53A7-99F7-4EB7-848A-DD374DF4AF82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8</a:t>
                </a:r>
              </a:p>
              <a:p>
                <a:r>
                  <a:rPr lang="cs-CZ" sz="2400" dirty="0"/>
                  <a:t>10</a:t>
                </a:r>
              </a:p>
            </p:txBody>
          </p:sp>
          <p:cxnSp>
            <p:nvCxnSpPr>
              <p:cNvPr id="96" name="Přímá spojnice 95">
                <a:extLst>
                  <a:ext uri="{FF2B5EF4-FFF2-40B4-BE49-F238E27FC236}">
                    <a16:creationId xmlns:a16="http://schemas.microsoft.com/office/drawing/2014/main" id="{6580641C-1859-44C2-AAF6-585DE8FBA2F3}"/>
                  </a:ext>
                </a:extLst>
              </p:cNvPr>
              <p:cNvCxnSpPr>
                <a:stCxn id="95" idx="1"/>
                <a:endCxn id="95" idx="3"/>
              </p:cNvCxnSpPr>
              <p:nvPr/>
            </p:nvCxnSpPr>
            <p:spPr>
              <a:xfrm>
                <a:off x="989351" y="191451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00392625-9386-4597-B346-5D47B5D895D9}"/>
                </a:ext>
              </a:extLst>
            </p:cNvPr>
            <p:cNvGrpSpPr/>
            <p:nvPr/>
          </p:nvGrpSpPr>
          <p:grpSpPr>
            <a:xfrm>
              <a:off x="2251023" y="1499015"/>
              <a:ext cx="495649" cy="830997"/>
              <a:chOff x="989351" y="1499016"/>
              <a:chExt cx="495649" cy="830997"/>
            </a:xfrm>
          </p:grpSpPr>
          <p:sp>
            <p:nvSpPr>
              <p:cNvPr id="93" name="TextovéPole 92">
                <a:extLst>
                  <a:ext uri="{FF2B5EF4-FFF2-40B4-BE49-F238E27FC236}">
                    <a16:creationId xmlns:a16="http://schemas.microsoft.com/office/drawing/2014/main" id="{FEBA75F0-FBD9-4FA8-A61B-43EB6C265DF4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956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9</a:t>
                </a:r>
              </a:p>
              <a:p>
                <a:r>
                  <a:rPr lang="cs-CZ" sz="2400" dirty="0"/>
                  <a:t>10</a:t>
                </a:r>
              </a:p>
            </p:txBody>
          </p:sp>
          <p:cxnSp>
            <p:nvCxnSpPr>
              <p:cNvPr id="94" name="Přímá spojnice 93">
                <a:extLst>
                  <a:ext uri="{FF2B5EF4-FFF2-40B4-BE49-F238E27FC236}">
                    <a16:creationId xmlns:a16="http://schemas.microsoft.com/office/drawing/2014/main" id="{5F3DC35A-77AF-4786-B29F-173BFD31F23A}"/>
                  </a:ext>
                </a:extLst>
              </p:cNvPr>
              <p:cNvCxnSpPr>
                <a:stCxn id="93" idx="1"/>
                <a:endCxn id="93" idx="3"/>
              </p:cNvCxnSpPr>
              <p:nvPr/>
            </p:nvCxnSpPr>
            <p:spPr>
              <a:xfrm>
                <a:off x="989351" y="1914515"/>
                <a:ext cx="49564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7" name="Obdélník 96">
            <a:extLst>
              <a:ext uri="{FF2B5EF4-FFF2-40B4-BE49-F238E27FC236}">
                <a16:creationId xmlns:a16="http://schemas.microsoft.com/office/drawing/2014/main" id="{9A0783CB-00D8-4177-A089-8E3502BF20DE}"/>
              </a:ext>
            </a:extLst>
          </p:cNvPr>
          <p:cNvSpPr/>
          <p:nvPr/>
        </p:nvSpPr>
        <p:spPr>
          <a:xfrm>
            <a:off x="6103307" y="3059319"/>
            <a:ext cx="2207327" cy="1246975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8" name="Skupina 97">
            <a:extLst>
              <a:ext uri="{FF2B5EF4-FFF2-40B4-BE49-F238E27FC236}">
                <a16:creationId xmlns:a16="http://schemas.microsoft.com/office/drawing/2014/main" id="{2CE57656-D176-4B31-8D7C-8E724BFD7D5B}"/>
              </a:ext>
            </a:extLst>
          </p:cNvPr>
          <p:cNvGrpSpPr/>
          <p:nvPr/>
        </p:nvGrpSpPr>
        <p:grpSpPr>
          <a:xfrm>
            <a:off x="6401559" y="3275882"/>
            <a:ext cx="1670758" cy="830998"/>
            <a:chOff x="989351" y="1499015"/>
            <a:chExt cx="1670758" cy="830998"/>
          </a:xfrm>
        </p:grpSpPr>
        <p:grpSp>
          <p:nvGrpSpPr>
            <p:cNvPr id="99" name="Skupina 98">
              <a:extLst>
                <a:ext uri="{FF2B5EF4-FFF2-40B4-BE49-F238E27FC236}">
                  <a16:creationId xmlns:a16="http://schemas.microsoft.com/office/drawing/2014/main" id="{07B53AC1-A9F2-4390-B629-ACB2C55AE909}"/>
                </a:ext>
              </a:extLst>
            </p:cNvPr>
            <p:cNvGrpSpPr/>
            <p:nvPr/>
          </p:nvGrpSpPr>
          <p:grpSpPr>
            <a:xfrm>
              <a:off x="989351" y="1499016"/>
              <a:ext cx="409086" cy="830997"/>
              <a:chOff x="989351" y="1499016"/>
              <a:chExt cx="409086" cy="830997"/>
            </a:xfrm>
          </p:grpSpPr>
          <p:sp>
            <p:nvSpPr>
              <p:cNvPr id="103" name="TextovéPole 102">
                <a:extLst>
                  <a:ext uri="{FF2B5EF4-FFF2-40B4-BE49-F238E27FC236}">
                    <a16:creationId xmlns:a16="http://schemas.microsoft.com/office/drawing/2014/main" id="{2C72F04B-DB18-4EF2-90FD-B2A6F89CA317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4</a:t>
                </a:r>
              </a:p>
              <a:p>
                <a:r>
                  <a:rPr lang="cs-CZ" sz="2400" dirty="0"/>
                  <a:t> 7</a:t>
                </a:r>
              </a:p>
            </p:txBody>
          </p:sp>
          <p:cxnSp>
            <p:nvCxnSpPr>
              <p:cNvPr id="104" name="Přímá spojnice 103">
                <a:extLst>
                  <a:ext uri="{FF2B5EF4-FFF2-40B4-BE49-F238E27FC236}">
                    <a16:creationId xmlns:a16="http://schemas.microsoft.com/office/drawing/2014/main" id="{C0A7CF5B-257B-46A4-8F98-47A562F42970}"/>
                  </a:ext>
                </a:extLst>
              </p:cNvPr>
              <p:cNvCxnSpPr>
                <a:stCxn id="103" idx="1"/>
                <a:endCxn id="103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0" name="Skupina 99">
              <a:extLst>
                <a:ext uri="{FF2B5EF4-FFF2-40B4-BE49-F238E27FC236}">
                  <a16:creationId xmlns:a16="http://schemas.microsoft.com/office/drawing/2014/main" id="{B6BD9716-4090-4504-908D-49DF61C21ED8}"/>
                </a:ext>
              </a:extLst>
            </p:cNvPr>
            <p:cNvGrpSpPr/>
            <p:nvPr/>
          </p:nvGrpSpPr>
          <p:grpSpPr>
            <a:xfrm>
              <a:off x="2251023" y="1499015"/>
              <a:ext cx="409086" cy="830997"/>
              <a:chOff x="989351" y="1499016"/>
              <a:chExt cx="409086" cy="830997"/>
            </a:xfrm>
          </p:grpSpPr>
          <p:sp>
            <p:nvSpPr>
              <p:cNvPr id="101" name="TextovéPole 100">
                <a:extLst>
                  <a:ext uri="{FF2B5EF4-FFF2-40B4-BE49-F238E27FC236}">
                    <a16:creationId xmlns:a16="http://schemas.microsoft.com/office/drawing/2014/main" id="{D6A6A877-8B89-4AA4-8FAF-2535CA001B10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2</a:t>
                </a:r>
              </a:p>
              <a:p>
                <a:r>
                  <a:rPr lang="cs-CZ" sz="2400" dirty="0"/>
                  <a:t> 7</a:t>
                </a:r>
              </a:p>
            </p:txBody>
          </p:sp>
          <p:cxnSp>
            <p:nvCxnSpPr>
              <p:cNvPr id="102" name="Přímá spojnice 101">
                <a:extLst>
                  <a:ext uri="{FF2B5EF4-FFF2-40B4-BE49-F238E27FC236}">
                    <a16:creationId xmlns:a16="http://schemas.microsoft.com/office/drawing/2014/main" id="{C6204567-2CDA-4991-BED0-342E228718FB}"/>
                  </a:ext>
                </a:extLst>
              </p:cNvPr>
              <p:cNvCxnSpPr>
                <a:stCxn id="101" idx="1"/>
                <a:endCxn id="101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5" name="Skupina 104">
            <a:extLst>
              <a:ext uri="{FF2B5EF4-FFF2-40B4-BE49-F238E27FC236}">
                <a16:creationId xmlns:a16="http://schemas.microsoft.com/office/drawing/2014/main" id="{CF9B7D6B-FB1E-4F4F-87A4-05652B07F918}"/>
              </a:ext>
            </a:extLst>
          </p:cNvPr>
          <p:cNvGrpSpPr/>
          <p:nvPr/>
        </p:nvGrpSpPr>
        <p:grpSpPr>
          <a:xfrm>
            <a:off x="9301118" y="3182446"/>
            <a:ext cx="1670758" cy="830998"/>
            <a:chOff x="989351" y="1499015"/>
            <a:chExt cx="1670758" cy="830998"/>
          </a:xfrm>
        </p:grpSpPr>
        <p:grpSp>
          <p:nvGrpSpPr>
            <p:cNvPr id="106" name="Skupina 105">
              <a:extLst>
                <a:ext uri="{FF2B5EF4-FFF2-40B4-BE49-F238E27FC236}">
                  <a16:creationId xmlns:a16="http://schemas.microsoft.com/office/drawing/2014/main" id="{9FBC4FC2-C6D2-4FA6-8F90-A6F48DBE54C9}"/>
                </a:ext>
              </a:extLst>
            </p:cNvPr>
            <p:cNvGrpSpPr/>
            <p:nvPr/>
          </p:nvGrpSpPr>
          <p:grpSpPr>
            <a:xfrm>
              <a:off x="989351" y="1499016"/>
              <a:ext cx="409086" cy="830997"/>
              <a:chOff x="989351" y="1499016"/>
              <a:chExt cx="409086" cy="830997"/>
            </a:xfrm>
          </p:grpSpPr>
          <p:sp>
            <p:nvSpPr>
              <p:cNvPr id="110" name="TextovéPole 109">
                <a:extLst>
                  <a:ext uri="{FF2B5EF4-FFF2-40B4-BE49-F238E27FC236}">
                    <a16:creationId xmlns:a16="http://schemas.microsoft.com/office/drawing/2014/main" id="{998543C3-2CC3-43FB-911E-7B5C41662AA3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4</a:t>
                </a:r>
              </a:p>
              <a:p>
                <a:r>
                  <a:rPr lang="cs-CZ" sz="2400" dirty="0"/>
                  <a:t> 7</a:t>
                </a:r>
              </a:p>
            </p:txBody>
          </p:sp>
          <p:cxnSp>
            <p:nvCxnSpPr>
              <p:cNvPr id="111" name="Přímá spojnice 110">
                <a:extLst>
                  <a:ext uri="{FF2B5EF4-FFF2-40B4-BE49-F238E27FC236}">
                    <a16:creationId xmlns:a16="http://schemas.microsoft.com/office/drawing/2014/main" id="{29CD1EFE-7297-4AC4-B39A-28BCD56845BA}"/>
                  </a:ext>
                </a:extLst>
              </p:cNvPr>
              <p:cNvCxnSpPr>
                <a:stCxn id="110" idx="1"/>
                <a:endCxn id="110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8D496559-8FC5-4498-BD8E-9F734652F326}"/>
                </a:ext>
              </a:extLst>
            </p:cNvPr>
            <p:cNvGrpSpPr/>
            <p:nvPr/>
          </p:nvGrpSpPr>
          <p:grpSpPr>
            <a:xfrm>
              <a:off x="2251023" y="1499015"/>
              <a:ext cx="409086" cy="830997"/>
              <a:chOff x="989351" y="1499016"/>
              <a:chExt cx="409086" cy="830997"/>
            </a:xfrm>
          </p:grpSpPr>
          <p:sp>
            <p:nvSpPr>
              <p:cNvPr id="108" name="TextovéPole 107">
                <a:extLst>
                  <a:ext uri="{FF2B5EF4-FFF2-40B4-BE49-F238E27FC236}">
                    <a16:creationId xmlns:a16="http://schemas.microsoft.com/office/drawing/2014/main" id="{06C33FAC-3806-40CC-9E16-46225E5E657B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2</a:t>
                </a:r>
              </a:p>
              <a:p>
                <a:r>
                  <a:rPr lang="cs-CZ" sz="2400" dirty="0"/>
                  <a:t> 7</a:t>
                </a:r>
              </a:p>
            </p:txBody>
          </p:sp>
          <p:cxnSp>
            <p:nvCxnSpPr>
              <p:cNvPr id="109" name="Přímá spojnice 108">
                <a:extLst>
                  <a:ext uri="{FF2B5EF4-FFF2-40B4-BE49-F238E27FC236}">
                    <a16:creationId xmlns:a16="http://schemas.microsoft.com/office/drawing/2014/main" id="{CABBA59C-736A-4138-930F-66BB573BBD1D}"/>
                  </a:ext>
                </a:extLst>
              </p:cNvPr>
              <p:cNvCxnSpPr>
                <a:stCxn id="108" idx="1"/>
                <a:endCxn id="108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2" name="Skupina 111">
            <a:extLst>
              <a:ext uri="{FF2B5EF4-FFF2-40B4-BE49-F238E27FC236}">
                <a16:creationId xmlns:a16="http://schemas.microsoft.com/office/drawing/2014/main" id="{90DDB704-0EBC-4935-AA66-2658B0DD3C9C}"/>
              </a:ext>
            </a:extLst>
          </p:cNvPr>
          <p:cNvGrpSpPr/>
          <p:nvPr/>
        </p:nvGrpSpPr>
        <p:grpSpPr>
          <a:xfrm>
            <a:off x="6401559" y="4819454"/>
            <a:ext cx="1670758" cy="830998"/>
            <a:chOff x="989351" y="1499015"/>
            <a:chExt cx="1670758" cy="830998"/>
          </a:xfrm>
        </p:grpSpPr>
        <p:grpSp>
          <p:nvGrpSpPr>
            <p:cNvPr id="113" name="Skupina 112">
              <a:extLst>
                <a:ext uri="{FF2B5EF4-FFF2-40B4-BE49-F238E27FC236}">
                  <a16:creationId xmlns:a16="http://schemas.microsoft.com/office/drawing/2014/main" id="{E4650B5A-89AC-49EE-A992-8A26D78CE578}"/>
                </a:ext>
              </a:extLst>
            </p:cNvPr>
            <p:cNvGrpSpPr/>
            <p:nvPr/>
          </p:nvGrpSpPr>
          <p:grpSpPr>
            <a:xfrm>
              <a:off x="989351" y="1499016"/>
              <a:ext cx="409086" cy="830997"/>
              <a:chOff x="989351" y="1499016"/>
              <a:chExt cx="409086" cy="830997"/>
            </a:xfrm>
          </p:grpSpPr>
          <p:sp>
            <p:nvSpPr>
              <p:cNvPr id="117" name="TextovéPole 116">
                <a:extLst>
                  <a:ext uri="{FF2B5EF4-FFF2-40B4-BE49-F238E27FC236}">
                    <a16:creationId xmlns:a16="http://schemas.microsoft.com/office/drawing/2014/main" id="{049B1CAC-FECB-4322-BC8D-F108FE8C99CC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3</a:t>
                </a:r>
              </a:p>
              <a:p>
                <a:r>
                  <a:rPr lang="cs-CZ" sz="2400" dirty="0"/>
                  <a:t> 4</a:t>
                </a:r>
              </a:p>
            </p:txBody>
          </p:sp>
          <p:cxnSp>
            <p:nvCxnSpPr>
              <p:cNvPr id="118" name="Přímá spojnice 117">
                <a:extLst>
                  <a:ext uri="{FF2B5EF4-FFF2-40B4-BE49-F238E27FC236}">
                    <a16:creationId xmlns:a16="http://schemas.microsoft.com/office/drawing/2014/main" id="{D90A3879-A250-4372-A404-A647F4775F06}"/>
                  </a:ext>
                </a:extLst>
              </p:cNvPr>
              <p:cNvCxnSpPr>
                <a:stCxn id="117" idx="1"/>
                <a:endCxn id="117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4" name="Skupina 113">
              <a:extLst>
                <a:ext uri="{FF2B5EF4-FFF2-40B4-BE49-F238E27FC236}">
                  <a16:creationId xmlns:a16="http://schemas.microsoft.com/office/drawing/2014/main" id="{3EF023AF-4EBE-4AF3-9FAB-9BE0C640C29A}"/>
                </a:ext>
              </a:extLst>
            </p:cNvPr>
            <p:cNvGrpSpPr/>
            <p:nvPr/>
          </p:nvGrpSpPr>
          <p:grpSpPr>
            <a:xfrm>
              <a:off x="2251023" y="1499015"/>
              <a:ext cx="409086" cy="830997"/>
              <a:chOff x="989351" y="1499016"/>
              <a:chExt cx="409086" cy="830997"/>
            </a:xfrm>
          </p:grpSpPr>
          <p:sp>
            <p:nvSpPr>
              <p:cNvPr id="115" name="TextovéPole 114">
                <a:extLst>
                  <a:ext uri="{FF2B5EF4-FFF2-40B4-BE49-F238E27FC236}">
                    <a16:creationId xmlns:a16="http://schemas.microsoft.com/office/drawing/2014/main" id="{41E20212-638D-4C16-97E6-6355061C6E06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3</a:t>
                </a:r>
              </a:p>
              <a:p>
                <a:r>
                  <a:rPr lang="cs-CZ" sz="2400" dirty="0"/>
                  <a:t> 5</a:t>
                </a:r>
              </a:p>
            </p:txBody>
          </p:sp>
          <p:cxnSp>
            <p:nvCxnSpPr>
              <p:cNvPr id="116" name="Přímá spojnice 115">
                <a:extLst>
                  <a:ext uri="{FF2B5EF4-FFF2-40B4-BE49-F238E27FC236}">
                    <a16:creationId xmlns:a16="http://schemas.microsoft.com/office/drawing/2014/main" id="{06EB1602-0189-4E19-AAF8-1103456CFFE1}"/>
                  </a:ext>
                </a:extLst>
              </p:cNvPr>
              <p:cNvCxnSpPr>
                <a:stCxn id="115" idx="1"/>
                <a:endCxn id="115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0" name="Skupina 119">
            <a:extLst>
              <a:ext uri="{FF2B5EF4-FFF2-40B4-BE49-F238E27FC236}">
                <a16:creationId xmlns:a16="http://schemas.microsoft.com/office/drawing/2014/main" id="{9BCB7070-82B4-46A2-AB27-AE4E6D506EED}"/>
              </a:ext>
            </a:extLst>
          </p:cNvPr>
          <p:cNvGrpSpPr/>
          <p:nvPr/>
        </p:nvGrpSpPr>
        <p:grpSpPr>
          <a:xfrm>
            <a:off x="9281116" y="4689917"/>
            <a:ext cx="1670758" cy="830998"/>
            <a:chOff x="989351" y="1499015"/>
            <a:chExt cx="1670758" cy="830998"/>
          </a:xfrm>
        </p:grpSpPr>
        <p:grpSp>
          <p:nvGrpSpPr>
            <p:cNvPr id="121" name="Skupina 120">
              <a:extLst>
                <a:ext uri="{FF2B5EF4-FFF2-40B4-BE49-F238E27FC236}">
                  <a16:creationId xmlns:a16="http://schemas.microsoft.com/office/drawing/2014/main" id="{6026CBFC-1D31-4AB3-89F8-12CF3240D9DD}"/>
                </a:ext>
              </a:extLst>
            </p:cNvPr>
            <p:cNvGrpSpPr/>
            <p:nvPr/>
          </p:nvGrpSpPr>
          <p:grpSpPr>
            <a:xfrm>
              <a:off x="989351" y="1499016"/>
              <a:ext cx="409086" cy="830997"/>
              <a:chOff x="989351" y="1499016"/>
              <a:chExt cx="409086" cy="830997"/>
            </a:xfrm>
          </p:grpSpPr>
          <p:sp>
            <p:nvSpPr>
              <p:cNvPr id="125" name="TextovéPole 124">
                <a:extLst>
                  <a:ext uri="{FF2B5EF4-FFF2-40B4-BE49-F238E27FC236}">
                    <a16:creationId xmlns:a16="http://schemas.microsoft.com/office/drawing/2014/main" id="{35723CF3-AD37-4412-99B4-11314C90C4CF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3</a:t>
                </a:r>
              </a:p>
              <a:p>
                <a:r>
                  <a:rPr lang="cs-CZ" sz="2400" dirty="0"/>
                  <a:t> 4</a:t>
                </a:r>
              </a:p>
            </p:txBody>
          </p:sp>
          <p:cxnSp>
            <p:nvCxnSpPr>
              <p:cNvPr id="126" name="Přímá spojnice 125">
                <a:extLst>
                  <a:ext uri="{FF2B5EF4-FFF2-40B4-BE49-F238E27FC236}">
                    <a16:creationId xmlns:a16="http://schemas.microsoft.com/office/drawing/2014/main" id="{573CBF8A-E468-4BB8-A729-78554123F365}"/>
                  </a:ext>
                </a:extLst>
              </p:cNvPr>
              <p:cNvCxnSpPr>
                <a:stCxn id="125" idx="1"/>
                <a:endCxn id="125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2" name="Skupina 121">
              <a:extLst>
                <a:ext uri="{FF2B5EF4-FFF2-40B4-BE49-F238E27FC236}">
                  <a16:creationId xmlns:a16="http://schemas.microsoft.com/office/drawing/2014/main" id="{23CD1A42-1865-4A5C-8C5A-364F3ACE3045}"/>
                </a:ext>
              </a:extLst>
            </p:cNvPr>
            <p:cNvGrpSpPr/>
            <p:nvPr/>
          </p:nvGrpSpPr>
          <p:grpSpPr>
            <a:xfrm>
              <a:off x="2251023" y="1499015"/>
              <a:ext cx="409086" cy="830997"/>
              <a:chOff x="989351" y="1499016"/>
              <a:chExt cx="409086" cy="830997"/>
            </a:xfrm>
          </p:grpSpPr>
          <p:sp>
            <p:nvSpPr>
              <p:cNvPr id="123" name="TextovéPole 122">
                <a:extLst>
                  <a:ext uri="{FF2B5EF4-FFF2-40B4-BE49-F238E27FC236}">
                    <a16:creationId xmlns:a16="http://schemas.microsoft.com/office/drawing/2014/main" id="{92806D9E-FC49-4A05-A04E-FEFDDCF4690A}"/>
                  </a:ext>
                </a:extLst>
              </p:cNvPr>
              <p:cNvSpPr txBox="1"/>
              <p:nvPr/>
            </p:nvSpPr>
            <p:spPr>
              <a:xfrm>
                <a:off x="989351" y="1499016"/>
                <a:ext cx="40908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 3</a:t>
                </a:r>
              </a:p>
              <a:p>
                <a:r>
                  <a:rPr lang="cs-CZ" sz="2400" dirty="0"/>
                  <a:t> 5</a:t>
                </a:r>
              </a:p>
            </p:txBody>
          </p:sp>
          <p:cxnSp>
            <p:nvCxnSpPr>
              <p:cNvPr id="124" name="Přímá spojnice 123">
                <a:extLst>
                  <a:ext uri="{FF2B5EF4-FFF2-40B4-BE49-F238E27FC236}">
                    <a16:creationId xmlns:a16="http://schemas.microsoft.com/office/drawing/2014/main" id="{D7DE17C7-BE17-4DF5-AE41-8DAF51766166}"/>
                  </a:ext>
                </a:extLst>
              </p:cNvPr>
              <p:cNvCxnSpPr>
                <a:stCxn id="123" idx="1"/>
                <a:endCxn id="123" idx="3"/>
              </p:cNvCxnSpPr>
              <p:nvPr/>
            </p:nvCxnSpPr>
            <p:spPr>
              <a:xfrm>
                <a:off x="989351" y="1914515"/>
                <a:ext cx="409086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27" name="Obdélník 126">
            <a:extLst>
              <a:ext uri="{FF2B5EF4-FFF2-40B4-BE49-F238E27FC236}">
                <a16:creationId xmlns:a16="http://schemas.microsoft.com/office/drawing/2014/main" id="{7F40CC7A-58F2-43A7-A901-C02039C29CBC}"/>
              </a:ext>
            </a:extLst>
          </p:cNvPr>
          <p:cNvSpPr/>
          <p:nvPr/>
        </p:nvSpPr>
        <p:spPr>
          <a:xfrm>
            <a:off x="3357205" y="1299725"/>
            <a:ext cx="2025089" cy="117794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28" name="Obdélník 127">
            <a:extLst>
              <a:ext uri="{FF2B5EF4-FFF2-40B4-BE49-F238E27FC236}">
                <a16:creationId xmlns:a16="http://schemas.microsoft.com/office/drawing/2014/main" id="{D8A776DE-CC68-4C0B-AC7D-70F62399B449}"/>
              </a:ext>
            </a:extLst>
          </p:cNvPr>
          <p:cNvSpPr/>
          <p:nvPr/>
        </p:nvSpPr>
        <p:spPr>
          <a:xfrm>
            <a:off x="3435223" y="2863002"/>
            <a:ext cx="2025089" cy="117794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29" name="Obdélník 128">
            <a:extLst>
              <a:ext uri="{FF2B5EF4-FFF2-40B4-BE49-F238E27FC236}">
                <a16:creationId xmlns:a16="http://schemas.microsoft.com/office/drawing/2014/main" id="{1928F8F5-0588-4E5F-96AF-F5E17B1E25B5}"/>
              </a:ext>
            </a:extLst>
          </p:cNvPr>
          <p:cNvSpPr/>
          <p:nvPr/>
        </p:nvSpPr>
        <p:spPr>
          <a:xfrm>
            <a:off x="3410545" y="4587836"/>
            <a:ext cx="2025089" cy="117794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30" name="Obdélník 129">
            <a:extLst>
              <a:ext uri="{FF2B5EF4-FFF2-40B4-BE49-F238E27FC236}">
                <a16:creationId xmlns:a16="http://schemas.microsoft.com/office/drawing/2014/main" id="{9595B1AF-9C35-44ED-A6DB-6517439AB33E}"/>
              </a:ext>
            </a:extLst>
          </p:cNvPr>
          <p:cNvSpPr/>
          <p:nvPr/>
        </p:nvSpPr>
        <p:spPr>
          <a:xfrm>
            <a:off x="9059041" y="1438360"/>
            <a:ext cx="2025089" cy="117794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31" name="Obdélník 130">
            <a:extLst>
              <a:ext uri="{FF2B5EF4-FFF2-40B4-BE49-F238E27FC236}">
                <a16:creationId xmlns:a16="http://schemas.microsoft.com/office/drawing/2014/main" id="{C70EFE48-DC0A-47E8-BBDF-B8EA56124917}"/>
              </a:ext>
            </a:extLst>
          </p:cNvPr>
          <p:cNvSpPr/>
          <p:nvPr/>
        </p:nvSpPr>
        <p:spPr>
          <a:xfrm>
            <a:off x="9066383" y="3000137"/>
            <a:ext cx="2025089" cy="117794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32" name="Obdélník 131">
            <a:extLst>
              <a:ext uri="{FF2B5EF4-FFF2-40B4-BE49-F238E27FC236}">
                <a16:creationId xmlns:a16="http://schemas.microsoft.com/office/drawing/2014/main" id="{0BA1CF09-9078-46F8-A170-BB39036E6568}"/>
              </a:ext>
            </a:extLst>
          </p:cNvPr>
          <p:cNvSpPr/>
          <p:nvPr/>
        </p:nvSpPr>
        <p:spPr>
          <a:xfrm>
            <a:off x="9066382" y="4587836"/>
            <a:ext cx="2025089" cy="117794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</p:spTree>
    <p:extLst>
      <p:ext uri="{BB962C8B-B14F-4D97-AF65-F5344CB8AC3E}">
        <p14:creationId xmlns:p14="http://schemas.microsoft.com/office/powerpoint/2010/main" val="428123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DAF59536-0268-4B78-B70E-9A20FB1BCB72}"/>
              </a:ext>
            </a:extLst>
          </p:cNvPr>
          <p:cNvSpPr/>
          <p:nvPr/>
        </p:nvSpPr>
        <p:spPr>
          <a:xfrm>
            <a:off x="3109621" y="258172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http://www.clker.com/clipart-12202.html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10D99C71-56B8-4A16-BDF8-5D085BD0E95C}"/>
              </a:ext>
            </a:extLst>
          </p:cNvPr>
          <p:cNvSpPr/>
          <p:nvPr/>
        </p:nvSpPr>
        <p:spPr>
          <a:xfrm>
            <a:off x="3109621" y="2951058"/>
            <a:ext cx="52578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http://www.clker.com/clipart-10th-birthday-cake.html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52EAEA6-F01F-4716-83F2-0A3B3CE6CC1D}"/>
              </a:ext>
            </a:extLst>
          </p:cNvPr>
          <p:cNvSpPr/>
          <p:nvPr/>
        </p:nvSpPr>
        <p:spPr>
          <a:xfrm>
            <a:off x="3109621" y="2212394"/>
            <a:ext cx="50664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http://www.clker.com/clipart-chocolate-cake-2.html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CC054181-7901-47E0-A993-74DB1CD52C10}"/>
              </a:ext>
            </a:extLst>
          </p:cNvPr>
          <p:cNvSpPr txBox="1"/>
          <p:nvPr/>
        </p:nvSpPr>
        <p:spPr>
          <a:xfrm>
            <a:off x="2959580" y="29680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61B7EC8-3CB6-4B3F-BB94-82AB79CBD0F5}"/>
              </a:ext>
            </a:extLst>
          </p:cNvPr>
          <p:cNvSpPr txBox="1"/>
          <p:nvPr/>
        </p:nvSpPr>
        <p:spPr>
          <a:xfrm>
            <a:off x="2959580" y="25647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D50A1CCA-200F-4850-BD85-C91A4F465B5D}"/>
              </a:ext>
            </a:extLst>
          </p:cNvPr>
          <p:cNvSpPr txBox="1"/>
          <p:nvPr/>
        </p:nvSpPr>
        <p:spPr>
          <a:xfrm>
            <a:off x="2959580" y="221239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32D9A889-5D43-4F61-9215-CE4F2895A5A0}"/>
              </a:ext>
            </a:extLst>
          </p:cNvPr>
          <p:cNvSpPr txBox="1"/>
          <p:nvPr/>
        </p:nvSpPr>
        <p:spPr>
          <a:xfrm>
            <a:off x="8026032" y="22293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1F6C6C6-A983-43AD-837E-B3A5693D4450}"/>
              </a:ext>
            </a:extLst>
          </p:cNvPr>
          <p:cNvSpPr txBox="1"/>
          <p:nvPr/>
        </p:nvSpPr>
        <p:spPr>
          <a:xfrm>
            <a:off x="7024026" y="25987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539C6EBC-5DEE-4D17-9C2A-24B216461D7D}"/>
              </a:ext>
            </a:extLst>
          </p:cNvPr>
          <p:cNvSpPr txBox="1"/>
          <p:nvPr/>
        </p:nvSpPr>
        <p:spPr>
          <a:xfrm>
            <a:off x="8220207" y="29680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3D4B674-47FA-4AD9-9544-9959D097D607}"/>
              </a:ext>
            </a:extLst>
          </p:cNvPr>
          <p:cNvSpPr txBox="1"/>
          <p:nvPr/>
        </p:nvSpPr>
        <p:spPr>
          <a:xfrm>
            <a:off x="3109621" y="1519896"/>
            <a:ext cx="6570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04 – 28 ].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27259896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1028</Words>
  <Application>Microsoft Office PowerPoint</Application>
  <PresentationFormat>Širokoúhlá obrazovka</PresentationFormat>
  <Paragraphs>586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40</cp:revision>
  <dcterms:created xsi:type="dcterms:W3CDTF">2020-04-28T10:44:13Z</dcterms:created>
  <dcterms:modified xsi:type="dcterms:W3CDTF">2020-04-28T20:13:04Z</dcterms:modified>
</cp:coreProperties>
</file>